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37" r:id="rId3"/>
    <p:sldId id="453" r:id="rId4"/>
    <p:sldId id="479" r:id="rId5"/>
    <p:sldId id="480" r:id="rId6"/>
    <p:sldId id="481" r:id="rId7"/>
    <p:sldId id="487" r:id="rId8"/>
    <p:sldId id="488" r:id="rId9"/>
    <p:sldId id="482" r:id="rId10"/>
    <p:sldId id="484" r:id="rId11"/>
    <p:sldId id="486" r:id="rId12"/>
    <p:sldId id="489" r:id="rId13"/>
    <p:sldId id="490" r:id="rId14"/>
    <p:sldId id="280" r:id="rId15"/>
    <p:sldId id="4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C8ABDFF4-75E7-48EA-B54A-79CB5B90F1E4}">
          <p14:sldIdLst>
            <p14:sldId id="256"/>
            <p14:sldId id="337"/>
            <p14:sldId id="453"/>
            <p14:sldId id="479"/>
            <p14:sldId id="480"/>
            <p14:sldId id="481"/>
            <p14:sldId id="487"/>
            <p14:sldId id="488"/>
            <p14:sldId id="482"/>
            <p14:sldId id="484"/>
            <p14:sldId id="486"/>
            <p14:sldId id="489"/>
            <p14:sldId id="490"/>
          </p14:sldIdLst>
        </p14:section>
        <p14:section name="Literature" id="{F4306F46-AA62-4AA1-BA49-25DFD2D8502D}">
          <p14:sldIdLst>
            <p14:sldId id="280"/>
          </p14:sldIdLst>
        </p14:section>
        <p14:section name="Homework" id="{C1B73C71-1DCD-443B-B1A5-BA605A211032}">
          <p14:sldIdLst>
            <p14:sldId id="4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068" autoAdjust="0"/>
  </p:normalViewPr>
  <p:slideViewPr>
    <p:cSldViewPr snapToGrid="0">
      <p:cViewPr varScale="1">
        <p:scale>
          <a:sx n="109" d="100"/>
          <a:sy n="109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Kucher" userId="fab28e3256927851" providerId="LiveId" clId="{38F0730D-17CF-409E-B96A-B40FD57D3F45}"/>
    <pc:docChg chg="undo custSel addSld delSld modSld sldOrd delSection modSection">
      <pc:chgData name="Oleksandr Kucher" userId="fab28e3256927851" providerId="LiveId" clId="{38F0730D-17CF-409E-B96A-B40FD57D3F45}" dt="2018-02-19T20:24:06.651" v="942" actId="20577"/>
      <pc:docMkLst>
        <pc:docMk/>
      </pc:docMkLst>
      <pc:sldChg chg="modSp">
        <pc:chgData name="Oleksandr Kucher" userId="fab28e3256927851" providerId="LiveId" clId="{38F0730D-17CF-409E-B96A-B40FD57D3F45}" dt="2018-02-18T22:00:28.559" v="37" actId="20577"/>
        <pc:sldMkLst>
          <pc:docMk/>
          <pc:sldMk cId="2005718398" sldId="256"/>
        </pc:sldMkLst>
        <pc:spChg chg="mod">
          <ac:chgData name="Oleksandr Kucher" userId="fab28e3256927851" providerId="LiveId" clId="{38F0730D-17CF-409E-B96A-B40FD57D3F45}" dt="2018-02-18T22:00:28.559" v="37" actId="20577"/>
          <ac:spMkLst>
            <pc:docMk/>
            <pc:sldMk cId="2005718398" sldId="256"/>
            <ac:spMk id="3" creationId="{00000000-0000-0000-0000-000000000000}"/>
          </ac:spMkLst>
        </pc:spChg>
      </pc:sldChg>
      <pc:sldChg chg="modSp">
        <pc:chgData name="Oleksandr Kucher" userId="fab28e3256927851" providerId="LiveId" clId="{38F0730D-17CF-409E-B96A-B40FD57D3F45}" dt="2018-02-18T23:00:15.645" v="720" actId="20577"/>
        <pc:sldMkLst>
          <pc:docMk/>
          <pc:sldMk cId="436694527" sldId="280"/>
        </pc:sldMkLst>
        <pc:spChg chg="mod">
          <ac:chgData name="Oleksandr Kucher" userId="fab28e3256927851" providerId="LiveId" clId="{38F0730D-17CF-409E-B96A-B40FD57D3F45}" dt="2018-02-18T23:00:15.645" v="720" actId="20577"/>
          <ac:spMkLst>
            <pc:docMk/>
            <pc:sldMk cId="436694527" sldId="280"/>
            <ac:spMk id="3" creationId="{00000000-0000-0000-0000-000000000000}"/>
          </ac:spMkLst>
        </pc:spChg>
      </pc:sldChg>
      <pc:sldChg chg="modSp">
        <pc:chgData name="Oleksandr Kucher" userId="fab28e3256927851" providerId="LiveId" clId="{38F0730D-17CF-409E-B96A-B40FD57D3F45}" dt="2018-02-18T22:01:13.324" v="66" actId="6549"/>
        <pc:sldMkLst>
          <pc:docMk/>
          <pc:sldMk cId="2790554061" sldId="337"/>
        </pc:sldMkLst>
        <pc:spChg chg="mod">
          <ac:chgData name="Oleksandr Kucher" userId="fab28e3256927851" providerId="LiveId" clId="{38F0730D-17CF-409E-B96A-B40FD57D3F45}" dt="2018-02-18T22:01:13.324" v="66" actId="6549"/>
          <ac:spMkLst>
            <pc:docMk/>
            <pc:sldMk cId="2790554061" sldId="337"/>
            <ac:spMk id="3" creationId="{00000000-0000-0000-0000-000000000000}"/>
          </ac:spMkLst>
        </pc:spChg>
      </pc:sldChg>
      <pc:sldChg chg="modSp">
        <pc:chgData name="Oleksandr Kucher" userId="fab28e3256927851" providerId="LiveId" clId="{38F0730D-17CF-409E-B96A-B40FD57D3F45}" dt="2018-02-18T21:52:07.349" v="33" actId="27636"/>
        <pc:sldMkLst>
          <pc:docMk/>
          <pc:sldMk cId="1710905042" sldId="453"/>
        </pc:sldMkLst>
        <pc:spChg chg="mod">
          <ac:chgData name="Oleksandr Kucher" userId="fab28e3256927851" providerId="LiveId" clId="{38F0730D-17CF-409E-B96A-B40FD57D3F45}" dt="2018-02-18T21:51:56.805" v="31" actId="20577"/>
          <ac:spMkLst>
            <pc:docMk/>
            <pc:sldMk cId="1710905042" sldId="453"/>
            <ac:spMk id="2" creationId="{00000000-0000-0000-0000-000000000000}"/>
          </ac:spMkLst>
        </pc:spChg>
        <pc:spChg chg="mod">
          <ac:chgData name="Oleksandr Kucher" userId="fab28e3256927851" providerId="LiveId" clId="{38F0730D-17CF-409E-B96A-B40FD57D3F45}" dt="2018-02-18T21:52:07.349" v="33" actId="27636"/>
          <ac:spMkLst>
            <pc:docMk/>
            <pc:sldMk cId="1710905042" sldId="453"/>
            <ac:spMk id="3" creationId="{00000000-0000-0000-0000-000000000000}"/>
          </ac:spMkLst>
        </pc:spChg>
      </pc:sldChg>
      <pc:sldChg chg="del">
        <pc:chgData name="Oleksandr Kucher" userId="fab28e3256927851" providerId="LiveId" clId="{38F0730D-17CF-409E-B96A-B40FD57D3F45}" dt="2018-02-18T22:02:20.687" v="93" actId="2696"/>
        <pc:sldMkLst>
          <pc:docMk/>
          <pc:sldMk cId="657289568" sldId="454"/>
        </pc:sldMkLst>
      </pc:sldChg>
      <pc:sldChg chg="del">
        <pc:chgData name="Oleksandr Kucher" userId="fab28e3256927851" providerId="LiveId" clId="{38F0730D-17CF-409E-B96A-B40FD57D3F45}" dt="2018-02-18T22:02:21.555" v="94" actId="2696"/>
        <pc:sldMkLst>
          <pc:docMk/>
          <pc:sldMk cId="2555027137" sldId="460"/>
        </pc:sldMkLst>
      </pc:sldChg>
      <pc:sldChg chg="del">
        <pc:chgData name="Oleksandr Kucher" userId="fab28e3256927851" providerId="LiveId" clId="{38F0730D-17CF-409E-B96A-B40FD57D3F45}" dt="2018-02-18T22:02:23.131" v="95" actId="2696"/>
        <pc:sldMkLst>
          <pc:docMk/>
          <pc:sldMk cId="3781503911" sldId="467"/>
        </pc:sldMkLst>
      </pc:sldChg>
      <pc:sldChg chg="del">
        <pc:chgData name="Oleksandr Kucher" userId="fab28e3256927851" providerId="LiveId" clId="{38F0730D-17CF-409E-B96A-B40FD57D3F45}" dt="2018-02-18T22:02:19.185" v="91" actId="2696"/>
        <pc:sldMkLst>
          <pc:docMk/>
          <pc:sldMk cId="2550906409" sldId="473"/>
        </pc:sldMkLst>
      </pc:sldChg>
      <pc:sldChg chg="del">
        <pc:chgData name="Oleksandr Kucher" userId="fab28e3256927851" providerId="LiveId" clId="{38F0730D-17CF-409E-B96A-B40FD57D3F45}" dt="2018-02-18T22:02:12.326" v="87" actId="2696"/>
        <pc:sldMkLst>
          <pc:docMk/>
          <pc:sldMk cId="3711199475" sldId="477"/>
        </pc:sldMkLst>
      </pc:sldChg>
      <pc:sldChg chg="modSp">
        <pc:chgData name="Oleksandr Kucher" userId="fab28e3256927851" providerId="LiveId" clId="{38F0730D-17CF-409E-B96A-B40FD57D3F45}" dt="2018-02-19T20:24:06.651" v="942" actId="20577"/>
        <pc:sldMkLst>
          <pc:docMk/>
          <pc:sldMk cId="2113383468" sldId="478"/>
        </pc:sldMkLst>
        <pc:spChg chg="mod">
          <ac:chgData name="Oleksandr Kucher" userId="fab28e3256927851" providerId="LiveId" clId="{38F0730D-17CF-409E-B96A-B40FD57D3F45}" dt="2018-02-19T20:24:06.651" v="942" actId="20577"/>
          <ac:spMkLst>
            <pc:docMk/>
            <pc:sldMk cId="2113383468" sldId="478"/>
            <ac:spMk id="3" creationId="{00000000-0000-0000-0000-000000000000}"/>
          </ac:spMkLst>
        </pc:spChg>
      </pc:sldChg>
      <pc:sldChg chg="addSp delSp modSp add">
        <pc:chgData name="Oleksandr Kucher" userId="fab28e3256927851" providerId="LiveId" clId="{38F0730D-17CF-409E-B96A-B40FD57D3F45}" dt="2018-02-18T22:14:34.073" v="371" actId="2696"/>
        <pc:sldMkLst>
          <pc:docMk/>
          <pc:sldMk cId="1684201847" sldId="479"/>
        </pc:sldMkLst>
        <pc:spChg chg="mod">
          <ac:chgData name="Oleksandr Kucher" userId="fab28e3256927851" providerId="LiveId" clId="{38F0730D-17CF-409E-B96A-B40FD57D3F45}" dt="2018-02-18T22:05:27.382" v="269" actId="20577"/>
          <ac:spMkLst>
            <pc:docMk/>
            <pc:sldMk cId="1684201847" sldId="479"/>
            <ac:spMk id="2" creationId="{00000000-0000-0000-0000-000000000000}"/>
          </ac:spMkLst>
        </pc:spChg>
        <pc:spChg chg="del mod">
          <ac:chgData name="Oleksandr Kucher" userId="fab28e3256927851" providerId="LiveId" clId="{38F0730D-17CF-409E-B96A-B40FD57D3F45}" dt="2018-02-18T22:14:10.616" v="369" actId="2696"/>
          <ac:spMkLst>
            <pc:docMk/>
            <pc:sldMk cId="1684201847" sldId="479"/>
            <ac:spMk id="3" creationId="{00000000-0000-0000-0000-000000000000}"/>
          </ac:spMkLst>
        </pc:spChg>
        <pc:spChg chg="add del mod">
          <ac:chgData name="Oleksandr Kucher" userId="fab28e3256927851" providerId="LiveId" clId="{38F0730D-17CF-409E-B96A-B40FD57D3F45}" dt="2018-02-18T22:14:34.073" v="371" actId="2696"/>
          <ac:spMkLst>
            <pc:docMk/>
            <pc:sldMk cId="1684201847" sldId="479"/>
            <ac:spMk id="6" creationId="{6DBF0EFB-828A-41B9-A046-B87AEE798CD3}"/>
          </ac:spMkLst>
        </pc:spChg>
        <pc:picChg chg="add del mod">
          <ac:chgData name="Oleksandr Kucher" userId="fab28e3256927851" providerId="LiveId" clId="{38F0730D-17CF-409E-B96A-B40FD57D3F45}" dt="2018-02-18T22:14:20.459" v="370" actId="478"/>
          <ac:picMkLst>
            <pc:docMk/>
            <pc:sldMk cId="1684201847" sldId="479"/>
            <ac:picMk id="4" creationId="{8A7479E5-ED67-40BB-9010-D810F12B86F3}"/>
          </ac:picMkLst>
        </pc:picChg>
        <pc:picChg chg="add mod">
          <ac:chgData name="Oleksandr Kucher" userId="fab28e3256927851" providerId="LiveId" clId="{38F0730D-17CF-409E-B96A-B40FD57D3F45}" dt="2018-02-18T22:14:34.073" v="371" actId="2696"/>
          <ac:picMkLst>
            <pc:docMk/>
            <pc:sldMk cId="1684201847" sldId="479"/>
            <ac:picMk id="7" creationId="{9A93541D-D5C1-4C6C-8657-DCD608D893A7}"/>
          </ac:picMkLst>
        </pc:picChg>
      </pc:sldChg>
      <pc:sldChg chg="del">
        <pc:chgData name="Oleksandr Kucher" userId="fab28e3256927851" providerId="LiveId" clId="{38F0730D-17CF-409E-B96A-B40FD57D3F45}" dt="2018-02-18T22:02:24.650" v="96" actId="2696"/>
        <pc:sldMkLst>
          <pc:docMk/>
          <pc:sldMk cId="237763547" sldId="480"/>
        </pc:sldMkLst>
      </pc:sldChg>
      <pc:sldChg chg="addSp delSp modSp add">
        <pc:chgData name="Oleksandr Kucher" userId="fab28e3256927851" providerId="LiveId" clId="{38F0730D-17CF-409E-B96A-B40FD57D3F45}" dt="2018-02-18T22:14:58.464" v="372" actId="2696"/>
        <pc:sldMkLst>
          <pc:docMk/>
          <pc:sldMk cId="3400678890" sldId="480"/>
        </pc:sldMkLst>
        <pc:spChg chg="mod">
          <ac:chgData name="Oleksandr Kucher" userId="fab28e3256927851" providerId="LiveId" clId="{38F0730D-17CF-409E-B96A-B40FD57D3F45}" dt="2018-02-18T22:05:23.507" v="267" actId="20577"/>
          <ac:spMkLst>
            <pc:docMk/>
            <pc:sldMk cId="3400678890" sldId="480"/>
            <ac:spMk id="2" creationId="{00000000-0000-0000-0000-000000000000}"/>
          </ac:spMkLst>
        </pc:spChg>
        <pc:spChg chg="del">
          <ac:chgData name="Oleksandr Kucher" userId="fab28e3256927851" providerId="LiveId" clId="{38F0730D-17CF-409E-B96A-B40FD57D3F45}" dt="2018-02-18T22:14:58.464" v="372" actId="2696"/>
          <ac:spMkLst>
            <pc:docMk/>
            <pc:sldMk cId="3400678890" sldId="480"/>
            <ac:spMk id="3" creationId="{00000000-0000-0000-0000-000000000000}"/>
          </ac:spMkLst>
        </pc:spChg>
        <pc:picChg chg="add mod">
          <ac:chgData name="Oleksandr Kucher" userId="fab28e3256927851" providerId="LiveId" clId="{38F0730D-17CF-409E-B96A-B40FD57D3F45}" dt="2018-02-18T22:14:58.464" v="372" actId="2696"/>
          <ac:picMkLst>
            <pc:docMk/>
            <pc:sldMk cId="3400678890" sldId="480"/>
            <ac:picMk id="4" creationId="{2780DC19-4CCD-4B00-9D44-31A202EFB440}"/>
          </ac:picMkLst>
        </pc:picChg>
      </pc:sldChg>
      <pc:sldChg chg="del">
        <pc:chgData name="Oleksandr Kucher" userId="fab28e3256927851" providerId="LiveId" clId="{38F0730D-17CF-409E-B96A-B40FD57D3F45}" dt="2018-02-18T22:02:15.983" v="90" actId="2696"/>
        <pc:sldMkLst>
          <pc:docMk/>
          <pc:sldMk cId="2305553606" sldId="481"/>
        </pc:sldMkLst>
      </pc:sldChg>
      <pc:sldChg chg="addSp delSp modSp add">
        <pc:chgData name="Oleksandr Kucher" userId="fab28e3256927851" providerId="LiveId" clId="{38F0730D-17CF-409E-B96A-B40FD57D3F45}" dt="2018-02-18T22:21:55.614" v="647" actId="20577"/>
        <pc:sldMkLst>
          <pc:docMk/>
          <pc:sldMk cId="3066690137" sldId="481"/>
        </pc:sldMkLst>
        <pc:spChg chg="mod">
          <ac:chgData name="Oleksandr Kucher" userId="fab28e3256927851" providerId="LiveId" clId="{38F0730D-17CF-409E-B96A-B40FD57D3F45}" dt="2018-02-18T22:07:41.818" v="293" actId="6549"/>
          <ac:spMkLst>
            <pc:docMk/>
            <pc:sldMk cId="3066690137" sldId="481"/>
            <ac:spMk id="2" creationId="{00000000-0000-0000-0000-000000000000}"/>
          </ac:spMkLst>
        </pc:spChg>
        <pc:spChg chg="mod">
          <ac:chgData name="Oleksandr Kucher" userId="fab28e3256927851" providerId="LiveId" clId="{38F0730D-17CF-409E-B96A-B40FD57D3F45}" dt="2018-02-18T22:21:55.614" v="647" actId="20577"/>
          <ac:spMkLst>
            <pc:docMk/>
            <pc:sldMk cId="3066690137" sldId="481"/>
            <ac:spMk id="3" creationId="{00000000-0000-0000-0000-000000000000}"/>
          </ac:spMkLst>
        </pc:spChg>
        <pc:spChg chg="add del">
          <ac:chgData name="Oleksandr Kucher" userId="fab28e3256927851" providerId="LiveId" clId="{38F0730D-17CF-409E-B96A-B40FD57D3F45}" dt="2018-02-18T22:20:40.723" v="623" actId="20577"/>
          <ac:spMkLst>
            <pc:docMk/>
            <pc:sldMk cId="3066690137" sldId="481"/>
            <ac:spMk id="4" creationId="{2B3AFD3C-3FE0-48AC-9DFD-6B0E786F0A23}"/>
          </ac:spMkLst>
        </pc:spChg>
      </pc:sldChg>
      <pc:sldChg chg="del">
        <pc:chgData name="Oleksandr Kucher" userId="fab28e3256927851" providerId="LiveId" clId="{38F0730D-17CF-409E-B96A-B40FD57D3F45}" dt="2018-02-18T22:02:06.092" v="83" actId="2696"/>
        <pc:sldMkLst>
          <pc:docMk/>
          <pc:sldMk cId="121307266" sldId="482"/>
        </pc:sldMkLst>
      </pc:sldChg>
      <pc:sldChg chg="addSp delSp modSp add">
        <pc:chgData name="Oleksandr Kucher" userId="fab28e3256927851" providerId="LiveId" clId="{38F0730D-17CF-409E-B96A-B40FD57D3F45}" dt="2018-02-18T22:25:11.935" v="682" actId="6549"/>
        <pc:sldMkLst>
          <pc:docMk/>
          <pc:sldMk cId="379624028" sldId="482"/>
        </pc:sldMkLst>
        <pc:spChg chg="mod">
          <ac:chgData name="Oleksandr Kucher" userId="fab28e3256927851" providerId="LiveId" clId="{38F0730D-17CF-409E-B96A-B40FD57D3F45}" dt="2018-02-18T22:07:53.804" v="305" actId="20577"/>
          <ac:spMkLst>
            <pc:docMk/>
            <pc:sldMk cId="379624028" sldId="482"/>
            <ac:spMk id="2" creationId="{00000000-0000-0000-0000-000000000000}"/>
          </ac:spMkLst>
        </pc:spChg>
        <pc:spChg chg="add del mod">
          <ac:chgData name="Oleksandr Kucher" userId="fab28e3256927851" providerId="LiveId" clId="{38F0730D-17CF-409E-B96A-B40FD57D3F45}" dt="2018-02-18T22:25:11.935" v="682" actId="6549"/>
          <ac:spMkLst>
            <pc:docMk/>
            <pc:sldMk cId="379624028" sldId="482"/>
            <ac:spMk id="3" creationId="{00000000-0000-0000-0000-000000000000}"/>
          </ac:spMkLst>
        </pc:spChg>
        <pc:spChg chg="add del">
          <ac:chgData name="Oleksandr Kucher" userId="fab28e3256927851" providerId="LiveId" clId="{38F0730D-17CF-409E-B96A-B40FD57D3F45}" dt="2018-02-18T22:22:09.183" v="649" actId="6549"/>
          <ac:spMkLst>
            <pc:docMk/>
            <pc:sldMk cId="379624028" sldId="482"/>
            <ac:spMk id="4" creationId="{A06BAA97-656A-4354-A0FC-60767E871729}"/>
          </ac:spMkLst>
        </pc:spChg>
      </pc:sldChg>
      <pc:sldChg chg="del">
        <pc:chgData name="Oleksandr Kucher" userId="fab28e3256927851" providerId="LiveId" clId="{38F0730D-17CF-409E-B96A-B40FD57D3F45}" dt="2018-02-18T22:01:58.165" v="80" actId="2696"/>
        <pc:sldMkLst>
          <pc:docMk/>
          <pc:sldMk cId="3488712715" sldId="483"/>
        </pc:sldMkLst>
      </pc:sldChg>
      <pc:sldChg chg="modSp add del">
        <pc:chgData name="Oleksandr Kucher" userId="fab28e3256927851" providerId="LiveId" clId="{38F0730D-17CF-409E-B96A-B40FD57D3F45}" dt="2018-02-18T22:13:34.703" v="368" actId="2696"/>
        <pc:sldMkLst>
          <pc:docMk/>
          <pc:sldMk cId="4237864068" sldId="483"/>
        </pc:sldMkLst>
        <pc:spChg chg="mod">
          <ac:chgData name="Oleksandr Kucher" userId="fab28e3256927851" providerId="LiveId" clId="{38F0730D-17CF-409E-B96A-B40FD57D3F45}" dt="2018-02-18T22:08:14.019" v="329" actId="20577"/>
          <ac:spMkLst>
            <pc:docMk/>
            <pc:sldMk cId="4237864068" sldId="483"/>
            <ac:spMk id="2" creationId="{00000000-0000-0000-0000-000000000000}"/>
          </ac:spMkLst>
        </pc:spChg>
      </pc:sldChg>
      <pc:sldChg chg="del">
        <pc:chgData name="Oleksandr Kucher" userId="fab28e3256927851" providerId="LiveId" clId="{38F0730D-17CF-409E-B96A-B40FD57D3F45}" dt="2018-02-18T22:02:13.413" v="88" actId="2696"/>
        <pc:sldMkLst>
          <pc:docMk/>
          <pc:sldMk cId="3306057" sldId="484"/>
        </pc:sldMkLst>
      </pc:sldChg>
      <pc:sldChg chg="addSp delSp modSp add">
        <pc:chgData name="Oleksandr Kucher" userId="fab28e3256927851" providerId="LiveId" clId="{38F0730D-17CF-409E-B96A-B40FD57D3F45}" dt="2018-02-18T22:51:47.641" v="683" actId="2696"/>
        <pc:sldMkLst>
          <pc:docMk/>
          <pc:sldMk cId="38157581" sldId="484"/>
        </pc:sldMkLst>
        <pc:spChg chg="mod">
          <ac:chgData name="Oleksandr Kucher" userId="fab28e3256927851" providerId="LiveId" clId="{38F0730D-17CF-409E-B96A-B40FD57D3F45}" dt="2018-02-18T22:08:53.092" v="367" actId="20577"/>
          <ac:spMkLst>
            <pc:docMk/>
            <pc:sldMk cId="38157581" sldId="484"/>
            <ac:spMk id="2" creationId="{00000000-0000-0000-0000-000000000000}"/>
          </ac:spMkLst>
        </pc:spChg>
        <pc:spChg chg="del">
          <ac:chgData name="Oleksandr Kucher" userId="fab28e3256927851" providerId="LiveId" clId="{38F0730D-17CF-409E-B96A-B40FD57D3F45}" dt="2018-02-18T22:51:47.641" v="683" actId="2696"/>
          <ac:spMkLst>
            <pc:docMk/>
            <pc:sldMk cId="38157581" sldId="484"/>
            <ac:spMk id="3" creationId="{00000000-0000-0000-0000-000000000000}"/>
          </ac:spMkLst>
        </pc:spChg>
        <pc:picChg chg="add mod">
          <ac:chgData name="Oleksandr Kucher" userId="fab28e3256927851" providerId="LiveId" clId="{38F0730D-17CF-409E-B96A-B40FD57D3F45}" dt="2018-02-18T22:51:47.641" v="683" actId="2696"/>
          <ac:picMkLst>
            <pc:docMk/>
            <pc:sldMk cId="38157581" sldId="484"/>
            <ac:picMk id="4" creationId="{BB25B8FF-010F-4DEA-B50F-F3C42DBA98A2}"/>
          </ac:picMkLst>
        </pc:picChg>
      </pc:sldChg>
      <pc:sldChg chg="add del">
        <pc:chgData name="Oleksandr Kucher" userId="fab28e3256927851" providerId="LiveId" clId="{38F0730D-17CF-409E-B96A-B40FD57D3F45}" dt="2018-02-18T23:02:18.547" v="744" actId="2696"/>
        <pc:sldMkLst>
          <pc:docMk/>
          <pc:sldMk cId="3780418445" sldId="485"/>
        </pc:sldMkLst>
      </pc:sldChg>
      <pc:sldChg chg="del">
        <pc:chgData name="Oleksandr Kucher" userId="fab28e3256927851" providerId="LiveId" clId="{38F0730D-17CF-409E-B96A-B40FD57D3F45}" dt="2018-02-18T22:02:11.512" v="86" actId="2696"/>
        <pc:sldMkLst>
          <pc:docMk/>
          <pc:sldMk cId="3878115918" sldId="485"/>
        </pc:sldMkLst>
      </pc:sldChg>
      <pc:sldChg chg="del">
        <pc:chgData name="Oleksandr Kucher" userId="fab28e3256927851" providerId="LiveId" clId="{38F0730D-17CF-409E-B96A-B40FD57D3F45}" dt="2018-02-18T22:02:09.997" v="85" actId="2696"/>
        <pc:sldMkLst>
          <pc:docMk/>
          <pc:sldMk cId="295653577" sldId="486"/>
        </pc:sldMkLst>
      </pc:sldChg>
      <pc:sldChg chg="addSp delSp modSp add ord">
        <pc:chgData name="Oleksandr Kucher" userId="fab28e3256927851" providerId="LiveId" clId="{38F0730D-17CF-409E-B96A-B40FD57D3F45}" dt="2018-02-18T22:59:42.783" v="715" actId="2696"/>
        <pc:sldMkLst>
          <pc:docMk/>
          <pc:sldMk cId="2821078469" sldId="486"/>
        </pc:sldMkLst>
        <pc:spChg chg="mod">
          <ac:chgData name="Oleksandr Kucher" userId="fab28e3256927851" providerId="LiveId" clId="{38F0730D-17CF-409E-B96A-B40FD57D3F45}" dt="2018-02-18T22:59:40.217" v="714" actId="20577"/>
          <ac:spMkLst>
            <pc:docMk/>
            <pc:sldMk cId="2821078469" sldId="486"/>
            <ac:spMk id="2" creationId="{00000000-0000-0000-0000-000000000000}"/>
          </ac:spMkLst>
        </pc:spChg>
        <pc:spChg chg="del mod">
          <ac:chgData name="Oleksandr Kucher" userId="fab28e3256927851" providerId="LiveId" clId="{38F0730D-17CF-409E-B96A-B40FD57D3F45}" dt="2018-02-18T22:59:42.783" v="715" actId="2696"/>
          <ac:spMkLst>
            <pc:docMk/>
            <pc:sldMk cId="2821078469" sldId="486"/>
            <ac:spMk id="3" creationId="{00000000-0000-0000-0000-000000000000}"/>
          </ac:spMkLst>
        </pc:spChg>
        <pc:picChg chg="add mod">
          <ac:chgData name="Oleksandr Kucher" userId="fab28e3256927851" providerId="LiveId" clId="{38F0730D-17CF-409E-B96A-B40FD57D3F45}" dt="2018-02-18T22:59:42.783" v="715" actId="2696"/>
          <ac:picMkLst>
            <pc:docMk/>
            <pc:sldMk cId="2821078469" sldId="486"/>
            <ac:picMk id="4" creationId="{F685C4C3-BB30-429D-ADE2-587EBB48B610}"/>
          </ac:picMkLst>
        </pc:picChg>
      </pc:sldChg>
      <pc:sldChg chg="addSp delSp modSp add">
        <pc:chgData name="Oleksandr Kucher" userId="fab28e3256927851" providerId="LiveId" clId="{38F0730D-17CF-409E-B96A-B40FD57D3F45}" dt="2018-02-18T22:59:02.281" v="692" actId="2696"/>
        <pc:sldMkLst>
          <pc:docMk/>
          <pc:sldMk cId="3528477198" sldId="487"/>
        </pc:sldMkLst>
        <pc:spChg chg="mod">
          <ac:chgData name="Oleksandr Kucher" userId="fab28e3256927851" providerId="LiveId" clId="{38F0730D-17CF-409E-B96A-B40FD57D3F45}" dt="2018-02-18T22:58:30.348" v="690" actId="2696"/>
          <ac:spMkLst>
            <pc:docMk/>
            <pc:sldMk cId="3528477198" sldId="487"/>
            <ac:spMk id="2" creationId="{00000000-0000-0000-0000-000000000000}"/>
          </ac:spMkLst>
        </pc:spChg>
        <pc:spChg chg="del">
          <ac:chgData name="Oleksandr Kucher" userId="fab28e3256927851" providerId="LiveId" clId="{38F0730D-17CF-409E-B96A-B40FD57D3F45}" dt="2018-02-18T22:58:24.420" v="689" actId="2696"/>
          <ac:spMkLst>
            <pc:docMk/>
            <pc:sldMk cId="3528477198" sldId="487"/>
            <ac:spMk id="3" creationId="{00000000-0000-0000-0000-000000000000}"/>
          </ac:spMkLst>
        </pc:spChg>
        <pc:spChg chg="add del mod">
          <ac:chgData name="Oleksandr Kucher" userId="fab28e3256927851" providerId="LiveId" clId="{38F0730D-17CF-409E-B96A-B40FD57D3F45}" dt="2018-02-18T22:59:02.281" v="692" actId="2696"/>
          <ac:spMkLst>
            <pc:docMk/>
            <pc:sldMk cId="3528477198" sldId="487"/>
            <ac:spMk id="6" creationId="{F4760D91-C4EB-44ED-BD3A-AF2A59514677}"/>
          </ac:spMkLst>
        </pc:spChg>
        <pc:picChg chg="add del mod">
          <ac:chgData name="Oleksandr Kucher" userId="fab28e3256927851" providerId="LiveId" clId="{38F0730D-17CF-409E-B96A-B40FD57D3F45}" dt="2018-02-18T22:59:00.575" v="691" actId="478"/>
          <ac:picMkLst>
            <pc:docMk/>
            <pc:sldMk cId="3528477198" sldId="487"/>
            <ac:picMk id="4" creationId="{81690E64-805C-4F65-904C-A4E26923B956}"/>
          </ac:picMkLst>
        </pc:picChg>
        <pc:picChg chg="add mod">
          <ac:chgData name="Oleksandr Kucher" userId="fab28e3256927851" providerId="LiveId" clId="{38F0730D-17CF-409E-B96A-B40FD57D3F45}" dt="2018-02-18T22:59:02.281" v="692" actId="2696"/>
          <ac:picMkLst>
            <pc:docMk/>
            <pc:sldMk cId="3528477198" sldId="487"/>
            <ac:picMk id="7" creationId="{98492A42-30BD-40D3-A4CE-0B9DF314A8C7}"/>
          </ac:picMkLst>
        </pc:picChg>
      </pc:sldChg>
      <pc:sldChg chg="del">
        <pc:chgData name="Oleksandr Kucher" userId="fab28e3256927851" providerId="LiveId" clId="{38F0730D-17CF-409E-B96A-B40FD57D3F45}" dt="2018-02-18T22:02:07.144" v="84" actId="2696"/>
        <pc:sldMkLst>
          <pc:docMk/>
          <pc:sldMk cId="4062240322" sldId="487"/>
        </pc:sldMkLst>
      </pc:sldChg>
      <pc:sldChg chg="addSp delSp modSp add">
        <pc:chgData name="Oleksandr Kucher" userId="fab28e3256927851" providerId="LiveId" clId="{38F0730D-17CF-409E-B96A-B40FD57D3F45}" dt="2018-02-18T23:01:48.634" v="743" actId="2696"/>
        <pc:sldMkLst>
          <pc:docMk/>
          <pc:sldMk cId="1324249447" sldId="488"/>
        </pc:sldMkLst>
        <pc:spChg chg="mod">
          <ac:chgData name="Oleksandr Kucher" userId="fab28e3256927851" providerId="LiveId" clId="{38F0730D-17CF-409E-B96A-B40FD57D3F45}" dt="2018-02-18T23:00:44.141" v="740" actId="20577"/>
          <ac:spMkLst>
            <pc:docMk/>
            <pc:sldMk cId="1324249447" sldId="488"/>
            <ac:spMk id="2" creationId="{00000000-0000-0000-0000-000000000000}"/>
          </ac:spMkLst>
        </pc:spChg>
        <pc:spChg chg="add del mod">
          <ac:chgData name="Oleksandr Kucher" userId="fab28e3256927851" providerId="LiveId" clId="{38F0730D-17CF-409E-B96A-B40FD57D3F45}" dt="2018-02-18T23:01:48.634" v="743" actId="2696"/>
          <ac:spMkLst>
            <pc:docMk/>
            <pc:sldMk cId="1324249447" sldId="488"/>
            <ac:spMk id="4" creationId="{87ABB68D-F256-4343-A23D-6CEDAE7A9FBB}"/>
          </ac:spMkLst>
        </pc:spChg>
        <pc:picChg chg="add mod">
          <ac:chgData name="Oleksandr Kucher" userId="fab28e3256927851" providerId="LiveId" clId="{38F0730D-17CF-409E-B96A-B40FD57D3F45}" dt="2018-02-18T23:01:48.634" v="743" actId="2696"/>
          <ac:picMkLst>
            <pc:docMk/>
            <pc:sldMk cId="1324249447" sldId="488"/>
            <ac:picMk id="5" creationId="{96CF62A7-B10C-417B-B193-6CAA1F4A14CC}"/>
          </ac:picMkLst>
        </pc:picChg>
        <pc:picChg chg="del mod">
          <ac:chgData name="Oleksandr Kucher" userId="fab28e3256927851" providerId="LiveId" clId="{38F0730D-17CF-409E-B96A-B40FD57D3F45}" dt="2018-02-18T23:00:46.523" v="742" actId="478"/>
          <ac:picMkLst>
            <pc:docMk/>
            <pc:sldMk cId="1324249447" sldId="488"/>
            <ac:picMk id="7" creationId="{98492A42-30BD-40D3-A4CE-0B9DF314A8C7}"/>
          </ac:picMkLst>
        </pc:picChg>
      </pc:sldChg>
      <pc:sldChg chg="del">
        <pc:chgData name="Oleksandr Kucher" userId="fab28e3256927851" providerId="LiveId" clId="{38F0730D-17CF-409E-B96A-B40FD57D3F45}" dt="2018-02-18T22:01:56.513" v="79" actId="2696"/>
        <pc:sldMkLst>
          <pc:docMk/>
          <pc:sldMk cId="1530128333" sldId="488"/>
        </pc:sldMkLst>
      </pc:sldChg>
      <pc:sldChg chg="del">
        <pc:chgData name="Oleksandr Kucher" userId="fab28e3256927851" providerId="LiveId" clId="{38F0730D-17CF-409E-B96A-B40FD57D3F45}" dt="2018-02-18T22:01:55.205" v="78" actId="2696"/>
        <pc:sldMkLst>
          <pc:docMk/>
          <pc:sldMk cId="826020653" sldId="489"/>
        </pc:sldMkLst>
      </pc:sldChg>
      <pc:sldChg chg="del">
        <pc:chgData name="Oleksandr Kucher" userId="fab28e3256927851" providerId="LiveId" clId="{38F0730D-17CF-409E-B96A-B40FD57D3F45}" dt="2018-02-18T22:01:54.340" v="77" actId="2696"/>
        <pc:sldMkLst>
          <pc:docMk/>
          <pc:sldMk cId="2110855258" sldId="490"/>
        </pc:sldMkLst>
      </pc:sldChg>
      <pc:sldChg chg="del">
        <pc:chgData name="Oleksandr Kucher" userId="fab28e3256927851" providerId="LiveId" clId="{38F0730D-17CF-409E-B96A-B40FD57D3F45}" dt="2018-02-18T22:01:53.553" v="76" actId="2696"/>
        <pc:sldMkLst>
          <pc:docMk/>
          <pc:sldMk cId="743552180" sldId="492"/>
        </pc:sldMkLst>
      </pc:sldChg>
      <pc:sldChg chg="del">
        <pc:chgData name="Oleksandr Kucher" userId="fab28e3256927851" providerId="LiveId" clId="{38F0730D-17CF-409E-B96A-B40FD57D3F45}" dt="2018-02-18T22:01:47.163" v="74" actId="2696"/>
        <pc:sldMkLst>
          <pc:docMk/>
          <pc:sldMk cId="3970451247" sldId="493"/>
        </pc:sldMkLst>
      </pc:sldChg>
      <pc:sldChg chg="del">
        <pc:chgData name="Oleksandr Kucher" userId="fab28e3256927851" providerId="LiveId" clId="{38F0730D-17CF-409E-B96A-B40FD57D3F45}" dt="2018-02-18T22:01:44.424" v="72" actId="2696"/>
        <pc:sldMkLst>
          <pc:docMk/>
          <pc:sldMk cId="3120017697" sldId="494"/>
        </pc:sldMkLst>
      </pc:sldChg>
      <pc:sldChg chg="del">
        <pc:chgData name="Oleksandr Kucher" userId="fab28e3256927851" providerId="LiveId" clId="{38F0730D-17CF-409E-B96A-B40FD57D3F45}" dt="2018-02-18T22:01:49.326" v="75" actId="2696"/>
        <pc:sldMkLst>
          <pc:docMk/>
          <pc:sldMk cId="777814758" sldId="496"/>
        </pc:sldMkLst>
      </pc:sldChg>
    </pc:docChg>
  </pc:docChgLst>
  <pc:docChgLst>
    <pc:chgData name="Oleksandr Kucher" userId="fab28e3256927851" providerId="LiveId" clId="{ABDC4F82-5428-4B0F-B2FA-C13BA75DD5D9}"/>
    <pc:docChg chg="custSel addSld delSld modSld">
      <pc:chgData name="Oleksandr Kucher" userId="fab28e3256927851" providerId="LiveId" clId="{ABDC4F82-5428-4B0F-B2FA-C13BA75DD5D9}" dt="2018-02-05T00:41:41.683" v="10" actId="2696"/>
      <pc:docMkLst>
        <pc:docMk/>
      </pc:docMkLst>
      <pc:sldChg chg="modSp add">
        <pc:chgData name="Oleksandr Kucher" userId="fab28e3256927851" providerId="LiveId" clId="{ABDC4F82-5428-4B0F-B2FA-C13BA75DD5D9}" dt="2018-02-05T00:41:39.245" v="9" actId="6549"/>
        <pc:sldMkLst>
          <pc:docMk/>
          <pc:sldMk cId="2113383468" sldId="478"/>
        </pc:sldMkLst>
        <pc:spChg chg="mod">
          <ac:chgData name="Oleksandr Kucher" userId="fab28e3256927851" providerId="LiveId" clId="{ABDC4F82-5428-4B0F-B2FA-C13BA75DD5D9}" dt="2018-02-05T00:41:37.542" v="8" actId="6549"/>
          <ac:spMkLst>
            <pc:docMk/>
            <pc:sldMk cId="2113383468" sldId="478"/>
            <ac:spMk id="2" creationId="{00000000-0000-0000-0000-000000000000}"/>
          </ac:spMkLst>
        </pc:spChg>
        <pc:spChg chg="mod">
          <ac:chgData name="Oleksandr Kucher" userId="fab28e3256927851" providerId="LiveId" clId="{ABDC4F82-5428-4B0F-B2FA-C13BA75DD5D9}" dt="2018-02-05T00:41:39.245" v="9" actId="6549"/>
          <ac:spMkLst>
            <pc:docMk/>
            <pc:sldMk cId="2113383468" sldId="478"/>
            <ac:spMk id="3" creationId="{00000000-0000-0000-0000-000000000000}"/>
          </ac:spMkLst>
        </pc:spChg>
      </pc:sldChg>
    </pc:docChg>
  </pc:docChgLst>
  <pc:docChgLst>
    <pc:chgData name="Oleksandr Kucher" userId="fab28e3256927851" providerId="LiveId" clId="{C993C6FC-B156-417B-AACA-0007D522C365}"/>
    <pc:docChg chg="undo custSel addSld delSld modSld sldOrd modSection">
      <pc:chgData name="Oleksandr Kucher" userId="fab28e3256927851" providerId="LiveId" clId="{C993C6FC-B156-417B-AACA-0007D522C365}" dt="2018-02-12T20:46:13.427" v="2189"/>
      <pc:docMkLst>
        <pc:docMk/>
      </pc:docMkLst>
      <pc:sldChg chg="modSp">
        <pc:chgData name="Oleksandr Kucher" userId="fab28e3256927851" providerId="LiveId" clId="{C993C6FC-B156-417B-AACA-0007D522C365}" dt="2018-02-11T17:54:48.041" v="1" actId="20577"/>
        <pc:sldMkLst>
          <pc:docMk/>
          <pc:sldMk cId="2005718398" sldId="256"/>
        </pc:sldMkLst>
        <pc:spChg chg="mod">
          <ac:chgData name="Oleksandr Kucher" userId="fab28e3256927851" providerId="LiveId" clId="{C993C6FC-B156-417B-AACA-0007D522C365}" dt="2018-02-11T17:54:48.041" v="1" actId="20577"/>
          <ac:spMkLst>
            <pc:docMk/>
            <pc:sldMk cId="2005718398" sldId="256"/>
            <ac:spMk id="3" creationId="{00000000-0000-0000-0000-000000000000}"/>
          </ac:spMkLst>
        </pc:spChg>
      </pc:sldChg>
      <pc:sldChg chg="modSp">
        <pc:chgData name="Oleksandr Kucher" userId="fab28e3256927851" providerId="LiveId" clId="{C993C6FC-B156-417B-AACA-0007D522C365}" dt="2018-02-11T21:55:46.119" v="957" actId="20577"/>
        <pc:sldMkLst>
          <pc:docMk/>
          <pc:sldMk cId="436694527" sldId="280"/>
        </pc:sldMkLst>
        <pc:spChg chg="mod">
          <ac:chgData name="Oleksandr Kucher" userId="fab28e3256927851" providerId="LiveId" clId="{C993C6FC-B156-417B-AACA-0007D522C365}" dt="2018-02-11T21:55:46.119" v="957" actId="20577"/>
          <ac:spMkLst>
            <pc:docMk/>
            <pc:sldMk cId="436694527" sldId="280"/>
            <ac:spMk id="3" creationId="{00000000-0000-0000-0000-000000000000}"/>
          </ac:spMkLst>
        </pc:spChg>
      </pc:sldChg>
      <pc:sldChg chg="modSp">
        <pc:chgData name="Oleksandr Kucher" userId="fab28e3256927851" providerId="LiveId" clId="{C993C6FC-B156-417B-AACA-0007D522C365}" dt="2018-02-11T22:19:21.519" v="1394" actId="6549"/>
        <pc:sldMkLst>
          <pc:docMk/>
          <pc:sldMk cId="2790554061" sldId="337"/>
        </pc:sldMkLst>
        <pc:spChg chg="mod">
          <ac:chgData name="Oleksandr Kucher" userId="fab28e3256927851" providerId="LiveId" clId="{C993C6FC-B156-417B-AACA-0007D522C365}" dt="2018-02-11T22:19:21.519" v="1394" actId="6549"/>
          <ac:spMkLst>
            <pc:docMk/>
            <pc:sldMk cId="2790554061" sldId="337"/>
            <ac:spMk id="3" creationId="{00000000-0000-0000-0000-000000000000}"/>
          </ac:spMkLst>
        </pc:spChg>
      </pc:sldChg>
      <pc:sldChg chg="modSp modNotesTx">
        <pc:chgData name="Oleksandr Kucher" userId="fab28e3256927851" providerId="LiveId" clId="{C993C6FC-B156-417B-AACA-0007D522C365}" dt="2018-02-11T20:11:54.868" v="253" actId="20577"/>
        <pc:sldMkLst>
          <pc:docMk/>
          <pc:sldMk cId="1710905042" sldId="453"/>
        </pc:sldMkLst>
        <pc:spChg chg="mod">
          <ac:chgData name="Oleksandr Kucher" userId="fab28e3256927851" providerId="LiveId" clId="{C993C6FC-B156-417B-AACA-0007D522C365}" dt="2018-02-11T20:05:14.774" v="208" actId="20577"/>
          <ac:spMkLst>
            <pc:docMk/>
            <pc:sldMk cId="1710905042" sldId="453"/>
            <ac:spMk id="2" creationId="{00000000-0000-0000-0000-000000000000}"/>
          </ac:spMkLst>
        </pc:spChg>
        <pc:spChg chg="mod">
          <ac:chgData name="Oleksandr Kucher" userId="fab28e3256927851" providerId="LiveId" clId="{C993C6FC-B156-417B-AACA-0007D522C365}" dt="2018-02-11T20:11:51.005" v="252" actId="27636"/>
          <ac:spMkLst>
            <pc:docMk/>
            <pc:sldMk cId="1710905042" sldId="453"/>
            <ac:spMk id="3" creationId="{00000000-0000-0000-0000-000000000000}"/>
          </ac:spMkLst>
        </pc:spChg>
      </pc:sldChg>
      <pc:sldChg chg="modSp">
        <pc:chgData name="Oleksandr Kucher" userId="fab28e3256927851" providerId="LiveId" clId="{C993C6FC-B156-417B-AACA-0007D522C365}" dt="2018-02-11T22:45:54.963" v="2184" actId="27636"/>
        <pc:sldMkLst>
          <pc:docMk/>
          <pc:sldMk cId="2113383468" sldId="478"/>
        </pc:sldMkLst>
        <pc:spChg chg="mod">
          <ac:chgData name="Oleksandr Kucher" userId="fab28e3256927851" providerId="LiveId" clId="{C993C6FC-B156-417B-AACA-0007D522C365}" dt="2018-02-11T22:45:54.963" v="2184" actId="27636"/>
          <ac:spMkLst>
            <pc:docMk/>
            <pc:sldMk cId="2113383468" sldId="47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CB0B7-702C-4877-BEF1-5BCFBEB1B464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7E2C-03C1-4B92-BBE3-2FB5C5D5BF8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1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8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27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44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3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9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26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1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5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6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193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4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the model manage the data, the view display the data and the controller mediate updating the data and redrawing the display.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84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03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63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77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33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38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33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799A-A6A9-4790-A4B5-6243B17E023C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C272-8C72-41F6-9C12-11750B48D95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www.thymeleaf.org/doc/tutorials/2.1/thymeleafspring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17 – Spring Boot</a:t>
            </a:r>
          </a:p>
        </p:txBody>
      </p:sp>
    </p:spTree>
    <p:extLst>
      <p:ext uri="{BB962C8B-B14F-4D97-AF65-F5344CB8AC3E}">
        <p14:creationId xmlns:p14="http://schemas.microsoft.com/office/powerpoint/2010/main" val="200571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Boot. REST API example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DE673D-B79F-4B0F-A9F7-D71898BF9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HomeRestController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"rest"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"str1"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"str2"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"str3"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"qwerty"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"user-from-form"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@ResponseStatus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(HttpStatus.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UserDto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modelAttribute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@ModelAttribute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UserDto user)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"user-from-body"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UserDto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requestBody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@RequestBody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UserDto user)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"put-to-session"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toSession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@RequestParam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data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HttpSession session)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session.setAttribute(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"get-from-session"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fromSession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@SessionAttribute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data)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Boot. Advanced Configuration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46BE67-CF39-4CE9-B2B9-0F2F4B183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@PropertySource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"classpath:app.properties"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WebMvcConfigurationSupport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SpringApplication.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(Application.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addInterceptors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(InterceptorRegistry registry)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registry.addInterceptor(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ControllerLogInterceptor())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addArgumentResolvers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(List&lt;HandlerMethodArgumentResolver&gt; argumentResolvers)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.addArgumentResolvers(argumentResolvers)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configureHandlerExceptionResolvers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(List&lt;HandlerExceptionResolver&gt; exceptionResolvers)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.configureHandlerExceptionResolvers(exceptionResolvers)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RequestMappingHandlerMapping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requestMappingHandlerMapping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.requestMappingHandlerMapping()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(DispatcherServlet dispatcherServlet)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dispatcherServlet.setThrowExceptionIfNoHandlerFound(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7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 Test. Standalone Setup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9B41C4-B748-49BF-B4AE-A01560BD4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HomeRestControllerTest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@BeforeMethod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MockMvcBuilders.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standaloneSetup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HomeRestController())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.setMessageConverters(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GsonHttpMessageConverter())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listAsJsonReturned_when_callRestEndpoint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expected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.toJson(List.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"str1"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"str2"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"str3"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"qwerty"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.perform(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"/rest"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.andExpect(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().isOk())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.andExpect(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().json(expected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acceptedResponseStatus_when_sendUserViaForm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.perform(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"/user-from-form"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.andExpect(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().isAccepted())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5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 Test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915C8F9-09D3-4A63-8389-5845180B8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@SpringBootTest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@AutoConfigureMockMvc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HomeRestControllerBootTest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AbstractTestNGSpringContextTests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@Autowired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@BeforeMethod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Gson().newBuilder().serializeNulls().create()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listAsJsonReturned_when_callRestEndpoint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expected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.toJson(List.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"str1"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"str2"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"str3"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"qwerty"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.perform(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"/rest"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.andExpect(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().isOk())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.andExpect(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().json(expected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acceptedResponseStatus_when_sendUserViaForm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mockMvc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.perform(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"/user-from-form"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.andExpect(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().isAccepted())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Spring Boot Docs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Tutorial: </a:t>
            </a:r>
            <a:r>
              <a:rPr lang="en-US" dirty="0" err="1">
                <a:hlinkClick r:id="rId4"/>
              </a:rPr>
              <a:t>Thymeleaf</a:t>
            </a:r>
            <a:r>
              <a:rPr lang="en-US" dirty="0">
                <a:hlinkClick r:id="rId4"/>
              </a:rPr>
              <a:t> + Spring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5"/>
              </a:rPr>
              <a:t>Spring Boot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9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Use Spring Boot to create WEB application from </a:t>
            </a:r>
            <a:r>
              <a:rPr lang="en-US" b="1" dirty="0"/>
              <a:t>Lecture 16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Add custom interceptor using Java config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Interceptor should print: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Information about request start (including date, time, link, all request parameters, method that was used (GET, POST, PUT, </a:t>
            </a:r>
            <a:r>
              <a:rPr lang="en-US" dirty="0" err="1"/>
              <a:t>etc</a:t>
            </a:r>
            <a:r>
              <a:rPr lang="en-US" dirty="0"/>
              <a:t>))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Information about request end (including date, time, link, time was spend for request processing, method that was used (GET, POST, PUT, </a:t>
            </a:r>
            <a:r>
              <a:rPr lang="en-US" dirty="0" err="1"/>
              <a:t>etc</a:t>
            </a:r>
            <a:r>
              <a:rPr lang="en-US" dirty="0"/>
              <a:t>))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Information about exception if happened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Add custom </a:t>
            </a:r>
            <a:r>
              <a:rPr lang="en-US" dirty="0" err="1"/>
              <a:t>ControllerAdvice</a:t>
            </a:r>
            <a:r>
              <a:rPr lang="en-US" dirty="0"/>
              <a:t> with handling some custom exceptions (prepare endpoints that can throw this exception)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Add custom JSON message converter using Java config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few endpoints that return different </a:t>
            </a:r>
            <a:r>
              <a:rPr lang="en-US" dirty="0" err="1"/>
              <a:t>dtos</a:t>
            </a:r>
            <a:r>
              <a:rPr lang="en-US" dirty="0"/>
              <a:t> (data transfer objects), list of </a:t>
            </a:r>
            <a:r>
              <a:rPr lang="en-US" dirty="0" err="1"/>
              <a:t>dtos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to show that converter works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Add external properties source (ex.: custom-prop-</a:t>
            </a:r>
            <a:r>
              <a:rPr lang="en-US" dirty="0" err="1"/>
              <a:t>file.yml</a:t>
            </a:r>
            <a:r>
              <a:rPr lang="en-US" dirty="0"/>
              <a:t>) to get additional properties (use </a:t>
            </a:r>
            <a:r>
              <a:rPr lang="en-US" dirty="0" err="1"/>
              <a:t>yaml</a:t>
            </a:r>
            <a:r>
              <a:rPr lang="en-US" dirty="0"/>
              <a:t> property file(s))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Implement and use </a:t>
            </a:r>
            <a:r>
              <a:rPr lang="en-US" dirty="0" err="1"/>
              <a:t>LoggerService</a:t>
            </a:r>
            <a:r>
              <a:rPr lang="en-US" dirty="0"/>
              <a:t> for logging all exception messages and other data into console or file (use properties to specify type of output)</a:t>
            </a:r>
          </a:p>
        </p:txBody>
      </p:sp>
    </p:spTree>
    <p:extLst>
      <p:ext uri="{BB962C8B-B14F-4D97-AF65-F5344CB8AC3E}">
        <p14:creationId xmlns:p14="http://schemas.microsoft.com/office/powerpoint/2010/main" val="21133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3200" dirty="0"/>
              <a:t>Spring Boot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9055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 Features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Create stand-alone Spring applications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Embed Tomcat, Jetty or Undertow directly (no need to deploy WAR files)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opinionated 'starter' POMs to simplify your Maven configuration</a:t>
            </a:r>
          </a:p>
          <a:p>
            <a:pPr>
              <a:lnSpc>
                <a:spcPct val="110000"/>
              </a:lnSpc>
            </a:pPr>
            <a:r>
              <a:rPr lang="en-US" dirty="0"/>
              <a:t>Automatically configure Spring whenever possible</a:t>
            </a:r>
          </a:p>
          <a:p>
            <a:pPr>
              <a:lnSpc>
                <a:spcPct val="110000"/>
              </a:lnSpc>
            </a:pPr>
            <a:r>
              <a:rPr lang="en-US" dirty="0"/>
              <a:t>Provide production-ready features such as metrics, health checks and externalized configuration</a:t>
            </a:r>
          </a:p>
          <a:p>
            <a:pPr>
              <a:lnSpc>
                <a:spcPct val="110000"/>
              </a:lnSpc>
            </a:pPr>
            <a:r>
              <a:rPr lang="en-US" dirty="0"/>
              <a:t>Absolutely no code generation and no requirement for XML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109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Boot. Quick Start: Gradle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23EF99-688A-412C-BED6-D4F1E4898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buildscript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ext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springBootVersion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'2.1.3.RELEASE'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repositories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mavenCentral()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dependencies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classpath(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"org.springframework.boot:spring-boot-gradle-plugin: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${springBootVersion}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'org.springframework.boot'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'io.spring.dependency-management'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repositories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mavenCentral()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compile(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'org.springframework.boot:spring-boot-starter-web'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compile(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'org.springframework.boot:spring-boot-starter-thymeleaf'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0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Boot. Quick Start: Java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0C1429-00B9-487D-A4BE-2B1009797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WebMvcConfigurationSupport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SpringApplication.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(Application.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7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Boot. application.properties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Spring Boot supports without any configuring: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application.properties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application.yml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This files should be placed in resources</a:t>
            </a:r>
          </a:p>
          <a:p>
            <a:pPr>
              <a:lnSpc>
                <a:spcPct val="110000"/>
              </a:lnSpc>
            </a:pPr>
            <a:r>
              <a:rPr lang="en-US" dirty="0"/>
              <a:t>Each file supports it own format</a:t>
            </a:r>
          </a:p>
          <a:p>
            <a:pPr>
              <a:lnSpc>
                <a:spcPct val="110000"/>
              </a:lnSpc>
            </a:pPr>
            <a:r>
              <a:rPr lang="en-US" dirty="0"/>
              <a:t>To add your own property file(s) you should use </a:t>
            </a:r>
            <a:r>
              <a:rPr lang="en-US" b="1" dirty="0"/>
              <a:t>@</a:t>
            </a:r>
            <a:r>
              <a:rPr lang="en-US" b="1" dirty="0" err="1"/>
              <a:t>PropertySource</a:t>
            </a:r>
            <a:r>
              <a:rPr lang="en-US" b="1" dirty="0"/>
              <a:t> </a:t>
            </a:r>
            <a:r>
              <a:rPr lang="en-US" dirty="0"/>
              <a:t>annotation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69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Boot. application.properties</a:t>
            </a:r>
            <a:endParaRPr lang="en-US" dirty="0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0F1631C4-F773-4D70-B6C5-EDBC557E7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902" y="2271807"/>
            <a:ext cx="6670196" cy="34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7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Boot. Custom properties source</a:t>
            </a:r>
            <a:endParaRPr lang="en-US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96CF62A7-B10C-417B-B193-6CAA1F4A1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0135" y="1825625"/>
            <a:ext cx="4291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4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Boot. Annotations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SpringBootConfiguration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ComponentScan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@Configuration</a:t>
            </a:r>
          </a:p>
          <a:p>
            <a:pPr>
              <a:lnSpc>
                <a:spcPct val="110000"/>
              </a:lnSpc>
            </a:pPr>
            <a:r>
              <a:rPr lang="en-US" dirty="0"/>
              <a:t>@Import</a:t>
            </a:r>
          </a:p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EnableJpaAuditing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EnableTransactionManagement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EnableJpaRepositories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EnableScheduling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@</a:t>
            </a:r>
            <a:r>
              <a:rPr lang="en-US" dirty="0" err="1"/>
              <a:t>EnableAspectJAutoProxy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4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677</Words>
  <Application>Microsoft Office PowerPoint</Application>
  <PresentationFormat>Широкий екран</PresentationFormat>
  <Paragraphs>85</Paragraphs>
  <Slides>15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Тема Office</vt:lpstr>
      <vt:lpstr>Java 4 WEB </vt:lpstr>
      <vt:lpstr>Lesson goals</vt:lpstr>
      <vt:lpstr>Spring Boot Features</vt:lpstr>
      <vt:lpstr>Spring Boot. Quick Start: Gradle</vt:lpstr>
      <vt:lpstr>Spring Boot. Quick Start: Java</vt:lpstr>
      <vt:lpstr>Spring Boot. application.properties</vt:lpstr>
      <vt:lpstr>Spring Boot. application.properties</vt:lpstr>
      <vt:lpstr>Spring Boot. Custom properties source</vt:lpstr>
      <vt:lpstr>Spring Boot. Annotations</vt:lpstr>
      <vt:lpstr>Spring Boot. REST API example</vt:lpstr>
      <vt:lpstr>Spring Boot. Advanced Configuration</vt:lpstr>
      <vt:lpstr>Spring Boot Test. Standalone Setup</vt:lpstr>
      <vt:lpstr>Spring Boot Test</vt:lpstr>
      <vt:lpstr>Literature</vt:lpstr>
      <vt:lpstr>Homework 1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Oleksandr Kucher</dc:creator>
  <cp:lastModifiedBy>Oleksandr Kucher</cp:lastModifiedBy>
  <cp:revision>414</cp:revision>
  <dcterms:created xsi:type="dcterms:W3CDTF">2017-10-01T09:22:06Z</dcterms:created>
  <dcterms:modified xsi:type="dcterms:W3CDTF">2019-02-17T21:40:05Z</dcterms:modified>
</cp:coreProperties>
</file>