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74" r:id="rId2"/>
    <p:sldId id="476" r:id="rId3"/>
    <p:sldId id="480" r:id="rId4"/>
    <p:sldId id="477" r:id="rId5"/>
    <p:sldId id="478" r:id="rId6"/>
    <p:sldId id="479" r:id="rId7"/>
    <p:sldId id="339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56" d="100"/>
          <a:sy n="156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14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1A16-3B88-7844-8D27-4F2B6224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997207" cy="857400"/>
          </a:xfrm>
        </p:spPr>
        <p:txBody>
          <a:bodyPr/>
          <a:lstStyle/>
          <a:p>
            <a:r>
              <a:rPr lang="en-UA" dirty="0"/>
              <a:t>ApplicationContext vs ServletContext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4D575-9717-DA41-94AA-800DE740E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BF88B-8359-4E46-9AAC-06C0ABCA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432416"/>
            <a:ext cx="5065486" cy="335269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8385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1A16-3B88-7844-8D27-4F2B6224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997207" cy="857400"/>
          </a:xfrm>
        </p:spPr>
        <p:txBody>
          <a:bodyPr/>
          <a:lstStyle/>
          <a:p>
            <a:r>
              <a:rPr lang="en-UA" dirty="0"/>
              <a:t>ApplicationContext vs ServletContext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4D575-9717-DA41-94AA-800DE740E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0B98D-6C73-854F-8652-C73D430F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3" y="1748788"/>
            <a:ext cx="5673734" cy="234775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047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9B9B-8F83-8442-97A8-0737FA3F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A" dirty="0"/>
              <a:t>Prefer only one DI type (</a:t>
            </a:r>
            <a:r>
              <a:rPr lang="en-UA" sz="2000" dirty="0"/>
              <a:t>What is recommended?)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640F-EEDA-FA46-9B10-0902148BC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5F9C9-4B62-2641-9735-F16233C4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09" y="1215788"/>
            <a:ext cx="5195242" cy="39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2F11-FB81-9941-8052-AAC0A46C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Spring Context and Servlet init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65A07-D779-1042-A980-CBA739EE8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353B5-E5B6-2446-BB58-F7A16DE2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30136"/>
            <a:ext cx="7975600" cy="24384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0920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3CA5-FB57-114E-ABDD-4D14EBBA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038029" cy="857400"/>
          </a:xfrm>
        </p:spPr>
        <p:txBody>
          <a:bodyPr/>
          <a:lstStyle/>
          <a:p>
            <a:r>
              <a:rPr lang="en-UA" dirty="0"/>
              <a:t>What wrong with this code in context of Spring?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ECC4-6C18-B54D-B8D8-1DAE10131E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03B03-AED6-9543-909A-7765F215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79" y="1145549"/>
            <a:ext cx="5441468" cy="38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0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62</Words>
  <Application>Microsoft Macintosh PowerPoint</Application>
  <PresentationFormat>On-screen Show (16:9)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Lato</vt:lpstr>
      <vt:lpstr>Arial</vt:lpstr>
      <vt:lpstr>Antonio template</vt:lpstr>
      <vt:lpstr>Lesson 14 – Homework review</vt:lpstr>
      <vt:lpstr>ApplicationContext vs ServletContext</vt:lpstr>
      <vt:lpstr>ApplicationContext vs ServletContext</vt:lpstr>
      <vt:lpstr>Prefer only one DI type (What is recommended?)</vt:lpstr>
      <vt:lpstr>Spring Context and Servlet init</vt:lpstr>
      <vt:lpstr>What wrong with this code in context of Spring?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219</cp:revision>
  <dcterms:modified xsi:type="dcterms:W3CDTF">2021-02-07T19:42:36Z</dcterms:modified>
</cp:coreProperties>
</file>