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74" r:id="rId2"/>
    <p:sldId id="344" r:id="rId3"/>
    <p:sldId id="346" r:id="rId4"/>
    <p:sldId id="345" r:id="rId5"/>
    <p:sldId id="347" r:id="rId6"/>
    <p:sldId id="348" r:id="rId7"/>
    <p:sldId id="339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Raleway" panose="020B05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76F3-10C5-48C3-8027-83F943D27627}" v="6" dt="2020-11-17T20:40:33.34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8"/>
    <p:restoredTop sz="94720"/>
  </p:normalViewPr>
  <p:slideViewPr>
    <p:cSldViewPr snapToGrid="0">
      <p:cViewPr varScale="1">
        <p:scale>
          <a:sx n="280" d="100"/>
          <a:sy n="280" d="100"/>
        </p:scale>
        <p:origin x="3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31D176F3-10C5-48C3-8027-83F943D27627}"/>
    <pc:docChg chg="custSel modSld sldOrd">
      <pc:chgData name="Yaroslav Brahinets" userId="21b0ef620fff3801" providerId="LiveId" clId="{31D176F3-10C5-48C3-8027-83F943D27627}" dt="2020-11-17T20:40:33.344" v="30"/>
      <pc:docMkLst>
        <pc:docMk/>
      </pc:docMkLst>
      <pc:sldChg chg="addSp delSp modSp mod delAnim modAnim">
        <pc:chgData name="Yaroslav Brahinets" userId="21b0ef620fff3801" providerId="LiveId" clId="{31D176F3-10C5-48C3-8027-83F943D27627}" dt="2020-11-17T20:40:33.344" v="30"/>
        <pc:sldMkLst>
          <pc:docMk/>
          <pc:sldMk cId="3948495204" sldId="295"/>
        </pc:sldMkLst>
        <pc:picChg chg="add mod">
          <ac:chgData name="Yaroslav Brahinets" userId="21b0ef620fff3801" providerId="LiveId" clId="{31D176F3-10C5-48C3-8027-83F943D27627}" dt="2020-11-17T20:34:53.619" v="7" actId="1076"/>
          <ac:picMkLst>
            <pc:docMk/>
            <pc:sldMk cId="3948495204" sldId="295"/>
            <ac:picMk id="3" creationId="{243DAA96-AE83-4DED-9327-C8DAC6FCA851}"/>
          </ac:picMkLst>
        </pc:picChg>
        <pc:picChg chg="del">
          <ac:chgData name="Yaroslav Brahinets" userId="21b0ef620fff3801" providerId="LiveId" clId="{31D176F3-10C5-48C3-8027-83F943D27627}" dt="2020-11-17T20:34:51.542" v="6" actId="478"/>
          <ac:picMkLst>
            <pc:docMk/>
            <pc:sldMk cId="3948495204" sldId="295"/>
            <ac:picMk id="12" creationId="{0498353A-8733-4BA1-9D4A-CA0E4674CC62}"/>
          </ac:picMkLst>
        </pc:picChg>
      </pc:sldChg>
      <pc:sldChg chg="addSp delSp modSp mod delAnim modAnim">
        <pc:chgData name="Yaroslav Brahinets" userId="21b0ef620fff3801" providerId="LiveId" clId="{31D176F3-10C5-48C3-8027-83F943D27627}" dt="2020-11-17T20:39:30.545" v="25"/>
        <pc:sldMkLst>
          <pc:docMk/>
          <pc:sldMk cId="2329200121" sldId="298"/>
        </pc:sldMkLst>
        <pc:picChg chg="add mod">
          <ac:chgData name="Yaroslav Brahinets" userId="21b0ef620fff3801" providerId="LiveId" clId="{31D176F3-10C5-48C3-8027-83F943D27627}" dt="2020-11-17T20:39:22.503" v="22" actId="1076"/>
          <ac:picMkLst>
            <pc:docMk/>
            <pc:sldMk cId="2329200121" sldId="298"/>
            <ac:picMk id="3" creationId="{534D7FB9-543D-46DD-8F03-39F8B6A4B3F3}"/>
          </ac:picMkLst>
        </pc:picChg>
        <pc:picChg chg="add mod">
          <ac:chgData name="Yaroslav Brahinets" userId="21b0ef620fff3801" providerId="LiveId" clId="{31D176F3-10C5-48C3-8027-83F943D27627}" dt="2020-11-17T20:39:26.039" v="24" actId="14861"/>
          <ac:picMkLst>
            <pc:docMk/>
            <pc:sldMk cId="2329200121" sldId="298"/>
            <ac:picMk id="5" creationId="{30ABD9C1-4733-490C-8992-4E5995511790}"/>
          </ac:picMkLst>
        </pc:picChg>
        <pc:picChg chg="del">
          <ac:chgData name="Yaroslav Brahinets" userId="21b0ef620fff3801" providerId="LiveId" clId="{31D176F3-10C5-48C3-8027-83F943D27627}" dt="2020-11-17T20:38:13.560" v="12" actId="21"/>
          <ac:picMkLst>
            <pc:docMk/>
            <pc:sldMk cId="2329200121" sldId="298"/>
            <ac:picMk id="8" creationId="{6BF6D327-99F9-4675-BB8E-EFABB98B06F8}"/>
          </ac:picMkLst>
        </pc:picChg>
        <pc:picChg chg="del">
          <ac:chgData name="Yaroslav Brahinets" userId="21b0ef620fff3801" providerId="LiveId" clId="{31D176F3-10C5-48C3-8027-83F943D27627}" dt="2020-11-17T20:38:08.824" v="9" actId="478"/>
          <ac:picMkLst>
            <pc:docMk/>
            <pc:sldMk cId="2329200121" sldId="298"/>
            <ac:picMk id="12" creationId="{0498353A-8733-4BA1-9D4A-CA0E4674CC62}"/>
          </ac:picMkLst>
        </pc:picChg>
      </pc:sldChg>
      <pc:sldChg chg="ord">
        <pc:chgData name="Yaroslav Brahinets" userId="21b0ef620fff3801" providerId="LiveId" clId="{31D176F3-10C5-48C3-8027-83F943D27627}" dt="2020-11-17T20:40:22.302" v="29"/>
        <pc:sldMkLst>
          <pc:docMk/>
          <pc:sldMk cId="1738157829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8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961-DD58-4546-BCB6-0B667EC2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Equality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E468-335D-3348-AB48-1689A4FA9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88C07-D038-1C43-9936-40C56FA0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20370"/>
            <a:ext cx="3100731" cy="336474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67135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961-DD58-4546-BCB6-0B667EC2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Equality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E468-335D-3348-AB48-1689A4FA9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88C07-D038-1C43-9936-40C56FA0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20370"/>
            <a:ext cx="3100731" cy="336474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9BDB0-E26D-5844-96C8-F08C9A55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71" y="164105"/>
            <a:ext cx="3507652" cy="468957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952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961-DD58-4546-BCB6-0B667EC2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Equality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E468-335D-3348-AB48-1689A4FA9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F01D3-1BB7-B44C-8FB1-F97682C5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13" y="2571750"/>
            <a:ext cx="6959600" cy="5334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0510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21FC-4151-7642-AB6A-2E7CFE0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Optional vs Exception (also DRY)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A2C0C-D2C7-494B-A9A0-EBB63959B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C67A855-32F9-2C41-965F-48B0C8C2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53" y="1295797"/>
            <a:ext cx="4837893" cy="340113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4064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21FC-4151-7642-AB6A-2E7CFE0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Optional vs Exception (also DRY)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A2C0C-D2C7-494B-A9A0-EBB63959B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95554-3DA8-154C-9A7D-7C6314CA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24" y="1372189"/>
            <a:ext cx="4536152" cy="318900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4337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51</Words>
  <Application>Microsoft Macintosh PowerPoint</Application>
  <PresentationFormat>On-screen Show (16:9)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Antonio template</vt:lpstr>
      <vt:lpstr>Lesson 8 – Homework review</vt:lpstr>
      <vt:lpstr>Equality problem</vt:lpstr>
      <vt:lpstr>Equality problem</vt:lpstr>
      <vt:lpstr>Equality problem</vt:lpstr>
      <vt:lpstr>Optional vs Exception (also DRY)</vt:lpstr>
      <vt:lpstr>Optional vs Exception (also DRY)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128</cp:revision>
  <dcterms:modified xsi:type="dcterms:W3CDTF">2020-12-13T22:28:55Z</dcterms:modified>
</cp:coreProperties>
</file>