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2" r:id="rId1"/>
  </p:sldMasterIdLst>
  <p:notesMasterIdLst>
    <p:notesMasterId r:id="rId37"/>
  </p:notesMasterIdLst>
  <p:sldIdLst>
    <p:sldId id="284" r:id="rId2"/>
    <p:sldId id="473" r:id="rId3"/>
    <p:sldId id="486" r:id="rId4"/>
    <p:sldId id="488" r:id="rId5"/>
    <p:sldId id="530" r:id="rId6"/>
    <p:sldId id="490" r:id="rId7"/>
    <p:sldId id="531" r:id="rId8"/>
    <p:sldId id="487" r:id="rId9"/>
    <p:sldId id="489" r:id="rId10"/>
    <p:sldId id="533" r:id="rId11"/>
    <p:sldId id="494" r:id="rId12"/>
    <p:sldId id="495" r:id="rId13"/>
    <p:sldId id="496" r:id="rId14"/>
    <p:sldId id="498" r:id="rId15"/>
    <p:sldId id="500" r:id="rId16"/>
    <p:sldId id="502" r:id="rId17"/>
    <p:sldId id="527" r:id="rId18"/>
    <p:sldId id="528" r:id="rId19"/>
    <p:sldId id="505" r:id="rId20"/>
    <p:sldId id="509" r:id="rId21"/>
    <p:sldId id="511" r:id="rId22"/>
    <p:sldId id="510" r:id="rId23"/>
    <p:sldId id="529" r:id="rId24"/>
    <p:sldId id="515" r:id="rId25"/>
    <p:sldId id="532" r:id="rId26"/>
    <p:sldId id="519" r:id="rId27"/>
    <p:sldId id="520" r:id="rId28"/>
    <p:sldId id="517" r:id="rId29"/>
    <p:sldId id="521" r:id="rId30"/>
    <p:sldId id="522" r:id="rId31"/>
    <p:sldId id="523" r:id="rId32"/>
    <p:sldId id="526" r:id="rId33"/>
    <p:sldId id="485" r:id="rId34"/>
    <p:sldId id="278" r:id="rId35"/>
    <p:sldId id="339" r:id="rId3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Lato" panose="020B0604020202020204" charset="0"/>
      <p:regular r:id="rId42"/>
      <p:bold r:id="rId43"/>
      <p:italic r:id="rId44"/>
      <p:boldItalic r:id="rId45"/>
    </p:embeddedFont>
    <p:embeddedFont>
      <p:font typeface="Raleway" panose="020B0604020202020204" charset="-52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B366"/>
    <a:srgbClr val="000000"/>
    <a:srgbClr val="677480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E2B2C9-34B7-4BF8-B4C4-AC4526629A38}" v="12" dt="2021-01-24T22:12:13.856"/>
  </p1510:revLst>
</p1510:revInfo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86"/>
    <p:restoredTop sz="76803" autoAdjust="0"/>
  </p:normalViewPr>
  <p:slideViewPr>
    <p:cSldViewPr snapToGrid="0" snapToObjects="1">
      <p:cViewPr varScale="1">
        <p:scale>
          <a:sx n="137" d="100"/>
          <a:sy n="137" d="100"/>
        </p:scale>
        <p:origin x="1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oslav Brahinets" userId="21b0ef620fff3801" providerId="LiveId" clId="{C3E2B2C9-34B7-4BF8-B4C4-AC4526629A38}"/>
    <pc:docChg chg="undo redo custSel addSld modSld sldOrd">
      <pc:chgData name="Yaroslav Brahinets" userId="21b0ef620fff3801" providerId="LiveId" clId="{C3E2B2C9-34B7-4BF8-B4C4-AC4526629A38}" dt="2021-01-24T22:13:08.301" v="366" actId="20577"/>
      <pc:docMkLst>
        <pc:docMk/>
      </pc:docMkLst>
      <pc:sldChg chg="modTransition">
        <pc:chgData name="Yaroslav Brahinets" userId="21b0ef620fff3801" providerId="LiveId" clId="{C3E2B2C9-34B7-4BF8-B4C4-AC4526629A38}" dt="2021-01-24T21:54:35.771" v="1"/>
        <pc:sldMkLst>
          <pc:docMk/>
          <pc:sldMk cId="2260486917" sldId="278"/>
        </pc:sldMkLst>
      </pc:sldChg>
      <pc:sldChg chg="modTransition">
        <pc:chgData name="Yaroslav Brahinets" userId="21b0ef620fff3801" providerId="LiveId" clId="{C3E2B2C9-34B7-4BF8-B4C4-AC4526629A38}" dt="2021-01-24T21:54:35.771" v="1"/>
        <pc:sldMkLst>
          <pc:docMk/>
          <pc:sldMk cId="1261883840" sldId="284"/>
        </pc:sldMkLst>
      </pc:sldChg>
      <pc:sldChg chg="modTransition">
        <pc:chgData name="Yaroslav Brahinets" userId="21b0ef620fff3801" providerId="LiveId" clId="{C3E2B2C9-34B7-4BF8-B4C4-AC4526629A38}" dt="2021-01-24T21:54:35.771" v="1"/>
        <pc:sldMkLst>
          <pc:docMk/>
          <pc:sldMk cId="2535870065" sldId="339"/>
        </pc:sldMkLst>
      </pc:sldChg>
      <pc:sldChg chg="modTransition">
        <pc:chgData name="Yaroslav Brahinets" userId="21b0ef620fff3801" providerId="LiveId" clId="{C3E2B2C9-34B7-4BF8-B4C4-AC4526629A38}" dt="2021-01-24T21:54:35.771" v="1"/>
        <pc:sldMkLst>
          <pc:docMk/>
          <pc:sldMk cId="40639734" sldId="473"/>
        </pc:sldMkLst>
      </pc:sldChg>
      <pc:sldChg chg="modSp mod modTransition">
        <pc:chgData name="Yaroslav Brahinets" userId="21b0ef620fff3801" providerId="LiveId" clId="{C3E2B2C9-34B7-4BF8-B4C4-AC4526629A38}" dt="2021-01-24T22:12:09.852" v="357" actId="115"/>
        <pc:sldMkLst>
          <pc:docMk/>
          <pc:sldMk cId="4207922042" sldId="485"/>
        </pc:sldMkLst>
        <pc:spChg chg="mod">
          <ac:chgData name="Yaroslav Brahinets" userId="21b0ef620fff3801" providerId="LiveId" clId="{C3E2B2C9-34B7-4BF8-B4C4-AC4526629A38}" dt="2021-01-24T22:12:09.852" v="357" actId="115"/>
          <ac:spMkLst>
            <pc:docMk/>
            <pc:sldMk cId="4207922042" sldId="485"/>
            <ac:spMk id="3" creationId="{1979D379-FBB5-9E44-B3A8-109DDAE6BD2A}"/>
          </ac:spMkLst>
        </pc:spChg>
      </pc:sldChg>
      <pc:sldChg chg="modSp mod modTransition">
        <pc:chgData name="Yaroslav Brahinets" userId="21b0ef620fff3801" providerId="LiveId" clId="{C3E2B2C9-34B7-4BF8-B4C4-AC4526629A38}" dt="2021-01-24T21:54:35.771" v="1"/>
        <pc:sldMkLst>
          <pc:docMk/>
          <pc:sldMk cId="1900838566" sldId="486"/>
        </pc:sldMkLst>
        <pc:spChg chg="mod">
          <ac:chgData name="Yaroslav Brahinets" userId="21b0ef620fff3801" providerId="LiveId" clId="{C3E2B2C9-34B7-4BF8-B4C4-AC4526629A38}" dt="2021-01-24T21:54:29.024" v="0" actId="20577"/>
          <ac:spMkLst>
            <pc:docMk/>
            <pc:sldMk cId="1900838566" sldId="486"/>
            <ac:spMk id="3" creationId="{00000000-0000-0000-0000-000000000000}"/>
          </ac:spMkLst>
        </pc:spChg>
      </pc:sldChg>
      <pc:sldChg chg="modTransition">
        <pc:chgData name="Yaroslav Brahinets" userId="21b0ef620fff3801" providerId="LiveId" clId="{C3E2B2C9-34B7-4BF8-B4C4-AC4526629A38}" dt="2021-01-24T21:54:35.771" v="1"/>
        <pc:sldMkLst>
          <pc:docMk/>
          <pc:sldMk cId="3987375797" sldId="487"/>
        </pc:sldMkLst>
      </pc:sldChg>
      <pc:sldChg chg="modTransition">
        <pc:chgData name="Yaroslav Brahinets" userId="21b0ef620fff3801" providerId="LiveId" clId="{C3E2B2C9-34B7-4BF8-B4C4-AC4526629A38}" dt="2021-01-24T21:54:35.771" v="1"/>
        <pc:sldMkLst>
          <pc:docMk/>
          <pc:sldMk cId="721001132" sldId="488"/>
        </pc:sldMkLst>
      </pc:sldChg>
      <pc:sldChg chg="modTransition">
        <pc:chgData name="Yaroslav Brahinets" userId="21b0ef620fff3801" providerId="LiveId" clId="{C3E2B2C9-34B7-4BF8-B4C4-AC4526629A38}" dt="2021-01-24T21:54:35.771" v="1"/>
        <pc:sldMkLst>
          <pc:docMk/>
          <pc:sldMk cId="144802677" sldId="489"/>
        </pc:sldMkLst>
      </pc:sldChg>
      <pc:sldChg chg="modTransition">
        <pc:chgData name="Yaroslav Brahinets" userId="21b0ef620fff3801" providerId="LiveId" clId="{C3E2B2C9-34B7-4BF8-B4C4-AC4526629A38}" dt="2021-01-24T21:54:35.771" v="1"/>
        <pc:sldMkLst>
          <pc:docMk/>
          <pc:sldMk cId="2234185888" sldId="490"/>
        </pc:sldMkLst>
      </pc:sldChg>
      <pc:sldChg chg="modTransition">
        <pc:chgData name="Yaroslav Brahinets" userId="21b0ef620fff3801" providerId="LiveId" clId="{C3E2B2C9-34B7-4BF8-B4C4-AC4526629A38}" dt="2021-01-24T21:54:35.771" v="1"/>
        <pc:sldMkLst>
          <pc:docMk/>
          <pc:sldMk cId="2471679860" sldId="494"/>
        </pc:sldMkLst>
      </pc:sldChg>
      <pc:sldChg chg="modTransition">
        <pc:chgData name="Yaroslav Brahinets" userId="21b0ef620fff3801" providerId="LiveId" clId="{C3E2B2C9-34B7-4BF8-B4C4-AC4526629A38}" dt="2021-01-24T21:54:35.771" v="1"/>
        <pc:sldMkLst>
          <pc:docMk/>
          <pc:sldMk cId="3353574642" sldId="495"/>
        </pc:sldMkLst>
      </pc:sldChg>
      <pc:sldChg chg="modSp mod modTransition">
        <pc:chgData name="Yaroslav Brahinets" userId="21b0ef620fff3801" providerId="LiveId" clId="{C3E2B2C9-34B7-4BF8-B4C4-AC4526629A38}" dt="2021-01-24T21:56:36.970" v="8" actId="20577"/>
        <pc:sldMkLst>
          <pc:docMk/>
          <pc:sldMk cId="2240779164" sldId="496"/>
        </pc:sldMkLst>
        <pc:spChg chg="mod">
          <ac:chgData name="Yaroslav Brahinets" userId="21b0ef620fff3801" providerId="LiveId" clId="{C3E2B2C9-34B7-4BF8-B4C4-AC4526629A38}" dt="2021-01-24T21:56:36.970" v="8" actId="20577"/>
          <ac:spMkLst>
            <pc:docMk/>
            <pc:sldMk cId="2240779164" sldId="496"/>
            <ac:spMk id="3" creationId="{00000000-0000-0000-0000-000000000000}"/>
          </ac:spMkLst>
        </pc:spChg>
      </pc:sldChg>
      <pc:sldChg chg="modTransition">
        <pc:chgData name="Yaroslav Brahinets" userId="21b0ef620fff3801" providerId="LiveId" clId="{C3E2B2C9-34B7-4BF8-B4C4-AC4526629A38}" dt="2021-01-24T21:54:35.771" v="1"/>
        <pc:sldMkLst>
          <pc:docMk/>
          <pc:sldMk cId="1594326416" sldId="498"/>
        </pc:sldMkLst>
      </pc:sldChg>
      <pc:sldChg chg="modTransition">
        <pc:chgData name="Yaroslav Brahinets" userId="21b0ef620fff3801" providerId="LiveId" clId="{C3E2B2C9-34B7-4BF8-B4C4-AC4526629A38}" dt="2021-01-24T21:54:35.771" v="1"/>
        <pc:sldMkLst>
          <pc:docMk/>
          <pc:sldMk cId="2537006521" sldId="500"/>
        </pc:sldMkLst>
      </pc:sldChg>
      <pc:sldChg chg="modTransition">
        <pc:chgData name="Yaroslav Brahinets" userId="21b0ef620fff3801" providerId="LiveId" clId="{C3E2B2C9-34B7-4BF8-B4C4-AC4526629A38}" dt="2021-01-24T21:54:35.771" v="1"/>
        <pc:sldMkLst>
          <pc:docMk/>
          <pc:sldMk cId="1622685980" sldId="502"/>
        </pc:sldMkLst>
      </pc:sldChg>
      <pc:sldChg chg="modTransition">
        <pc:chgData name="Yaroslav Brahinets" userId="21b0ef620fff3801" providerId="LiveId" clId="{C3E2B2C9-34B7-4BF8-B4C4-AC4526629A38}" dt="2021-01-24T21:54:35.771" v="1"/>
        <pc:sldMkLst>
          <pc:docMk/>
          <pc:sldMk cId="3013979421" sldId="505"/>
        </pc:sldMkLst>
      </pc:sldChg>
      <pc:sldChg chg="modTransition">
        <pc:chgData name="Yaroslav Brahinets" userId="21b0ef620fff3801" providerId="LiveId" clId="{C3E2B2C9-34B7-4BF8-B4C4-AC4526629A38}" dt="2021-01-24T21:54:35.771" v="1"/>
        <pc:sldMkLst>
          <pc:docMk/>
          <pc:sldMk cId="1768239127" sldId="509"/>
        </pc:sldMkLst>
      </pc:sldChg>
      <pc:sldChg chg="ord modTransition">
        <pc:chgData name="Yaroslav Brahinets" userId="21b0ef620fff3801" providerId="LiveId" clId="{C3E2B2C9-34B7-4BF8-B4C4-AC4526629A38}" dt="2021-01-24T21:58:28.878" v="10"/>
        <pc:sldMkLst>
          <pc:docMk/>
          <pc:sldMk cId="3938489076" sldId="510"/>
        </pc:sldMkLst>
      </pc:sldChg>
      <pc:sldChg chg="modTransition">
        <pc:chgData name="Yaroslav Brahinets" userId="21b0ef620fff3801" providerId="LiveId" clId="{C3E2B2C9-34B7-4BF8-B4C4-AC4526629A38}" dt="2021-01-24T21:54:35.771" v="1"/>
        <pc:sldMkLst>
          <pc:docMk/>
          <pc:sldMk cId="1921179024" sldId="511"/>
        </pc:sldMkLst>
      </pc:sldChg>
      <pc:sldChg chg="modTransition">
        <pc:chgData name="Yaroslav Brahinets" userId="21b0ef620fff3801" providerId="LiveId" clId="{C3E2B2C9-34B7-4BF8-B4C4-AC4526629A38}" dt="2021-01-24T21:54:35.771" v="1"/>
        <pc:sldMkLst>
          <pc:docMk/>
          <pc:sldMk cId="294760018" sldId="515"/>
        </pc:sldMkLst>
      </pc:sldChg>
      <pc:sldChg chg="modTransition">
        <pc:chgData name="Yaroslav Brahinets" userId="21b0ef620fff3801" providerId="LiveId" clId="{C3E2B2C9-34B7-4BF8-B4C4-AC4526629A38}" dt="2021-01-24T21:54:35.771" v="1"/>
        <pc:sldMkLst>
          <pc:docMk/>
          <pc:sldMk cId="3643578771" sldId="517"/>
        </pc:sldMkLst>
      </pc:sldChg>
      <pc:sldChg chg="modTransition">
        <pc:chgData name="Yaroslav Brahinets" userId="21b0ef620fff3801" providerId="LiveId" clId="{C3E2B2C9-34B7-4BF8-B4C4-AC4526629A38}" dt="2021-01-24T21:54:35.771" v="1"/>
        <pc:sldMkLst>
          <pc:docMk/>
          <pc:sldMk cId="1645866440" sldId="519"/>
        </pc:sldMkLst>
      </pc:sldChg>
      <pc:sldChg chg="modTransition">
        <pc:chgData name="Yaroslav Brahinets" userId="21b0ef620fff3801" providerId="LiveId" clId="{C3E2B2C9-34B7-4BF8-B4C4-AC4526629A38}" dt="2021-01-24T21:54:35.771" v="1"/>
        <pc:sldMkLst>
          <pc:docMk/>
          <pc:sldMk cId="2620185725" sldId="520"/>
        </pc:sldMkLst>
      </pc:sldChg>
      <pc:sldChg chg="modSp mod modTransition">
        <pc:chgData name="Yaroslav Brahinets" userId="21b0ef620fff3801" providerId="LiveId" clId="{C3E2B2C9-34B7-4BF8-B4C4-AC4526629A38}" dt="2021-01-24T22:01:35.367" v="53" actId="20577"/>
        <pc:sldMkLst>
          <pc:docMk/>
          <pc:sldMk cId="3027970681" sldId="521"/>
        </pc:sldMkLst>
        <pc:spChg chg="mod">
          <ac:chgData name="Yaroslav Brahinets" userId="21b0ef620fff3801" providerId="LiveId" clId="{C3E2B2C9-34B7-4BF8-B4C4-AC4526629A38}" dt="2021-01-24T22:01:35.367" v="53" actId="20577"/>
          <ac:spMkLst>
            <pc:docMk/>
            <pc:sldMk cId="3027970681" sldId="521"/>
            <ac:spMk id="2" creationId="{00000000-0000-0000-0000-000000000000}"/>
          </ac:spMkLst>
        </pc:spChg>
      </pc:sldChg>
      <pc:sldChg chg="modTransition">
        <pc:chgData name="Yaroslav Brahinets" userId="21b0ef620fff3801" providerId="LiveId" clId="{C3E2B2C9-34B7-4BF8-B4C4-AC4526629A38}" dt="2021-01-24T21:54:35.771" v="1"/>
        <pc:sldMkLst>
          <pc:docMk/>
          <pc:sldMk cId="1963385412" sldId="522"/>
        </pc:sldMkLst>
      </pc:sldChg>
      <pc:sldChg chg="modSp mod modTransition">
        <pc:chgData name="Yaroslav Brahinets" userId="21b0ef620fff3801" providerId="LiveId" clId="{C3E2B2C9-34B7-4BF8-B4C4-AC4526629A38}" dt="2021-01-24T22:01:46.082" v="55" actId="20577"/>
        <pc:sldMkLst>
          <pc:docMk/>
          <pc:sldMk cId="1932765462" sldId="523"/>
        </pc:sldMkLst>
        <pc:spChg chg="mod">
          <ac:chgData name="Yaroslav Brahinets" userId="21b0ef620fff3801" providerId="LiveId" clId="{C3E2B2C9-34B7-4BF8-B4C4-AC4526629A38}" dt="2021-01-24T22:01:46.082" v="55" actId="20577"/>
          <ac:spMkLst>
            <pc:docMk/>
            <pc:sldMk cId="1932765462" sldId="523"/>
            <ac:spMk id="141" creationId="{00000000-0000-0000-0000-000000000000}"/>
          </ac:spMkLst>
        </pc:spChg>
      </pc:sldChg>
      <pc:sldChg chg="modSp mod modTransition">
        <pc:chgData name="Yaroslav Brahinets" userId="21b0ef620fff3801" providerId="LiveId" clId="{C3E2B2C9-34B7-4BF8-B4C4-AC4526629A38}" dt="2021-01-24T22:02:07.731" v="56" actId="400"/>
        <pc:sldMkLst>
          <pc:docMk/>
          <pc:sldMk cId="2148067655" sldId="526"/>
        </pc:sldMkLst>
        <pc:spChg chg="mod">
          <ac:chgData name="Yaroslav Brahinets" userId="21b0ef620fff3801" providerId="LiveId" clId="{C3E2B2C9-34B7-4BF8-B4C4-AC4526629A38}" dt="2021-01-24T22:02:07.731" v="56" actId="400"/>
          <ac:spMkLst>
            <pc:docMk/>
            <pc:sldMk cId="2148067655" sldId="526"/>
            <ac:spMk id="3" creationId="{00000000-0000-0000-0000-000000000000}"/>
          </ac:spMkLst>
        </pc:spChg>
      </pc:sldChg>
      <pc:sldChg chg="modTransition">
        <pc:chgData name="Yaroslav Brahinets" userId="21b0ef620fff3801" providerId="LiveId" clId="{C3E2B2C9-34B7-4BF8-B4C4-AC4526629A38}" dt="2021-01-24T21:54:35.771" v="1"/>
        <pc:sldMkLst>
          <pc:docMk/>
          <pc:sldMk cId="2673931037" sldId="527"/>
        </pc:sldMkLst>
      </pc:sldChg>
      <pc:sldChg chg="modTransition">
        <pc:chgData name="Yaroslav Brahinets" userId="21b0ef620fff3801" providerId="LiveId" clId="{C3E2B2C9-34B7-4BF8-B4C4-AC4526629A38}" dt="2021-01-24T21:54:35.771" v="1"/>
        <pc:sldMkLst>
          <pc:docMk/>
          <pc:sldMk cId="1059190377" sldId="528"/>
        </pc:sldMkLst>
      </pc:sldChg>
      <pc:sldChg chg="modTransition">
        <pc:chgData name="Yaroslav Brahinets" userId="21b0ef620fff3801" providerId="LiveId" clId="{C3E2B2C9-34B7-4BF8-B4C4-AC4526629A38}" dt="2021-01-24T21:54:35.771" v="1"/>
        <pc:sldMkLst>
          <pc:docMk/>
          <pc:sldMk cId="2478193508" sldId="529"/>
        </pc:sldMkLst>
      </pc:sldChg>
      <pc:sldChg chg="modTransition">
        <pc:chgData name="Yaroslav Brahinets" userId="21b0ef620fff3801" providerId="LiveId" clId="{C3E2B2C9-34B7-4BF8-B4C4-AC4526629A38}" dt="2021-01-24T21:54:35.771" v="1"/>
        <pc:sldMkLst>
          <pc:docMk/>
          <pc:sldMk cId="1857700056" sldId="530"/>
        </pc:sldMkLst>
      </pc:sldChg>
      <pc:sldChg chg="modTransition">
        <pc:chgData name="Yaroslav Brahinets" userId="21b0ef620fff3801" providerId="LiveId" clId="{C3E2B2C9-34B7-4BF8-B4C4-AC4526629A38}" dt="2021-01-24T21:54:35.771" v="1"/>
        <pc:sldMkLst>
          <pc:docMk/>
          <pc:sldMk cId="3967903990" sldId="531"/>
        </pc:sldMkLst>
      </pc:sldChg>
      <pc:sldChg chg="modSp modTransition modAnim">
        <pc:chgData name="Yaroslav Brahinets" userId="21b0ef620fff3801" providerId="LiveId" clId="{C3E2B2C9-34B7-4BF8-B4C4-AC4526629A38}" dt="2021-01-24T22:00:35.967" v="17" actId="113"/>
        <pc:sldMkLst>
          <pc:docMk/>
          <pc:sldMk cId="2150636754" sldId="532"/>
        </pc:sldMkLst>
        <pc:spChg chg="mod">
          <ac:chgData name="Yaroslav Brahinets" userId="21b0ef620fff3801" providerId="LiveId" clId="{C3E2B2C9-34B7-4BF8-B4C4-AC4526629A38}" dt="2021-01-24T22:00:35.967" v="17" actId="113"/>
          <ac:spMkLst>
            <pc:docMk/>
            <pc:sldMk cId="2150636754" sldId="532"/>
            <ac:spMk id="3" creationId="{00000000-0000-0000-0000-000000000000}"/>
          </ac:spMkLst>
        </pc:spChg>
      </pc:sldChg>
      <pc:sldChg chg="modSp new mod ord">
        <pc:chgData name="Yaroslav Brahinets" userId="21b0ef620fff3801" providerId="LiveId" clId="{C3E2B2C9-34B7-4BF8-B4C4-AC4526629A38}" dt="2021-01-24T22:13:08.301" v="366" actId="20577"/>
        <pc:sldMkLst>
          <pc:docMk/>
          <pc:sldMk cId="1892289338" sldId="533"/>
        </pc:sldMkLst>
        <pc:spChg chg="mod">
          <ac:chgData name="Yaroslav Brahinets" userId="21b0ef620fff3801" providerId="LiveId" clId="{C3E2B2C9-34B7-4BF8-B4C4-AC4526629A38}" dt="2021-01-24T22:04:15.445" v="122" actId="20577"/>
          <ac:spMkLst>
            <pc:docMk/>
            <pc:sldMk cId="1892289338" sldId="533"/>
            <ac:spMk id="2" creationId="{5F525ED4-CCC9-4C0C-9C5A-2A075FF9501D}"/>
          </ac:spMkLst>
        </pc:spChg>
        <pc:spChg chg="mod">
          <ac:chgData name="Yaroslav Brahinets" userId="21b0ef620fff3801" providerId="LiveId" clId="{C3E2B2C9-34B7-4BF8-B4C4-AC4526629A38}" dt="2021-01-24T22:13:08.301" v="366" actId="20577"/>
          <ac:spMkLst>
            <pc:docMk/>
            <pc:sldMk cId="1892289338" sldId="533"/>
            <ac:spMk id="3" creationId="{D3CF7557-DAB9-44DF-85FE-F3F0D25EC04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909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90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EB4D6-70C5-444D-AD4A-FEC239CC03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7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85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EB4D6-70C5-444D-AD4A-FEC239CC030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60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attention that return</a:t>
            </a:r>
            <a:r>
              <a:rPr lang="en-US" baseline="0" dirty="0"/>
              <a:t> type are primitives. When null is stored in database, then default value will be returned for type during result set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EB4D6-70C5-444D-AD4A-FEC239CC030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71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6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High level libraries for work with 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EB4D6-70C5-444D-AD4A-FEC239CC030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14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158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36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562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787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955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481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173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827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836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9A30-639B-470E-9171-DDBF64679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7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40109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3" r:id="rId1"/>
    <p:sldLayoutId id="2147483726" r:id="rId2"/>
    <p:sldLayoutId id="2147483727" r:id="rId3"/>
    <p:sldLayoutId id="2147483729" r:id="rId4"/>
    <p:sldLayoutId id="2147483730" r:id="rId5"/>
    <p:sldLayoutId id="2147483731" r:id="rId6"/>
    <p:sldLayoutId id="2147483732" r:id="rId7"/>
    <p:sldLayoutId id="2147483733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com.h2database/h2" TargetMode="External"/><Relationship Id="rId2" Type="http://schemas.openxmlformats.org/officeDocument/2006/relationships/hyperlink" Target="https://mvnrepository.com/artifact/org.postgresql/postgresq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eldung.com/java-jdb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versity.net/review-pros-cons-different-databases-relational-versus-non-relational" TargetMode="External"/><Relationship Id="rId5" Type="http://schemas.openxmlformats.org/officeDocument/2006/relationships/hyperlink" Target="https://docs.oracle.com/javase/tutorial/jdbc/index.html" TargetMode="External"/><Relationship Id="rId4" Type="http://schemas.openxmlformats.org/officeDocument/2006/relationships/hyperlink" Target="https://www.postgresql.org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1454726" y="1786259"/>
            <a:ext cx="7689273" cy="636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/>
              <a:t>Lesson 13 - Java Database Connectivity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61883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5ED4-CCC9-4C0C-9C5A-2A075FF9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F7557-DAB9-44DF-85FE-F3F0D25EC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driver;</a:t>
            </a:r>
          </a:p>
          <a:p>
            <a:r>
              <a:rPr lang="en-US" dirty="0"/>
              <a:t>Get a connection;</a:t>
            </a:r>
          </a:p>
          <a:p>
            <a:r>
              <a:rPr lang="en-US" dirty="0"/>
              <a:t>Get a statement;</a:t>
            </a:r>
          </a:p>
          <a:p>
            <a:r>
              <a:rPr lang="en-US" dirty="0"/>
              <a:t>Execute queries;</a:t>
            </a:r>
          </a:p>
          <a:p>
            <a:r>
              <a:rPr lang="en-US" dirty="0"/>
              <a:t>Read results/metadata;</a:t>
            </a:r>
          </a:p>
          <a:p>
            <a:r>
              <a:rPr lang="en-US"/>
              <a:t>Close resources.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04426-5B7C-43D4-A236-76AC9762EB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2289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Driver</a:t>
            </a:r>
            <a:endParaRPr lang="en-US" dirty="0"/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3716785" y="4330427"/>
            <a:ext cx="1632356" cy="5400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Java Application</a:t>
            </a:r>
            <a:endParaRPr lang="uk-UA" sz="1500" b="1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3275855" y="3965567"/>
            <a:ext cx="2592288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JDBC Interface</a:t>
            </a:r>
            <a:endParaRPr lang="uk-UA" sz="1500" b="1" dirty="0"/>
          </a:p>
        </p:txBody>
      </p:sp>
      <p:sp>
        <p:nvSpPr>
          <p:cNvPr id="34" name="Цилиндр 33"/>
          <p:cNvSpPr/>
          <p:nvPr/>
        </p:nvSpPr>
        <p:spPr>
          <a:xfrm>
            <a:off x="2008908" y="1514069"/>
            <a:ext cx="969721" cy="972108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MySQL</a:t>
            </a:r>
            <a:endParaRPr lang="uk-UA" sz="1050" b="1" dirty="0"/>
          </a:p>
        </p:txBody>
      </p:sp>
      <p:sp>
        <p:nvSpPr>
          <p:cNvPr id="35" name="Цилиндр 34"/>
          <p:cNvSpPr/>
          <p:nvPr/>
        </p:nvSpPr>
        <p:spPr>
          <a:xfrm>
            <a:off x="3024683" y="1514069"/>
            <a:ext cx="988823" cy="972108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MS </a:t>
            </a:r>
            <a:r>
              <a:rPr lang="en-US" sz="1275" b="1" dirty="0"/>
              <a:t>SQL</a:t>
            </a:r>
          </a:p>
          <a:p>
            <a:pPr algn="ctr"/>
            <a:r>
              <a:rPr lang="en-US" sz="1275" b="1" dirty="0"/>
              <a:t>Server</a:t>
            </a:r>
            <a:endParaRPr lang="uk-UA" sz="1275" b="1" dirty="0"/>
          </a:p>
        </p:txBody>
      </p:sp>
      <p:sp>
        <p:nvSpPr>
          <p:cNvPr id="36" name="Цилиндр 35"/>
          <p:cNvSpPr/>
          <p:nvPr/>
        </p:nvSpPr>
        <p:spPr>
          <a:xfrm>
            <a:off x="4052455" y="1514069"/>
            <a:ext cx="969818" cy="972108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PostgreSQL</a:t>
            </a:r>
            <a:endParaRPr lang="uk-UA" sz="1050" b="1" dirty="0"/>
          </a:p>
        </p:txBody>
      </p:sp>
      <p:sp>
        <p:nvSpPr>
          <p:cNvPr id="37" name="Цилиндр 36"/>
          <p:cNvSpPr/>
          <p:nvPr/>
        </p:nvSpPr>
        <p:spPr>
          <a:xfrm>
            <a:off x="5073378" y="1514069"/>
            <a:ext cx="1001840" cy="972108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Oracle</a:t>
            </a:r>
            <a:endParaRPr lang="uk-UA" sz="1050" b="1" dirty="0"/>
          </a:p>
        </p:txBody>
      </p:sp>
      <p:sp>
        <p:nvSpPr>
          <p:cNvPr id="38" name="Цилиндр 37"/>
          <p:cNvSpPr/>
          <p:nvPr/>
        </p:nvSpPr>
        <p:spPr>
          <a:xfrm>
            <a:off x="6113347" y="1514069"/>
            <a:ext cx="1007889" cy="972108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SQLite</a:t>
            </a:r>
            <a:endParaRPr lang="uk-UA" sz="1050" b="1" dirty="0"/>
          </a:p>
        </p:txBody>
      </p:sp>
      <p:pic>
        <p:nvPicPr>
          <p:cNvPr id="39" name="Рисунок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157" y="975030"/>
            <a:ext cx="731694" cy="378042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255" y="908274"/>
            <a:ext cx="677726" cy="556628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437" y="856126"/>
            <a:ext cx="777590" cy="615851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179" y="1128703"/>
            <a:ext cx="772334" cy="153673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415" y="1067226"/>
            <a:ext cx="810090" cy="238723"/>
          </a:xfrm>
          <a:prstGeom prst="rect">
            <a:avLst/>
          </a:prstGeom>
        </p:spPr>
      </p:pic>
      <p:sp>
        <p:nvSpPr>
          <p:cNvPr id="44" name="Прямоугольник 43"/>
          <p:cNvSpPr/>
          <p:nvPr/>
        </p:nvSpPr>
        <p:spPr>
          <a:xfrm>
            <a:off x="2095290" y="2820573"/>
            <a:ext cx="770892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MySQL</a:t>
            </a:r>
          </a:p>
          <a:p>
            <a:pPr algn="ctr"/>
            <a:r>
              <a:rPr lang="en-US" sz="1050" b="1" dirty="0"/>
              <a:t>JDBC</a:t>
            </a:r>
          </a:p>
          <a:p>
            <a:pPr algn="ctr"/>
            <a:r>
              <a:rPr lang="en-US" sz="1050" b="1" dirty="0"/>
              <a:t>Driver</a:t>
            </a:r>
            <a:endParaRPr lang="uk-UA" sz="1050" b="1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3121403" y="2824862"/>
            <a:ext cx="770892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MS SQL</a:t>
            </a:r>
          </a:p>
          <a:p>
            <a:pPr algn="ctr"/>
            <a:r>
              <a:rPr lang="en-US" sz="1050" b="1" dirty="0"/>
              <a:t>JDBC</a:t>
            </a:r>
          </a:p>
          <a:p>
            <a:pPr algn="ctr"/>
            <a:r>
              <a:rPr lang="en-US" sz="1050" b="1" dirty="0"/>
              <a:t>Driver</a:t>
            </a:r>
            <a:endParaRPr lang="uk-UA" sz="1050" b="1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4147517" y="2824862"/>
            <a:ext cx="770892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/>
              <a:t>PostgreSQL</a:t>
            </a:r>
            <a:endParaRPr lang="en-US" sz="1050" b="1" dirty="0"/>
          </a:p>
          <a:p>
            <a:pPr algn="ctr"/>
            <a:r>
              <a:rPr lang="en-US" sz="1050" b="1" dirty="0"/>
              <a:t>JDBC</a:t>
            </a:r>
          </a:p>
          <a:p>
            <a:pPr algn="ctr"/>
            <a:r>
              <a:rPr lang="en-US" sz="1050" b="1" dirty="0"/>
              <a:t>Driver</a:t>
            </a:r>
            <a:endParaRPr lang="uk-UA" sz="1050" b="1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5172911" y="2824862"/>
            <a:ext cx="770892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Oracle</a:t>
            </a:r>
          </a:p>
          <a:p>
            <a:pPr algn="ctr"/>
            <a:r>
              <a:rPr lang="en-US" sz="1050" b="1" dirty="0"/>
              <a:t>JDBC</a:t>
            </a:r>
          </a:p>
          <a:p>
            <a:pPr algn="ctr"/>
            <a:r>
              <a:rPr lang="en-US" sz="1050" b="1" dirty="0"/>
              <a:t>Driver</a:t>
            </a:r>
            <a:endParaRPr lang="uk-UA" sz="1050" b="1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6199746" y="2824862"/>
            <a:ext cx="770892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SQLite</a:t>
            </a:r>
          </a:p>
          <a:p>
            <a:pPr algn="ctr"/>
            <a:r>
              <a:rPr lang="en-US" sz="1050" b="1" dirty="0"/>
              <a:t>JDBC</a:t>
            </a:r>
          </a:p>
          <a:p>
            <a:pPr algn="ctr"/>
            <a:r>
              <a:rPr lang="en-US" sz="1050" b="1" dirty="0"/>
              <a:t>Driver</a:t>
            </a:r>
            <a:endParaRPr lang="uk-UA" sz="1050" b="1" dirty="0"/>
          </a:p>
        </p:txBody>
      </p:sp>
      <p:sp>
        <p:nvSpPr>
          <p:cNvPr id="49" name="Стрелка вправо 48"/>
          <p:cNvSpPr/>
          <p:nvPr/>
        </p:nvSpPr>
        <p:spPr>
          <a:xfrm rot="16200000">
            <a:off x="2206175" y="2537629"/>
            <a:ext cx="559659" cy="16201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sz="1050"/>
          </a:p>
        </p:txBody>
      </p:sp>
      <p:sp>
        <p:nvSpPr>
          <p:cNvPr id="50" name="Стрелка вправо 49"/>
          <p:cNvSpPr/>
          <p:nvPr/>
        </p:nvSpPr>
        <p:spPr>
          <a:xfrm rot="16200000">
            <a:off x="3227020" y="2537629"/>
            <a:ext cx="559659" cy="16201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sz="1050"/>
          </a:p>
        </p:txBody>
      </p:sp>
      <p:sp>
        <p:nvSpPr>
          <p:cNvPr id="51" name="Стрелка вправо 50"/>
          <p:cNvSpPr/>
          <p:nvPr/>
        </p:nvSpPr>
        <p:spPr>
          <a:xfrm rot="16200000">
            <a:off x="4258403" y="2537629"/>
            <a:ext cx="559659" cy="16201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sz="1050"/>
          </a:p>
        </p:txBody>
      </p:sp>
      <p:sp>
        <p:nvSpPr>
          <p:cNvPr id="52" name="Стрелка вправо 51"/>
          <p:cNvSpPr/>
          <p:nvPr/>
        </p:nvSpPr>
        <p:spPr>
          <a:xfrm rot="16200000">
            <a:off x="5284517" y="2537629"/>
            <a:ext cx="559659" cy="16201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sz="1050"/>
          </a:p>
        </p:txBody>
      </p:sp>
      <p:sp>
        <p:nvSpPr>
          <p:cNvPr id="53" name="Стрелка вправо 52"/>
          <p:cNvSpPr/>
          <p:nvPr/>
        </p:nvSpPr>
        <p:spPr>
          <a:xfrm rot="16200000">
            <a:off x="6310631" y="2537629"/>
            <a:ext cx="559659" cy="16201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sz="1050"/>
          </a:p>
        </p:txBody>
      </p:sp>
      <p:sp>
        <p:nvSpPr>
          <p:cNvPr id="54" name="Стрелка вправо 53"/>
          <p:cNvSpPr/>
          <p:nvPr/>
        </p:nvSpPr>
        <p:spPr>
          <a:xfrm rot="16200000">
            <a:off x="4413494" y="4194807"/>
            <a:ext cx="235623" cy="16201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sz="1050"/>
          </a:p>
        </p:txBody>
      </p:sp>
      <p:sp>
        <p:nvSpPr>
          <p:cNvPr id="55" name="Стрелка вправо 54"/>
          <p:cNvSpPr/>
          <p:nvPr/>
        </p:nvSpPr>
        <p:spPr>
          <a:xfrm rot="12765238">
            <a:off x="2471781" y="3675075"/>
            <a:ext cx="911714" cy="1525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sz="1050"/>
          </a:p>
        </p:txBody>
      </p:sp>
      <p:sp>
        <p:nvSpPr>
          <p:cNvPr id="56" name="Стрелка вправо 55"/>
          <p:cNvSpPr/>
          <p:nvPr/>
        </p:nvSpPr>
        <p:spPr>
          <a:xfrm rot="19779380">
            <a:off x="5766931" y="3675075"/>
            <a:ext cx="911714" cy="1525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sz="1050"/>
          </a:p>
        </p:txBody>
      </p:sp>
      <p:sp>
        <p:nvSpPr>
          <p:cNvPr id="57" name="Стрелка вправо 56"/>
          <p:cNvSpPr/>
          <p:nvPr/>
        </p:nvSpPr>
        <p:spPr>
          <a:xfrm rot="16200000">
            <a:off x="4275732" y="3622057"/>
            <a:ext cx="525002" cy="16201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sz="1050"/>
          </a:p>
        </p:txBody>
      </p:sp>
      <p:sp>
        <p:nvSpPr>
          <p:cNvPr id="58" name="Стрелка вправо 57"/>
          <p:cNvSpPr/>
          <p:nvPr/>
        </p:nvSpPr>
        <p:spPr>
          <a:xfrm rot="13863121">
            <a:off x="3375538" y="3633450"/>
            <a:ext cx="644590" cy="17845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sz="1050"/>
          </a:p>
        </p:txBody>
      </p:sp>
      <p:sp>
        <p:nvSpPr>
          <p:cNvPr id="59" name="Стрелка вправо 58"/>
          <p:cNvSpPr/>
          <p:nvPr/>
        </p:nvSpPr>
        <p:spPr>
          <a:xfrm rot="18429310">
            <a:off x="5097473" y="3643977"/>
            <a:ext cx="680720" cy="17845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sz="1050"/>
          </a:p>
        </p:txBody>
      </p:sp>
    </p:spTree>
    <p:extLst>
      <p:ext uri="{BB962C8B-B14F-4D97-AF65-F5344CB8AC3E}">
        <p14:creationId xmlns:p14="http://schemas.microsoft.com/office/powerpoint/2010/main" val="2471679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JDBC interfaces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0" y="1215788"/>
            <a:ext cx="4163724" cy="381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74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JDBC interfaces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8250300" cy="3552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Driver</a:t>
            </a:r>
            <a:r>
              <a:rPr lang="en-US" dirty="0"/>
              <a:t> - how to get a connection to the database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Connection</a:t>
            </a:r>
            <a:r>
              <a:rPr lang="en-US" dirty="0"/>
              <a:t> - how to communicate with the database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Statement</a:t>
            </a:r>
            <a:r>
              <a:rPr lang="en-US" dirty="0"/>
              <a:t> - how to run the SQL</a:t>
            </a:r>
          </a:p>
          <a:p>
            <a:pPr>
              <a:lnSpc>
                <a:spcPct val="150000"/>
              </a:lnSpc>
            </a:pPr>
            <a:r>
              <a:rPr lang="en-US" b="1" dirty="0"/>
              <a:t>ResultSet</a:t>
            </a:r>
            <a:r>
              <a:rPr lang="en-US" dirty="0"/>
              <a:t> - what was returned by queries and how to work with that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0779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connection URL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18" y="1461656"/>
            <a:ext cx="81724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26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 Connection</a:t>
            </a:r>
            <a:endParaRPr lang="ru-RU" dirty="0"/>
          </a:p>
        </p:txBody>
      </p:sp>
      <p:sp>
        <p:nvSpPr>
          <p:cNvPr id="8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893700" y="1373588"/>
            <a:ext cx="8250300" cy="3552300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DriverManager.</a:t>
            </a:r>
            <a:r>
              <a:rPr lang="en-US" altLang="en-US" sz="16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jdbc:postgresql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://localhost:5432/</a:t>
            </a:r>
            <a:r>
              <a:rPr lang="en-US" alt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dbname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"username"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"password"</a:t>
            </a:r>
            <a:b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manipulations with database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uk-UA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006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  <a:endParaRPr lang="uk-UA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260037"/>
              </p:ext>
            </p:extLst>
          </p:nvPr>
        </p:nvGraphicFramePr>
        <p:xfrm>
          <a:off x="628650" y="1268017"/>
          <a:ext cx="8279823" cy="31716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7030A0"/>
                          </a:solidFill>
                        </a:rPr>
                        <a:t>Statement</a:t>
                      </a:r>
                      <a:endParaRPr lang="uk-UA" sz="1400" b="1" dirty="0">
                        <a:solidFill>
                          <a:srgbClr val="7030A0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7030A0"/>
                          </a:solidFill>
                        </a:rPr>
                        <a:t>PreparedStatement</a:t>
                      </a:r>
                      <a:endParaRPr lang="uk-UA" sz="1400" b="1" dirty="0">
                        <a:solidFill>
                          <a:srgbClr val="7030A0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rgbClr val="7030A0"/>
                          </a:solidFill>
                        </a:rPr>
                        <a:t>CallableStatement</a:t>
                      </a:r>
                      <a:endParaRPr lang="uk-UA" sz="1400" b="1" dirty="0">
                        <a:solidFill>
                          <a:srgbClr val="7030A0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178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Generic interface</a:t>
                      </a:r>
                      <a:r>
                        <a:rPr lang="en-US" sz="1400" baseline="0" dirty="0"/>
                        <a:t> for data access and modification</a:t>
                      </a:r>
                      <a:endParaRPr lang="ru-RU" sz="1400" baseline="0" dirty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baseline="0" dirty="0"/>
                        <a:t>Batch operations execution</a:t>
                      </a:r>
                      <a:endParaRPr lang="ru-RU" sz="1400" baseline="0" dirty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baseline="0" dirty="0"/>
                        <a:t>Provides access to result set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Sent to the database server each and every time.</a:t>
                      </a:r>
                      <a:endParaRPr lang="uk-UA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Cached.</a:t>
                      </a:r>
                      <a:r>
                        <a:rPr lang="en-US" sz="1400" baseline="0" dirty="0"/>
                        <a:t> C</a:t>
                      </a:r>
                      <a:r>
                        <a:rPr lang="en-US" sz="1400" dirty="0"/>
                        <a:t>an be used several times with different parameters;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Faster - preliminary construction of the execution plan;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More</a:t>
                      </a:r>
                      <a:r>
                        <a:rPr lang="en-US" sz="1400" baseline="0" dirty="0"/>
                        <a:t> s</a:t>
                      </a:r>
                      <a:r>
                        <a:rPr lang="en-US" sz="1400" dirty="0"/>
                        <a:t>ecure - uses placeholders for input parameters, prevents SQL injections;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More</a:t>
                      </a:r>
                      <a:r>
                        <a:rPr lang="en-US" sz="1400" baseline="0" dirty="0"/>
                        <a:t> r</a:t>
                      </a:r>
                      <a:r>
                        <a:rPr lang="en-US" sz="1400" dirty="0"/>
                        <a:t>eadable - no string concatenation in building a query;</a:t>
                      </a:r>
                      <a:endParaRPr lang="ru-RU" sz="1400" dirty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uk-UA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Interface for running stored procedures and functions;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baseline="0" dirty="0"/>
                        <a:t>Provides a</a:t>
                      </a:r>
                      <a:r>
                        <a:rPr lang="en-US" sz="1400" dirty="0"/>
                        <a:t>ccess to specific parameters returned by stored procedures;</a:t>
                      </a:r>
                      <a:endParaRPr lang="uk-UA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685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SQL Statements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8187955" cy="3552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Consolas" panose="020B0609020204030204" pitchFamily="49" charset="0"/>
              </a:rPr>
              <a:t>INSERT</a:t>
            </a:r>
            <a:r>
              <a:rPr lang="en-US" dirty="0"/>
              <a:t> - add a new row to the table(s)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nsolas" panose="020B0609020204030204" pitchFamily="49" charset="0"/>
              </a:rPr>
              <a:t>SELECT</a:t>
            </a:r>
            <a:r>
              <a:rPr lang="en-US" dirty="0"/>
              <a:t> - fetch data from the table(s)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nsolas" panose="020B0609020204030204" pitchFamily="49" charset="0"/>
              </a:rPr>
              <a:t>UPDATE</a:t>
            </a:r>
            <a:r>
              <a:rPr lang="en-US" dirty="0"/>
              <a:t> - change zero or more rows in the table(s)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nsolas" panose="020B0609020204030204" pitchFamily="49" charset="0"/>
              </a:rPr>
              <a:t>DELETE</a:t>
            </a:r>
            <a:r>
              <a:rPr lang="en-US" dirty="0"/>
              <a:t> - remove zero or more rows from the table(s)</a:t>
            </a:r>
          </a:p>
        </p:txBody>
      </p:sp>
    </p:spTree>
    <p:extLst>
      <p:ext uri="{BB962C8B-B14F-4D97-AF65-F5344CB8AC3E}">
        <p14:creationId xmlns:p14="http://schemas.microsoft.com/office/powerpoint/2010/main" val="2673931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8132536" cy="857400"/>
          </a:xfrm>
        </p:spPr>
        <p:txBody>
          <a:bodyPr/>
          <a:lstStyle/>
          <a:p>
            <a:r>
              <a:rPr lang="en-US" dirty="0"/>
              <a:t>CRUD – Create, Read, Update, Delete</a:t>
            </a:r>
            <a:endParaRPr lang="ru-RU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uk-UA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121223"/>
            <a:ext cx="8250300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 statement =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connection.createStatement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ResultSet names =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.executeQuery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animal"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insertedRows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.executeUpdate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"insert into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values(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1, 2, 'Deer', ‘01-01-2020'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)“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edRowsCount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.executeUpdate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‘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Big Deer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 where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‘Deer’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deletedRowsCount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.executeUpdate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"delete from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1“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19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Prepared Statement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uk-UA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15788"/>
            <a:ext cx="8000918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animalToFree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Zebrony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connection.createStatement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 from animal where name =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'"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animalToFree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"'"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stmt.executeUpdate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PreparedStatement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connection.prepareStatement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"delete from animal where name = ?“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ps.setString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animalToFree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ps.execute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97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D966F-558E-8247-82F1-8887F5F0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4E0A3-96A0-504B-BF88-FB94C2DBC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Connect to Database (DB)</a:t>
            </a:r>
          </a:p>
          <a:p>
            <a:pPr>
              <a:lnSpc>
                <a:spcPct val="150000"/>
              </a:lnSpc>
            </a:pPr>
            <a:r>
              <a:rPr lang="en-US" dirty="0"/>
              <a:t>Manipulate with database structure</a:t>
            </a:r>
          </a:p>
          <a:p>
            <a:pPr>
              <a:lnSpc>
                <a:spcPct val="150000"/>
              </a:lnSpc>
            </a:pPr>
            <a:r>
              <a:rPr lang="en-US" dirty="0"/>
              <a:t>Operate with database content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B57B8-4122-164F-BD91-62C8C48B13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39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Data from a ResultSet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61624" y="1828799"/>
            <a:ext cx="6403384" cy="1995055"/>
          </a:xfrm>
        </p:spPr>
      </p:pic>
    </p:spTree>
    <p:extLst>
      <p:ext uri="{BB962C8B-B14F-4D97-AF65-F5344CB8AC3E}">
        <p14:creationId xmlns:p14="http://schemas.microsoft.com/office/powerpoint/2010/main" val="1768239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Data from a ResultSet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893700" y="1215788"/>
            <a:ext cx="7938574" cy="355230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ResultSet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statement.executeQuery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 </a:t>
            </a:r>
            <a:r>
              <a:rPr lang="en-US" alt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id, </a:t>
            </a:r>
            <a:r>
              <a:rPr lang="en-US" altLang="en-US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species_id</a:t>
            </a:r>
            <a:r>
              <a:rPr lang="en-US" alt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name, </a:t>
            </a:r>
            <a:r>
              <a:rPr lang="en-US" altLang="en-US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date_born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alt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List&lt;Animal&gt; animals = </a:t>
            </a:r>
            <a:r>
              <a:rPr lang="en-US" altLang="en-US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rs.next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Animal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Animal(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rs.getInt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rs.getInt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species_id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rs.getString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rs.getTimestamp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date_born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(animal);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uk-UA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179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Data from a ResultSet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40879561"/>
              </p:ext>
            </p:extLst>
          </p:nvPr>
        </p:nvGraphicFramePr>
        <p:xfrm>
          <a:off x="789709" y="1370013"/>
          <a:ext cx="7886700" cy="351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416158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282809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88469417"/>
                    </a:ext>
                  </a:extLst>
                </a:gridCol>
              </a:tblGrid>
              <a:tr h="3510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dirty="0"/>
                        <a:t>Method Name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/>
                        <a:t>Return Type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dirty="0"/>
                        <a:t>Example Database Type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752518211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dirty="0" err="1"/>
                        <a:t>getBoolean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/>
                        <a:t>boolean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/>
                        <a:t>BOOLEAN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455518723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dirty="0" err="1"/>
                        <a:t>getDate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/>
                        <a:t>java.sql.Date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/>
                        <a:t>DATE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282407520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/>
                        <a:t>getDouble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/>
                        <a:t>double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/>
                        <a:t>DOUBLE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309284110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/>
                        <a:t>getInt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/>
                        <a:t>int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/>
                        <a:t>INTEGER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084032287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/>
                        <a:t>getLong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/>
                        <a:t>long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/>
                        <a:t>BIGINT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241350110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/>
                        <a:t>getObject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/>
                        <a:t>Object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/>
                        <a:t>Any type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072643297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/>
                        <a:t>getString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/>
                        <a:t>String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/>
                        <a:t>CHAR, VARCHAR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19475770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/>
                        <a:t>getTime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/>
                        <a:t>java.sql.Time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/>
                        <a:t>TIME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859178373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/>
                        <a:t>getTimeStamp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/>
                        <a:t>java.sql.TimeStamp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100" dirty="0"/>
                        <a:t>TIMESTAMP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217455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489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wrong?</a:t>
            </a:r>
            <a:endParaRPr lang="ru-RU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15788"/>
            <a:ext cx="8031366" cy="36317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5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115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(Connection </a:t>
            </a:r>
            <a:r>
              <a:rPr kumimoji="0" lang="en-US" altLang="en-US" sz="11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en-US" altLang="en-US" sz="115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DriverManager.</a:t>
            </a:r>
            <a:r>
              <a:rPr kumimoji="0" lang="en-US" altLang="en-US" sz="115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kumimoji="0" lang="en-US" altLang="en-US" sz="115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15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5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5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5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jdbc:postgresql</a:t>
            </a:r>
            <a:r>
              <a:rPr kumimoji="0" lang="en-US" altLang="en-US" sz="115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://localhost:5432/</a:t>
            </a:r>
            <a:r>
              <a:rPr kumimoji="0" lang="en-US" altLang="en-US" sz="115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en-US" altLang="en-US" sz="115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5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15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5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5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"username"</a:t>
            </a:r>
            <a:r>
              <a:rPr kumimoji="0" lang="en-US" altLang="en-US" sz="115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5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"password"</a:t>
            </a:r>
            <a:br>
              <a:rPr kumimoji="0" lang="en-US" altLang="en-US" sz="115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5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5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5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5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Statement </a:t>
            </a:r>
            <a:r>
              <a:rPr kumimoji="0" lang="en-US" altLang="en-US" sz="11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kumimoji="0" lang="en-US" altLang="en-US" sz="115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connection.createStatement</a:t>
            </a:r>
            <a:r>
              <a:rPr kumimoji="0" lang="en-US" altLang="en-US" sz="115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15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5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ResultSet </a:t>
            </a:r>
            <a:r>
              <a:rPr kumimoji="0" lang="en-US" altLang="en-US" sz="11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stmt.executeQuery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</a:t>
            </a:r>
            <a:r>
              <a:rPr kumimoji="0" lang="en-US" altLang="en-US" sz="115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1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from animal where name = 'Not in table'"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rs.next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rs.getInt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5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15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missing</a:t>
            </a:r>
            <a:r>
              <a:rPr kumimoji="0" lang="en-US" altLang="en-US" sz="115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check that </a:t>
            </a:r>
            <a:r>
              <a:rPr kumimoji="0" lang="en-US" altLang="en-US" sz="1150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rs.next</a:t>
            </a:r>
            <a:r>
              <a:rPr kumimoji="0" lang="en-US" altLang="en-US" sz="115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returned false due no entry</a:t>
            </a:r>
            <a:br>
              <a:rPr kumimoji="0" lang="en-US" altLang="en-US" sz="11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15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ResultSet rs1 = </a:t>
            </a:r>
            <a:r>
              <a:rPr kumimoji="0" lang="en-US" altLang="en-US" sz="11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stmt.executeQuery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</a:t>
            </a:r>
            <a:r>
              <a:rPr kumimoji="0" lang="en-US" altLang="en-US" sz="115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en-US" altLang="en-US" sz="11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5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1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from animal"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rs1.getInt(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5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5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missing </a:t>
            </a:r>
            <a:r>
              <a:rPr kumimoji="0" lang="en-US" altLang="en-US" sz="1150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rs.next</a:t>
            </a:r>
            <a:r>
              <a:rPr kumimoji="0" lang="en-US" altLang="en-US" sz="115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invocation</a:t>
            </a:r>
            <a:br>
              <a:rPr kumimoji="0" lang="en-US" altLang="en-US" sz="115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150" b="1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ResultSet rs2 = </a:t>
            </a:r>
            <a:r>
              <a:rPr kumimoji="0" lang="en-US" altLang="en-US" sz="11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stmt.executeQuery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</a:t>
            </a:r>
            <a:r>
              <a:rPr kumimoji="0" lang="en-US" altLang="en-US" sz="115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en-US" altLang="en-US" sz="11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5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1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from animal"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rs2.next();</a:t>
            </a:r>
            <a:b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rs2.getInt(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1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5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15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5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nvalid column</a:t>
            </a:r>
            <a:r>
              <a:rPr kumimoji="0" lang="en-US" altLang="en-US" sz="1150" b="1" i="1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5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index, indexing starts from 1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5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15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15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5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kumimoji="0" lang="en-US" altLang="en-US" sz="115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 </a:t>
            </a:r>
            <a:r>
              <a:rPr kumimoji="0" lang="en-US" altLang="en-US" sz="115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process exception... */  </a:t>
            </a:r>
            <a:r>
              <a:rPr kumimoji="0" lang="en-US" altLang="en-US" sz="115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1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19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7364" y="358388"/>
            <a:ext cx="8416635" cy="857400"/>
          </a:xfrm>
        </p:spPr>
        <p:txBody>
          <a:bodyPr/>
          <a:lstStyle/>
          <a:p>
            <a:r>
              <a:rPr lang="en-US" dirty="0"/>
              <a:t>Transaction - statements executed as a unit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uk-UA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uk-UA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uk-UA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>
          <a:xfrm>
            <a:off x="727364" y="1215788"/>
            <a:ext cx="8250300" cy="3050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connection.setAutoCommit</a:t>
            </a: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200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Lato"/>
              <a:buNone/>
            </a:pP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int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unicornSpeciesId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statement.executeUpdate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"delete from </a:t>
            </a:r>
            <a:r>
              <a:rPr lang="en-US" alt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alt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species_id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=“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unicornSpeciesId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statement.executeUpdate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"delete from </a:t>
            </a:r>
            <a:r>
              <a:rPr lang="en-US" alt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species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alt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=“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unicornSpeciesId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connection.commit</a:t>
            </a: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process exception</a:t>
            </a:r>
            <a:b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Lato"/>
              <a:buNone/>
            </a:pPr>
            <a:endParaRPr lang="en-US" alt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connection.setAutoCommit</a:t>
            </a: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60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multiple tables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ResultSet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statement.executeQuery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200" b="1" dirty="0">
                <a:solidFill>
                  <a:srgbClr val="66B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br>
              <a:rPr lang="en-US" altLang="en-US" sz="1200" dirty="0">
                <a:solidFill>
                  <a:srgbClr val="66B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66B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animal.name as Name,</a:t>
            </a:r>
            <a:br>
              <a:rPr lang="en-US" altLang="en-US" sz="1200" dirty="0">
                <a:solidFill>
                  <a:srgbClr val="66B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66B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species.name as Species,</a:t>
            </a:r>
            <a:br>
              <a:rPr lang="en-US" altLang="en-US" sz="1200" dirty="0">
                <a:solidFill>
                  <a:srgbClr val="66B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66B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solidFill>
                  <a:srgbClr val="66B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animal.date_born</a:t>
            </a:r>
            <a:r>
              <a:rPr lang="en-US" altLang="en-US" sz="1200" dirty="0">
                <a:solidFill>
                  <a:srgbClr val="66B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Born</a:t>
            </a:r>
            <a:br>
              <a:rPr lang="en-US" altLang="en-US" sz="1200" dirty="0">
                <a:solidFill>
                  <a:srgbClr val="66B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66B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>
                <a:solidFill>
                  <a:srgbClr val="66B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animal</a:t>
            </a:r>
            <a:br>
              <a:rPr lang="en-US" altLang="en-US" sz="1200" dirty="0">
                <a:solidFill>
                  <a:srgbClr val="66B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66B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>
                <a:solidFill>
                  <a:srgbClr val="66B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altLang="en-US" sz="1200" dirty="0">
                <a:solidFill>
                  <a:srgbClr val="66B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species</a:t>
            </a:r>
            <a:r>
              <a:rPr lang="en-US" altLang="en-US" sz="1200" b="1" dirty="0">
                <a:solidFill>
                  <a:srgbClr val="66B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altLang="en-US" sz="1200" dirty="0" err="1">
                <a:solidFill>
                  <a:srgbClr val="66B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animal.species_id</a:t>
            </a:r>
            <a:r>
              <a:rPr lang="en-US" altLang="en-US" sz="1200" b="1" dirty="0">
                <a:solidFill>
                  <a:srgbClr val="66B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dirty="0">
                <a:solidFill>
                  <a:srgbClr val="66B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species.id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66B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rs.next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name =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rs.getString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“name"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species =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rs.getString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"species"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Date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bornDate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rs.getTimestamp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"born"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515" y="554182"/>
            <a:ext cx="3032760" cy="414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3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SQLException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893699" y="1373588"/>
            <a:ext cx="8111756" cy="35523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code throwing SQL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.error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 during query execution {}. State {}. Error code {}"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e.getMessage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e.getSQLState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e.getErrorCode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uk-UA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866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metadata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791503" y="1250877"/>
            <a:ext cx="8250300" cy="3552300"/>
          </a:xfrm>
        </p:spPr>
        <p:txBody>
          <a:bodyPr/>
          <a:lstStyle/>
          <a:p>
            <a:pPr marL="11430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DatabaseMetaData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databaseMetaData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connection.getMetaData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</p:txBody>
      </p:sp>
      <p:grpSp>
        <p:nvGrpSpPr>
          <p:cNvPr id="7" name="Группа 6"/>
          <p:cNvGrpSpPr/>
          <p:nvPr/>
        </p:nvGrpSpPr>
        <p:grpSpPr>
          <a:xfrm>
            <a:off x="6033134" y="2462955"/>
            <a:ext cx="856157" cy="594066"/>
            <a:chOff x="4644008" y="2348880"/>
            <a:chExt cx="936104" cy="792088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4644008" y="2348880"/>
              <a:ext cx="936104" cy="2160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animal</a:t>
              </a:r>
              <a:endParaRPr lang="uk-UA" sz="900" dirty="0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644008" y="2564904"/>
              <a:ext cx="936104" cy="57606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6519188" y="2759988"/>
            <a:ext cx="856157" cy="594066"/>
            <a:chOff x="4644008" y="2348880"/>
            <a:chExt cx="936104" cy="792088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4644008" y="2348880"/>
              <a:ext cx="936104" cy="2160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species</a:t>
              </a:r>
              <a:endParaRPr lang="uk-UA" sz="900" dirty="0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4644008" y="2564904"/>
              <a:ext cx="936104" cy="57606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</p:grpSp>
      <p:sp>
        <p:nvSpPr>
          <p:cNvPr id="15" name="Прямоугольник 14"/>
          <p:cNvSpPr/>
          <p:nvPr/>
        </p:nvSpPr>
        <p:spPr>
          <a:xfrm>
            <a:off x="7466241" y="2478240"/>
            <a:ext cx="864096" cy="16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/>
              <a:t>id</a:t>
            </a:r>
            <a:endParaRPr lang="uk-UA" sz="9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466241" y="2667966"/>
            <a:ext cx="864096" cy="16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/>
              <a:t>name</a:t>
            </a:r>
            <a:endParaRPr lang="uk-UA" sz="9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7466241" y="2857692"/>
            <a:ext cx="864096" cy="16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/>
              <a:t>species</a:t>
            </a:r>
            <a:endParaRPr lang="uk-UA" sz="9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7466241" y="3045752"/>
            <a:ext cx="864096" cy="16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err="1"/>
              <a:t>date_born</a:t>
            </a:r>
            <a:endParaRPr lang="uk-UA" sz="900" dirty="0"/>
          </a:p>
        </p:txBody>
      </p:sp>
      <p:grpSp>
        <p:nvGrpSpPr>
          <p:cNvPr id="26" name="Группа 25"/>
          <p:cNvGrpSpPr/>
          <p:nvPr/>
        </p:nvGrpSpPr>
        <p:grpSpPr>
          <a:xfrm>
            <a:off x="1179429" y="2501900"/>
            <a:ext cx="1832011" cy="852153"/>
            <a:chOff x="467543" y="2797536"/>
            <a:chExt cx="1944217" cy="953757"/>
          </a:xfrm>
        </p:grpSpPr>
        <p:sp>
          <p:nvSpPr>
            <p:cNvPr id="24" name="Прямоугольник 23"/>
            <p:cNvSpPr/>
            <p:nvPr/>
          </p:nvSpPr>
          <p:spPr>
            <a:xfrm>
              <a:off x="467543" y="2797536"/>
              <a:ext cx="1944217" cy="21602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/>
                <a:t>animal_statistics</a:t>
              </a:r>
              <a:r>
                <a:rPr lang="en-US" sz="900" dirty="0"/>
                <a:t> (@date, @ids)</a:t>
              </a:r>
              <a:endParaRPr lang="uk-UA" sz="900" dirty="0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467544" y="3011817"/>
              <a:ext cx="1944216" cy="7394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/>
                <a:t>select * from animal </a:t>
              </a:r>
            </a:p>
            <a:p>
              <a:r>
                <a:rPr lang="en-US" sz="900" dirty="0"/>
                <a:t>where </a:t>
              </a:r>
              <a:r>
                <a:rPr lang="en-US" sz="900" dirty="0" err="1"/>
                <a:t>date_born</a:t>
              </a:r>
              <a:r>
                <a:rPr lang="en-US" sz="900" dirty="0"/>
                <a:t> = @date</a:t>
              </a:r>
            </a:p>
            <a:p>
              <a:r>
                <a:rPr lang="en-US" sz="900" dirty="0"/>
                <a:t>and id in (@ids)</a:t>
              </a:r>
            </a:p>
            <a:p>
              <a:r>
                <a:rPr lang="en-US" sz="900" dirty="0"/>
                <a:t>group by </a:t>
              </a:r>
              <a:r>
                <a:rPr lang="en-US" sz="900" dirty="0" err="1"/>
                <a:t>species_id</a:t>
              </a:r>
              <a:endParaRPr lang="uk-UA" sz="900" dirty="0"/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3393025" y="3735772"/>
            <a:ext cx="1018037" cy="594066"/>
            <a:chOff x="4644006" y="2348880"/>
            <a:chExt cx="936106" cy="792088"/>
          </a:xfrm>
        </p:grpSpPr>
        <p:sp>
          <p:nvSpPr>
            <p:cNvPr id="31" name="Прямоугольник 30"/>
            <p:cNvSpPr/>
            <p:nvPr/>
          </p:nvSpPr>
          <p:spPr>
            <a:xfrm>
              <a:off x="4644006" y="2348880"/>
              <a:ext cx="936104" cy="2160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/>
                <a:t>unique_animals</a:t>
              </a:r>
              <a:endParaRPr lang="uk-UA" sz="900" dirty="0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4644008" y="2564904"/>
              <a:ext cx="936104" cy="57606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3887856" y="4067665"/>
            <a:ext cx="1238326" cy="594066"/>
            <a:chOff x="4644008" y="2348880"/>
            <a:chExt cx="936104" cy="792088"/>
          </a:xfrm>
        </p:grpSpPr>
        <p:sp>
          <p:nvSpPr>
            <p:cNvPr id="34" name="Прямоугольник 33"/>
            <p:cNvSpPr/>
            <p:nvPr/>
          </p:nvSpPr>
          <p:spPr>
            <a:xfrm>
              <a:off x="4644008" y="2348880"/>
              <a:ext cx="936104" cy="2160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/>
                <a:t>top_species</a:t>
              </a:r>
              <a:endParaRPr lang="uk-UA" sz="900" dirty="0"/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4644008" y="2564904"/>
              <a:ext cx="936104" cy="57606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</p:grpSp>
      <p:grpSp>
        <p:nvGrpSpPr>
          <p:cNvPr id="36" name="Группа 35"/>
          <p:cNvGrpSpPr/>
          <p:nvPr/>
        </p:nvGrpSpPr>
        <p:grpSpPr>
          <a:xfrm>
            <a:off x="3231005" y="4435473"/>
            <a:ext cx="1180052" cy="594066"/>
            <a:chOff x="4644008" y="2348880"/>
            <a:chExt cx="936104" cy="792088"/>
          </a:xfrm>
        </p:grpSpPr>
        <p:sp>
          <p:nvSpPr>
            <p:cNvPr id="37" name="Прямоугольник 36"/>
            <p:cNvSpPr/>
            <p:nvPr/>
          </p:nvSpPr>
          <p:spPr>
            <a:xfrm>
              <a:off x="4644008" y="2348880"/>
              <a:ext cx="936104" cy="2160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/>
                <a:t>rare_animals</a:t>
              </a:r>
              <a:endParaRPr lang="uk-UA" sz="900" dirty="0"/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4644008" y="2564904"/>
              <a:ext cx="936104" cy="57606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124150" y="2165922"/>
            <a:ext cx="7633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</a:t>
            </a:r>
            <a:endParaRPr lang="uk-UA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84244" y="2167035"/>
            <a:ext cx="9460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Columns</a:t>
            </a:r>
            <a:endParaRPr lang="uk-UA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79810" y="2167035"/>
            <a:ext cx="17316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Programmability</a:t>
            </a:r>
            <a:endParaRPr lang="uk-UA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19562" y="3399693"/>
            <a:ext cx="145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Views</a:t>
            </a:r>
            <a:endParaRPr lang="uk-UA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68" name="Picture 4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349" y="1851642"/>
            <a:ext cx="1577232" cy="157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185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Closing Database Resources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(Connection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DriverManager.</a:t>
            </a:r>
            <a:r>
              <a:rPr lang="en-US" alt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jdbc:postgresql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://localhost:5432/</a:t>
            </a:r>
            <a:r>
              <a:rPr lang="en-US" alt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dbname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"username"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"password"</a:t>
            </a:r>
            <a:b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Statement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connection.createStatement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manupulations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database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process exception...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uk-UA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578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optimization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4313" indent="-214313" fontAlgn="base">
              <a:buFont typeface="Arial" pitchFamily="34" charset="0"/>
              <a:buChar char="•"/>
            </a:pPr>
            <a:r>
              <a:rPr lang="en-US" b="1" dirty="0" err="1"/>
              <a:t>HikariCP</a:t>
            </a:r>
            <a:endParaRPr lang="en-US" b="1" dirty="0"/>
          </a:p>
          <a:p>
            <a:pPr marL="214313" indent="-214313" fontAlgn="base">
              <a:buFont typeface="Arial" pitchFamily="34" charset="0"/>
              <a:buChar char="•"/>
            </a:pPr>
            <a:r>
              <a:rPr lang="en-US" dirty="0"/>
              <a:t>Apache DBCP</a:t>
            </a:r>
            <a:endParaRPr lang="ru-RU" dirty="0"/>
          </a:p>
          <a:p>
            <a:pPr marL="214313" indent="-214313" fontAlgn="base">
              <a:buFont typeface="Arial" pitchFamily="34" charset="0"/>
              <a:buChar char="•"/>
            </a:pPr>
            <a:r>
              <a:rPr lang="en-US" dirty="0"/>
              <a:t>C3P0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314119" y="2133208"/>
            <a:ext cx="1296144" cy="2862318"/>
          </a:xfrm>
          <a:prstGeom prst="roundRect">
            <a:avLst>
              <a:gd name="adj" fmla="val 811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050" dirty="0"/>
              <a:t>Connection Pool</a:t>
            </a:r>
            <a:endParaRPr lang="uk-UA" sz="105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476137" y="2673268"/>
            <a:ext cx="972108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Connection</a:t>
            </a:r>
            <a:endParaRPr lang="uk-UA" sz="105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476137" y="3213328"/>
            <a:ext cx="972108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Connection</a:t>
            </a:r>
            <a:endParaRPr lang="uk-UA" sz="105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476137" y="3780391"/>
            <a:ext cx="972108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Connection</a:t>
            </a:r>
            <a:endParaRPr lang="uk-UA" sz="105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476137" y="4347454"/>
            <a:ext cx="972108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Connection</a:t>
            </a:r>
            <a:endParaRPr lang="uk-UA" sz="1050" dirty="0"/>
          </a:p>
        </p:txBody>
      </p:sp>
      <p:sp>
        <p:nvSpPr>
          <p:cNvPr id="9" name="Цилиндр 8"/>
          <p:cNvSpPr/>
          <p:nvPr/>
        </p:nvSpPr>
        <p:spPr>
          <a:xfrm>
            <a:off x="6366347" y="3021584"/>
            <a:ext cx="972108" cy="1350150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DB</a:t>
            </a:r>
            <a:endParaRPr lang="uk-UA" sz="1050" b="1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991861" y="3879596"/>
            <a:ext cx="1404156" cy="86409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Java Application</a:t>
            </a:r>
            <a:endParaRPr lang="uk-UA" sz="1050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3342011" y="4068617"/>
            <a:ext cx="1026114" cy="4860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getConnection</a:t>
            </a:r>
            <a:r>
              <a:rPr lang="ru-RU" sz="900" dirty="0"/>
              <a:t>()</a:t>
            </a:r>
            <a:endParaRPr lang="uk-UA" sz="900" dirty="0"/>
          </a:p>
        </p:txBody>
      </p:sp>
      <p:sp>
        <p:nvSpPr>
          <p:cNvPr id="12" name="Стрелка вправо 11"/>
          <p:cNvSpPr/>
          <p:nvPr/>
        </p:nvSpPr>
        <p:spPr>
          <a:xfrm rot="968342">
            <a:off x="5395316" y="2995933"/>
            <a:ext cx="1075634" cy="16025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/>
          </a:p>
        </p:txBody>
      </p:sp>
      <p:sp>
        <p:nvSpPr>
          <p:cNvPr id="13" name="Стрелка вправо 12"/>
          <p:cNvSpPr/>
          <p:nvPr/>
        </p:nvSpPr>
        <p:spPr>
          <a:xfrm rot="20535872">
            <a:off x="5377851" y="4315817"/>
            <a:ext cx="1075634" cy="16025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/>
          </a:p>
        </p:txBody>
      </p:sp>
      <p:sp>
        <p:nvSpPr>
          <p:cNvPr id="14" name="Стрелка вправо 13"/>
          <p:cNvSpPr/>
          <p:nvPr/>
        </p:nvSpPr>
        <p:spPr>
          <a:xfrm rot="525799">
            <a:off x="5395317" y="3431123"/>
            <a:ext cx="1075634" cy="16025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/>
          </a:p>
        </p:txBody>
      </p:sp>
      <p:sp>
        <p:nvSpPr>
          <p:cNvPr id="15" name="Стрелка вправо 14"/>
          <p:cNvSpPr/>
          <p:nvPr/>
        </p:nvSpPr>
        <p:spPr>
          <a:xfrm rot="21186297">
            <a:off x="5403101" y="3844378"/>
            <a:ext cx="1075634" cy="16025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/>
          </a:p>
        </p:txBody>
      </p:sp>
    </p:spTree>
    <p:extLst>
      <p:ext uri="{BB962C8B-B14F-4D97-AF65-F5344CB8AC3E}">
        <p14:creationId xmlns:p14="http://schemas.microsoft.com/office/powerpoint/2010/main" val="302797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699" y="358388"/>
            <a:ext cx="7342827" cy="857400"/>
          </a:xfrm>
        </p:spPr>
        <p:txBody>
          <a:bodyPr/>
          <a:lstStyle/>
          <a:p>
            <a:r>
              <a:rPr lang="en-US" dirty="0"/>
              <a:t>Database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8139464" cy="3552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Data - information</a:t>
            </a:r>
          </a:p>
          <a:p>
            <a:pPr>
              <a:lnSpc>
                <a:spcPct val="150000"/>
              </a:lnSpc>
            </a:pPr>
            <a:r>
              <a:rPr lang="en-US" dirty="0"/>
              <a:t>Database - organized collection of data</a:t>
            </a:r>
            <a:endParaRPr lang="uk-UA" dirty="0"/>
          </a:p>
          <a:p>
            <a:pPr>
              <a:lnSpc>
                <a:spcPct val="150000"/>
              </a:lnSpc>
            </a:pPr>
            <a:r>
              <a:rPr lang="en-US" dirty="0"/>
              <a:t>Database types: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Relational (RDB)</a:t>
            </a:r>
            <a:r>
              <a:rPr lang="en-US" dirty="0"/>
              <a:t> - tables of rows and columns;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Non-relational (No-SQL)</a:t>
            </a:r>
            <a:r>
              <a:rPr lang="en-US" dirty="0"/>
              <a:t> - non-structured;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New-SQL</a:t>
            </a:r>
            <a:r>
              <a:rPr lang="en-US" dirty="0"/>
              <a:t> – mixed.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0838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699" y="358388"/>
            <a:ext cx="7398245" cy="857400"/>
          </a:xfrm>
        </p:spPr>
        <p:txBody>
          <a:bodyPr/>
          <a:lstStyle/>
          <a:p>
            <a:r>
              <a:rPr lang="en-US" dirty="0"/>
              <a:t>Object-Relational Mapping  (ORM)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Hibernate</a:t>
            </a:r>
          </a:p>
          <a:p>
            <a:r>
              <a:rPr lang="en-US" dirty="0" err="1"/>
              <a:t>OpenJPA</a:t>
            </a:r>
            <a:endParaRPr lang="en-US" dirty="0"/>
          </a:p>
          <a:p>
            <a:r>
              <a:rPr lang="en-US" dirty="0" err="1"/>
              <a:t>EclipseLink</a:t>
            </a:r>
            <a:endParaRPr lang="en-US" dirty="0"/>
          </a:p>
          <a:p>
            <a:r>
              <a:rPr lang="en-US" dirty="0" err="1"/>
              <a:t>ORMLite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138" y="1654607"/>
            <a:ext cx="4385717" cy="299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85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Data consistency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893699" y="1373588"/>
            <a:ext cx="8090973" cy="3552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b="1" dirty="0"/>
              <a:t>Atomicity</a:t>
            </a:r>
            <a:r>
              <a:rPr lang="en-US" sz="1800" dirty="0"/>
              <a:t> -  each transaction should be "all or nothing“;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Consistency</a:t>
            </a:r>
            <a:r>
              <a:rPr lang="en-US" sz="1800" dirty="0"/>
              <a:t> - any transaction should bring the database from one valid state to another valid state;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Isolation</a:t>
            </a:r>
            <a:r>
              <a:rPr lang="en-US" sz="1800" dirty="0"/>
              <a:t> - concurrent execution of transactions results in a system state that would be obtained if transactions were executed serially;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Durability</a:t>
            </a:r>
            <a:r>
              <a:rPr lang="en-US" sz="1800" dirty="0"/>
              <a:t> - once a transaction has been committed, it will remain so, even in the event of power loss.</a:t>
            </a:r>
          </a:p>
        </p:txBody>
      </p:sp>
    </p:spTree>
    <p:extLst>
      <p:ext uri="{BB962C8B-B14F-4D97-AF65-F5344CB8AC3E}">
        <p14:creationId xmlns:p14="http://schemas.microsoft.com/office/powerpoint/2010/main" val="1932765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699" y="1373588"/>
            <a:ext cx="7398245" cy="3552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Use underscores to separate "words” in column and table names (PostgreSQL);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Use singular form for tables naming;</a:t>
            </a:r>
          </a:p>
          <a:p>
            <a:pPr>
              <a:lnSpc>
                <a:spcPct val="150000"/>
              </a:lnSpc>
            </a:pPr>
            <a:r>
              <a:rPr lang="en-US" altLang="ru-RU" sz="1800" dirty="0"/>
              <a:t>Access data by column name </a:t>
            </a:r>
            <a:r>
              <a:rPr lang="en-US" altLang="ru-RU" sz="1800" strike="sngStrike" dirty="0"/>
              <a:t>but not column index</a:t>
            </a:r>
            <a:r>
              <a:rPr lang="en-US" altLang="ru-RU" sz="18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ru-RU" sz="1800" dirty="0"/>
              <a:t>Close resources. Use connection pool;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9A30-639B-470E-9171-DDBF64679BF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67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CDAB-85F7-4F47-A9B9-53F57AD9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9D379-FBB5-9E44-B3A8-109DDAE6B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8135575" cy="3552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ru-RU" sz="1600" b="1" dirty="0"/>
              <a:t>Integrate two databases to the project (</a:t>
            </a:r>
            <a:r>
              <a:rPr lang="en-US" altLang="ru-RU" sz="1600" b="1" u="sng" dirty="0">
                <a:hlinkClick r:id="rId2"/>
              </a:rPr>
              <a:t>Postgres</a:t>
            </a:r>
            <a:r>
              <a:rPr lang="en-US" altLang="ru-RU" sz="1600" dirty="0"/>
              <a:t> server and in-memory </a:t>
            </a:r>
            <a:r>
              <a:rPr lang="en-US" altLang="ru-RU" sz="1600" b="1" u="sng" dirty="0">
                <a:hlinkClick r:id="rId3"/>
              </a:rPr>
              <a:t>H2</a:t>
            </a:r>
            <a:r>
              <a:rPr lang="en-US" altLang="ru-RU" sz="1600" b="1" dirty="0"/>
              <a:t>):</a:t>
            </a:r>
          </a:p>
          <a:p>
            <a:pPr lvl="1">
              <a:lnSpc>
                <a:spcPct val="150000"/>
              </a:lnSpc>
            </a:pPr>
            <a:r>
              <a:rPr lang="en-US" altLang="ru-RU" sz="1600" dirty="0"/>
              <a:t>Name is a student representative for ex. “</a:t>
            </a:r>
            <a:r>
              <a:rPr lang="en-US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yaroslav_brahinets</a:t>
            </a:r>
            <a:r>
              <a:rPr lang="en-US" altLang="ru-RU" sz="1600" dirty="0"/>
              <a:t>”;</a:t>
            </a:r>
          </a:p>
          <a:p>
            <a:pPr lvl="1">
              <a:lnSpc>
                <a:spcPct val="150000"/>
              </a:lnSpc>
            </a:pPr>
            <a:r>
              <a:rPr lang="en-US" altLang="ru-RU" sz="1600" dirty="0"/>
              <a:t>Tables should be automatically populated on program startup. If tables already exist - skip this step and log appropriate message to console;</a:t>
            </a:r>
          </a:p>
          <a:p>
            <a:pPr lvl="1">
              <a:lnSpc>
                <a:spcPct val="150000"/>
              </a:lnSpc>
            </a:pPr>
            <a:r>
              <a:rPr lang="en-US" altLang="ru-RU" sz="1600" dirty="0"/>
              <a:t>Declare </a:t>
            </a:r>
            <a:r>
              <a:rPr lang="en-US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host, port, login</a:t>
            </a:r>
            <a:r>
              <a:rPr lang="en-US" altLang="ru-RU" sz="1600" dirty="0">
                <a:latin typeface="Consolas" panose="020B0609020204030204" pitchFamily="49" charset="0"/>
              </a:rPr>
              <a:t>, </a:t>
            </a:r>
            <a:r>
              <a:rPr lang="en-US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en-US" altLang="ru-RU" sz="1600" dirty="0"/>
              <a:t> and </a:t>
            </a:r>
            <a:r>
              <a:rPr lang="en-US" alt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database_name</a:t>
            </a:r>
            <a:r>
              <a:rPr lang="en-US" altLang="ru-RU" sz="1600" dirty="0"/>
              <a:t> in </a:t>
            </a:r>
            <a:r>
              <a:rPr lang="en-US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r>
              <a:rPr lang="en-US" altLang="ru-RU" sz="1600" dirty="0"/>
              <a:t> file located in projects </a:t>
            </a:r>
            <a:r>
              <a:rPr lang="en-US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lang="en-US" altLang="ru-RU" sz="1600" dirty="0"/>
              <a:t>;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b="1" dirty="0"/>
              <a:t>Add database as a storage to StudentsRegistry. </a:t>
            </a:r>
            <a:r>
              <a:rPr lang="en-US" sz="1600" dirty="0"/>
              <a:t>After application start prompt user to select persistence mode: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H2</a:t>
            </a:r>
            <a:r>
              <a:rPr lang="en-US" sz="1600" dirty="0"/>
              <a:t>. Do all application activities with selected source.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A917E-24DD-5440-86F1-9D36C6FB44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79220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hlinkClick r:id="rId3"/>
              </a:rPr>
              <a:t>Java JDBC (Baeldung)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4"/>
              </a:rPr>
              <a:t>PostgreSQL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5"/>
              </a:rPr>
              <a:t>Java Database Connectivity (Oracle)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6"/>
              </a:rPr>
              <a:t>Relational vs Non-relational databases</a:t>
            </a:r>
            <a:endParaRPr lang="en-US" dirty="0"/>
          </a:p>
          <a:p>
            <a:pPr marL="7620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BE964-F424-5446-96F5-29B2D332AD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0486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ctrTitle" idx="4294967295"/>
          </p:nvPr>
        </p:nvSpPr>
        <p:spPr>
          <a:xfrm>
            <a:off x="0" y="725488"/>
            <a:ext cx="556101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4294967295"/>
          </p:nvPr>
        </p:nvSpPr>
        <p:spPr>
          <a:xfrm>
            <a:off x="0" y="1754188"/>
            <a:ext cx="5561013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</a:rPr>
              <a:t>Any Q</a:t>
            </a:r>
            <a:r>
              <a:rPr lang="en" sz="4800" b="1" dirty="0">
                <a:solidFill>
                  <a:schemeClr val="lt1"/>
                </a:solidFill>
              </a:rPr>
              <a:t>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4294967295"/>
          </p:nvPr>
        </p:nvSpPr>
        <p:spPr>
          <a:xfrm>
            <a:off x="0" y="2759075"/>
            <a:ext cx="5561013" cy="199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Or fi</a:t>
            </a:r>
            <a:r>
              <a:rPr lang="en" sz="2400" dirty="0">
                <a:solidFill>
                  <a:schemeClr val="lt1"/>
                </a:solidFill>
              </a:rPr>
              <a:t>nd us in Slack: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@Yaroslav Brahinets</a:t>
            </a:r>
          </a:p>
          <a:p>
            <a:pPr marL="0" indent="0">
              <a:buNone/>
            </a:pPr>
            <a:r>
              <a:rPr lang="en-US" dirty="0">
                <a:solidFill>
                  <a:schemeClr val="lt1"/>
                </a:solidFill>
              </a:rPr>
              <a:t>	@Vasya Rudas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BA1867-D893-9D41-9A16-41270CA52F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587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8174100" cy="3552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DDL</a:t>
            </a:r>
            <a:r>
              <a:rPr lang="en-US" dirty="0"/>
              <a:t> - Data Definition Language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DML</a:t>
            </a:r>
            <a:r>
              <a:rPr lang="en-US" dirty="0"/>
              <a:t> - Data Manipulation Language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SQL</a:t>
            </a:r>
            <a:r>
              <a:rPr lang="en-US" dirty="0"/>
              <a:t> – Structured Query Language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001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81" y="1160369"/>
            <a:ext cx="2228942" cy="17443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431" y="1841862"/>
            <a:ext cx="2553892" cy="18648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159" y="3041073"/>
            <a:ext cx="2672166" cy="19693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9636" y="1069639"/>
            <a:ext cx="3338945" cy="5882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3487" y="1732523"/>
            <a:ext cx="2021785" cy="1389489"/>
          </a:xfrm>
          <a:prstGeom prst="rect">
            <a:avLst/>
          </a:prstGeom>
        </p:spPr>
      </p:pic>
      <p:sp>
        <p:nvSpPr>
          <p:cNvPr id="13" name="Curved Up Arrow 12"/>
          <p:cNvSpPr/>
          <p:nvPr/>
        </p:nvSpPr>
        <p:spPr>
          <a:xfrm rot="19239046">
            <a:off x="6258579" y="3067601"/>
            <a:ext cx="624577" cy="31020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 rot="19239046">
            <a:off x="7360344" y="1877463"/>
            <a:ext cx="624577" cy="31020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Up Arrow 14"/>
          <p:cNvSpPr/>
          <p:nvPr/>
        </p:nvSpPr>
        <p:spPr>
          <a:xfrm rot="1671332">
            <a:off x="1153569" y="3032702"/>
            <a:ext cx="624577" cy="31020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Up Arrow 15"/>
          <p:cNvSpPr/>
          <p:nvPr/>
        </p:nvSpPr>
        <p:spPr>
          <a:xfrm rot="1671332">
            <a:off x="2832298" y="3894668"/>
            <a:ext cx="624577" cy="31020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70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699" y="358388"/>
            <a:ext cx="8014773" cy="857400"/>
          </a:xfrm>
        </p:spPr>
        <p:txBody>
          <a:bodyPr/>
          <a:lstStyle/>
          <a:p>
            <a:r>
              <a:rPr lang="en-US" dirty="0"/>
              <a:t>Structure of a relational database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596" y="1215788"/>
            <a:ext cx="5042977" cy="358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85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a database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15788"/>
            <a:ext cx="7994496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database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yaroslav_brahinets;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species (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     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       primary key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   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256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num_acres</a:t>
            </a:r>
            <a:r>
              <a:rPr lang="en-US" altLang="en-US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       not null</a:t>
            </a:r>
            <a:b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 (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        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       primary key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species_id</a:t>
            </a:r>
            <a:r>
              <a:rPr lang="en-US" altLang="en-US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     not null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      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256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date_born</a:t>
            </a:r>
            <a:r>
              <a:rPr lang="en-US" altLang="en-US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    not null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animal_species_id_fkey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species_id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species (</a:t>
            </a:r>
            <a:r>
              <a:rPr lang="en-US" altLang="en-US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90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699" y="358388"/>
            <a:ext cx="7398245" cy="857400"/>
          </a:xfrm>
        </p:spPr>
        <p:txBody>
          <a:bodyPr/>
          <a:lstStyle/>
          <a:p>
            <a:r>
              <a:rPr lang="en-US" dirty="0"/>
              <a:t>JDBC: Java Database Connectivity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938574" cy="35523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JDBC</a:t>
            </a:r>
            <a:r>
              <a:rPr lang="en-US" dirty="0"/>
              <a:t> - platform-independent industry standard for the interaction of Java-applications with various DBMS</a:t>
            </a:r>
            <a:endParaRPr lang="uk-UA" altLang="uk-UA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640183" y="3398631"/>
            <a:ext cx="1944216" cy="12421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dirty="0"/>
              <a:t>Java Application</a:t>
            </a:r>
            <a:endParaRPr lang="uk-UA" sz="105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396267" y="3884685"/>
            <a:ext cx="972108" cy="59406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JDBC v4.3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124459" y="3950480"/>
            <a:ext cx="972108" cy="56706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Driver</a:t>
            </a:r>
            <a:endParaRPr lang="uk-UA" sz="1050" dirty="0"/>
          </a:p>
        </p:txBody>
      </p:sp>
      <p:sp>
        <p:nvSpPr>
          <p:cNvPr id="8" name="Цилиндр 7"/>
          <p:cNvSpPr/>
          <p:nvPr/>
        </p:nvSpPr>
        <p:spPr>
          <a:xfrm>
            <a:off x="5852651" y="3425634"/>
            <a:ext cx="1026114" cy="1188132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Database</a:t>
            </a:r>
            <a:endParaRPr lang="uk-UA" sz="1050" dirty="0"/>
          </a:p>
        </p:txBody>
      </p:sp>
      <p:sp>
        <p:nvSpPr>
          <p:cNvPr id="9" name="Стрелка вправо 8"/>
          <p:cNvSpPr/>
          <p:nvPr/>
        </p:nvSpPr>
        <p:spPr>
          <a:xfrm>
            <a:off x="3476387" y="4100709"/>
            <a:ext cx="486054" cy="21602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/>
          </a:p>
        </p:txBody>
      </p:sp>
      <p:sp>
        <p:nvSpPr>
          <p:cNvPr id="10" name="Стрелка вправо 9"/>
          <p:cNvSpPr/>
          <p:nvPr/>
        </p:nvSpPr>
        <p:spPr>
          <a:xfrm>
            <a:off x="5312591" y="4093102"/>
            <a:ext cx="648072" cy="23123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/>
          </a:p>
        </p:txBody>
      </p:sp>
    </p:spTree>
    <p:extLst>
      <p:ext uri="{BB962C8B-B14F-4D97-AF65-F5344CB8AC3E}">
        <p14:creationId xmlns:p14="http://schemas.microsoft.com/office/powerpoint/2010/main" val="3987375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699" y="358388"/>
            <a:ext cx="8014773" cy="857400"/>
          </a:xfrm>
        </p:spPr>
        <p:txBody>
          <a:bodyPr/>
          <a:lstStyle/>
          <a:p>
            <a:r>
              <a:rPr lang="en-US" dirty="0"/>
              <a:t>Ways to access RDB from Java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8014772" cy="3552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JDBC</a:t>
            </a:r>
            <a:r>
              <a:rPr lang="en-US" dirty="0"/>
              <a:t> -  accesses data as rows and columns;</a:t>
            </a:r>
          </a:p>
          <a:p>
            <a:pPr>
              <a:lnSpc>
                <a:spcPct val="150000"/>
              </a:lnSpc>
            </a:pPr>
            <a:r>
              <a:rPr lang="en-US" b="1" dirty="0"/>
              <a:t>JPA (Java Persistence API) </a:t>
            </a:r>
            <a:r>
              <a:rPr lang="en-US" dirty="0"/>
              <a:t>- accesses data through Java objects using a concept called object-relational mapping (ORM);</a:t>
            </a:r>
          </a:p>
        </p:txBody>
      </p:sp>
    </p:spTree>
    <p:extLst>
      <p:ext uri="{BB962C8B-B14F-4D97-AF65-F5344CB8AC3E}">
        <p14:creationId xmlns:p14="http://schemas.microsoft.com/office/powerpoint/2010/main" val="144802677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1750</Words>
  <Application>Microsoft Office PowerPoint</Application>
  <PresentationFormat>On-screen Show (16:9)</PresentationFormat>
  <Paragraphs>258</Paragraphs>
  <Slides>35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Courier New</vt:lpstr>
      <vt:lpstr>Arial</vt:lpstr>
      <vt:lpstr>Raleway</vt:lpstr>
      <vt:lpstr>Lato</vt:lpstr>
      <vt:lpstr>Consolas</vt:lpstr>
      <vt:lpstr>Antonio template</vt:lpstr>
      <vt:lpstr>Lesson 13 - Java Database Connectivity</vt:lpstr>
      <vt:lpstr>Lesson Goals</vt:lpstr>
      <vt:lpstr>Database</vt:lpstr>
      <vt:lpstr>Terminology</vt:lpstr>
      <vt:lpstr>Setup database</vt:lpstr>
      <vt:lpstr>Structure of a relational database</vt:lpstr>
      <vt:lpstr>Define a database structure</vt:lpstr>
      <vt:lpstr>JDBC: Java Database Connectivity</vt:lpstr>
      <vt:lpstr>Ways to access RDB from Java</vt:lpstr>
      <vt:lpstr>Database flow</vt:lpstr>
      <vt:lpstr>Driver</vt:lpstr>
      <vt:lpstr>Key JDBC interfaces</vt:lpstr>
      <vt:lpstr>Key JDBC interfaces</vt:lpstr>
      <vt:lpstr>Database connection URL</vt:lpstr>
      <vt:lpstr>Get a Connection</vt:lpstr>
      <vt:lpstr>Statements</vt:lpstr>
      <vt:lpstr>Basic SQL Statements</vt:lpstr>
      <vt:lpstr>CRUD – Create, Read, Update, Delete</vt:lpstr>
      <vt:lpstr>Prepared Statement</vt:lpstr>
      <vt:lpstr>Getting Data from a ResultSet</vt:lpstr>
      <vt:lpstr>Getting Data from a ResultSet</vt:lpstr>
      <vt:lpstr>Getting Data from a ResultSet</vt:lpstr>
      <vt:lpstr>What is wrong?</vt:lpstr>
      <vt:lpstr>Transaction - statements executed as a unit</vt:lpstr>
      <vt:lpstr>Joining multiple tables</vt:lpstr>
      <vt:lpstr>SQLException</vt:lpstr>
      <vt:lpstr>Database metadata</vt:lpstr>
      <vt:lpstr>Closing Database Resources</vt:lpstr>
      <vt:lpstr>Performance optimization</vt:lpstr>
      <vt:lpstr>Object-Relational Mapping  (ORM)</vt:lpstr>
      <vt:lpstr>Data consistency</vt:lpstr>
      <vt:lpstr>Good practices</vt:lpstr>
      <vt:lpstr>Homework</vt:lpstr>
      <vt:lpstr>Literature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13 – Intro to Web, Servlet API</dc:title>
  <dc:creator>Vasya Rudas</dc:creator>
  <cp:lastModifiedBy>Yaroslav Brahinets</cp:lastModifiedBy>
  <cp:revision>193</cp:revision>
  <dcterms:created xsi:type="dcterms:W3CDTF">2019-12-18T21:24:00Z</dcterms:created>
  <dcterms:modified xsi:type="dcterms:W3CDTF">2021-01-24T22:13:08Z</dcterms:modified>
</cp:coreProperties>
</file>