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74" r:id="rId2"/>
    <p:sldId id="293" r:id="rId3"/>
    <p:sldId id="304" r:id="rId4"/>
    <p:sldId id="302" r:id="rId5"/>
    <p:sldId id="294" r:id="rId6"/>
    <p:sldId id="301" r:id="rId7"/>
    <p:sldId id="297" r:id="rId8"/>
    <p:sldId id="295" r:id="rId9"/>
    <p:sldId id="296" r:id="rId10"/>
    <p:sldId id="298" r:id="rId11"/>
    <p:sldId id="299" r:id="rId12"/>
    <p:sldId id="300" r:id="rId13"/>
    <p:sldId id="303" r:id="rId14"/>
  </p:sldIdLst>
  <p:sldSz cx="9144000" cy="5143500" type="screen16x9"/>
  <p:notesSz cx="6858000" cy="9144000"/>
  <p:embeddedFontLst>
    <p:embeddedFont>
      <p:font typeface="Lato" panose="020B0604020202020204" charset="0"/>
      <p:regular r:id="rId16"/>
      <p:bold r:id="rId17"/>
      <p:italic r:id="rId18"/>
      <p:boldItalic r:id="rId19"/>
    </p:embeddedFont>
    <p:embeddedFont>
      <p:font typeface="Raleway" panose="020B0604020202020204" charset="-52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D176F3-10C5-48C3-8027-83F943D27627}" v="6" dt="2020-11-17T20:40:33.344"/>
  </p1510:revLst>
</p1510:revInfo>
</file>

<file path=ppt/tableStyles.xml><?xml version="1.0" encoding="utf-8"?>
<a:tblStyleLst xmlns:a="http://schemas.openxmlformats.org/drawingml/2006/main" def="{4375B59A-8F34-4A71-B247-EAC484CAED77}">
  <a:tblStyle styleId="{4375B59A-8F34-4A71-B247-EAC484CAE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roslav Brahinets" userId="21b0ef620fff3801" providerId="LiveId" clId="{31D176F3-10C5-48C3-8027-83F943D27627}"/>
    <pc:docChg chg="custSel modSld sldOrd">
      <pc:chgData name="Yaroslav Brahinets" userId="21b0ef620fff3801" providerId="LiveId" clId="{31D176F3-10C5-48C3-8027-83F943D27627}" dt="2020-11-17T20:40:33.344" v="30"/>
      <pc:docMkLst>
        <pc:docMk/>
      </pc:docMkLst>
      <pc:sldChg chg="addSp delSp modSp mod delAnim modAnim">
        <pc:chgData name="Yaroslav Brahinets" userId="21b0ef620fff3801" providerId="LiveId" clId="{31D176F3-10C5-48C3-8027-83F943D27627}" dt="2020-11-17T20:40:33.344" v="30"/>
        <pc:sldMkLst>
          <pc:docMk/>
          <pc:sldMk cId="3948495204" sldId="295"/>
        </pc:sldMkLst>
        <pc:picChg chg="add mod">
          <ac:chgData name="Yaroslav Brahinets" userId="21b0ef620fff3801" providerId="LiveId" clId="{31D176F3-10C5-48C3-8027-83F943D27627}" dt="2020-11-17T20:34:53.619" v="7" actId="1076"/>
          <ac:picMkLst>
            <pc:docMk/>
            <pc:sldMk cId="3948495204" sldId="295"/>
            <ac:picMk id="3" creationId="{243DAA96-AE83-4DED-9327-C8DAC6FCA851}"/>
          </ac:picMkLst>
        </pc:picChg>
        <pc:picChg chg="del">
          <ac:chgData name="Yaroslav Brahinets" userId="21b0ef620fff3801" providerId="LiveId" clId="{31D176F3-10C5-48C3-8027-83F943D27627}" dt="2020-11-17T20:34:51.542" v="6" actId="478"/>
          <ac:picMkLst>
            <pc:docMk/>
            <pc:sldMk cId="3948495204" sldId="295"/>
            <ac:picMk id="12" creationId="{0498353A-8733-4BA1-9D4A-CA0E4674CC62}"/>
          </ac:picMkLst>
        </pc:picChg>
      </pc:sldChg>
      <pc:sldChg chg="addSp delSp modSp mod delAnim modAnim">
        <pc:chgData name="Yaroslav Brahinets" userId="21b0ef620fff3801" providerId="LiveId" clId="{31D176F3-10C5-48C3-8027-83F943D27627}" dt="2020-11-17T20:39:30.545" v="25"/>
        <pc:sldMkLst>
          <pc:docMk/>
          <pc:sldMk cId="2329200121" sldId="298"/>
        </pc:sldMkLst>
        <pc:picChg chg="add mod">
          <ac:chgData name="Yaroslav Brahinets" userId="21b0ef620fff3801" providerId="LiveId" clId="{31D176F3-10C5-48C3-8027-83F943D27627}" dt="2020-11-17T20:39:22.503" v="22" actId="1076"/>
          <ac:picMkLst>
            <pc:docMk/>
            <pc:sldMk cId="2329200121" sldId="298"/>
            <ac:picMk id="3" creationId="{534D7FB9-543D-46DD-8F03-39F8B6A4B3F3}"/>
          </ac:picMkLst>
        </pc:picChg>
        <pc:picChg chg="add mod">
          <ac:chgData name="Yaroslav Brahinets" userId="21b0ef620fff3801" providerId="LiveId" clId="{31D176F3-10C5-48C3-8027-83F943D27627}" dt="2020-11-17T20:39:26.039" v="24" actId="14861"/>
          <ac:picMkLst>
            <pc:docMk/>
            <pc:sldMk cId="2329200121" sldId="298"/>
            <ac:picMk id="5" creationId="{30ABD9C1-4733-490C-8992-4E5995511790}"/>
          </ac:picMkLst>
        </pc:picChg>
        <pc:picChg chg="del">
          <ac:chgData name="Yaroslav Brahinets" userId="21b0ef620fff3801" providerId="LiveId" clId="{31D176F3-10C5-48C3-8027-83F943D27627}" dt="2020-11-17T20:38:13.560" v="12" actId="21"/>
          <ac:picMkLst>
            <pc:docMk/>
            <pc:sldMk cId="2329200121" sldId="298"/>
            <ac:picMk id="8" creationId="{6BF6D327-99F9-4675-BB8E-EFABB98B06F8}"/>
          </ac:picMkLst>
        </pc:picChg>
        <pc:picChg chg="del">
          <ac:chgData name="Yaroslav Brahinets" userId="21b0ef620fff3801" providerId="LiveId" clId="{31D176F3-10C5-48C3-8027-83F943D27627}" dt="2020-11-17T20:38:08.824" v="9" actId="478"/>
          <ac:picMkLst>
            <pc:docMk/>
            <pc:sldMk cId="2329200121" sldId="298"/>
            <ac:picMk id="12" creationId="{0498353A-8733-4BA1-9D4A-CA0E4674CC62}"/>
          </ac:picMkLst>
        </pc:picChg>
      </pc:sldChg>
      <pc:sldChg chg="ord">
        <pc:chgData name="Yaroslav Brahinets" userId="21b0ef620fff3801" providerId="LiveId" clId="{31D176F3-10C5-48C3-8027-83F943D27627}" dt="2020-11-17T20:40:22.302" v="29"/>
        <pc:sldMkLst>
          <pc:docMk/>
          <pc:sldMk cId="1738157829" sldId="30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10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18376" y="1354549"/>
            <a:ext cx="799128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Lesson 4 – Homework review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3120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A124-749C-4F8E-A2AC-FCAF5464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Useless exception usage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DABE8-3DA4-4A99-8169-F0975E280E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4D7FB9-543D-46DD-8F03-39F8B6A4B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502" y="1358746"/>
            <a:ext cx="6400375" cy="1722041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ABD9C1-4733-490C-8992-4E5995511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123" y="3223746"/>
            <a:ext cx="6193754" cy="1648491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920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43F51-224F-48A5-ACEC-2D205F7D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atomic security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B0FCE-F17C-4771-BAEE-9800808601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69E36-3B9E-4806-A1D3-21B92247C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02" y="1818442"/>
            <a:ext cx="2391828" cy="335012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46CCDB-B9FB-41DC-B228-96A82FF07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531" y="1362177"/>
            <a:ext cx="5131465" cy="1372202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C5FC8D-D1A9-42D5-863B-5ED93F2E3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104" y="2880768"/>
            <a:ext cx="5261061" cy="2129665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719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9089A5-CA9A-4B22-932F-BE601497B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91" y="2494581"/>
            <a:ext cx="3605586" cy="1316199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DA3B93-EB2B-4134-AC7A-49C38156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optimal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5B53C-DAA3-4987-8550-466C9403EF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624297-7B32-44FD-AEBD-FB76B4869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703" y="3207762"/>
            <a:ext cx="5569705" cy="1701002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7F321C-A215-4B1A-B35F-338FA772B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91" y="1307486"/>
            <a:ext cx="6966664" cy="939612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132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034D-CC55-400F-A25C-BB1757C2F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</a:t>
            </a:r>
            <a:r>
              <a:rPr lang="ru-UA" b="1" dirty="0"/>
              <a:t> </a:t>
            </a:r>
            <a:r>
              <a:rPr lang="en-US" b="1" dirty="0"/>
              <a:t>not jump the gun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F8FE6-1084-4861-9D3A-E2FEF16689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66A6F7-8329-4981-958E-9E8FD8E72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374" y="1283732"/>
            <a:ext cx="5121901" cy="1079169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E95730-7AD5-4ABE-A300-29F1927D3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374" y="3513539"/>
            <a:ext cx="6049193" cy="604919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94D0D2-C7EC-4D16-AA07-BC38C5F03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374" y="2545205"/>
            <a:ext cx="4581131" cy="786428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F407F9-010D-4973-B191-F2D1218D8E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0374" y="4300365"/>
            <a:ext cx="7476124" cy="710068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544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2CD57-5575-4883-BEB8-8A4319174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358388"/>
            <a:ext cx="7394894" cy="857400"/>
          </a:xfrm>
        </p:spPr>
        <p:txBody>
          <a:bodyPr/>
          <a:lstStyle/>
          <a:p>
            <a:r>
              <a:rPr lang="en-US" dirty="0"/>
              <a:t>Do not track developer-specific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73728-D45C-496F-9E02-AEC300A524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D2FE4-B8C1-498C-882F-CCBA08300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1562715"/>
            <a:ext cx="6581775" cy="1295400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BCEC41-7137-4F61-BC69-1410AFA09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711" y="3151238"/>
            <a:ext cx="4600575" cy="1790700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499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C6010-C2EF-4535-A92A-8C518C7A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not Repeat Yourself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8617D-E797-4AB0-86F5-45DA2776E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268" y="1215788"/>
            <a:ext cx="2105876" cy="3230281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E068C-23C6-4BF9-ACC0-E74133ADE3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D1DDD8-9B80-47CA-BB18-770822E3C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00" y="1215788"/>
            <a:ext cx="2067761" cy="571731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52F103-E31A-478C-80D0-FCC236767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700" y="2143157"/>
            <a:ext cx="1715193" cy="2477501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599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8AFC-2E22-4900-A720-F16CEFC10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ARM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7C2E6-C53B-4A96-A598-85E29A07C1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F55CC5-9A43-4851-A006-F9085664F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851" y="1782711"/>
            <a:ext cx="5116993" cy="2048703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6843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DCAC-C1B3-4077-8C52-5FD62C0E8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format convention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64495-7385-49F7-BEBE-9951657DF5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265435-7B62-42A0-8C93-65040B9DB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0" y="1411899"/>
            <a:ext cx="2420328" cy="3373213"/>
          </a:xfrm>
          <a:prstGeom prst="rect">
            <a:avLst/>
          </a:prstGeom>
          <a:effectLst>
            <a:outerShdw blurRad="63500" sx="102000" sy="102000" algn="ctr" rotWithShape="0">
              <a:srgbClr val="FFC000">
                <a:alpha val="4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0FBAF8-33DA-41D5-88B5-1825BDF74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200" y="1640498"/>
            <a:ext cx="2620434" cy="2610905"/>
          </a:xfrm>
          <a:prstGeom prst="rect">
            <a:avLst/>
          </a:prstGeom>
          <a:effectLst>
            <a:outerShdw blurRad="63500" sx="102000" sy="102000" algn="ctr" rotWithShape="0">
              <a:srgbClr val="92D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21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0ED0D-CD0A-4AC7-9BAA-16E2E4F2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edge 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ADB0C-A4D5-4188-B565-326455E879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11136-143C-414E-92B1-586F12F57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1" y="1710813"/>
            <a:ext cx="2179286" cy="2415988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60E93E-F723-4195-99ED-C0397F992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465" y="1623541"/>
            <a:ext cx="5168903" cy="2634824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815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A2A35-4A0A-4D9A-AFA9-F3885BFCF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9" y="358388"/>
            <a:ext cx="7748855" cy="857400"/>
          </a:xfrm>
        </p:spPr>
        <p:txBody>
          <a:bodyPr/>
          <a:lstStyle/>
          <a:p>
            <a:r>
              <a:rPr lang="en-US" dirty="0"/>
              <a:t>Handle edge 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E6B11-5AA8-4639-A06B-82D7CDDDD8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78B50F-2026-444B-8CF8-3B80C9539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99" y="1215788"/>
            <a:ext cx="4453086" cy="1797576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527688-E618-4005-AD2D-47D0B0ABA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018" y="2636697"/>
            <a:ext cx="4660907" cy="2216985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60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A124-749C-4F8E-A2AC-FCAF5464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Incorrect termination reason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DABE8-3DA4-4A99-8169-F0975E280E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933F02-E070-40B5-8924-5CE644E1A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33" y="1306141"/>
            <a:ext cx="6603494" cy="647962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A133C1-8E8B-4DB7-B2EE-CDD66141C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484" y="2142952"/>
            <a:ext cx="4469031" cy="428798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3DAA96-AE83-4DED-9327-C8DAC6FCA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36" y="3561704"/>
            <a:ext cx="7893926" cy="850842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849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A2A35-4A0A-4D9A-AFA9-F3885BFCF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9" y="358388"/>
            <a:ext cx="7748855" cy="857400"/>
          </a:xfrm>
        </p:spPr>
        <p:txBody>
          <a:bodyPr/>
          <a:lstStyle/>
          <a:p>
            <a:r>
              <a:rPr lang="en-US" dirty="0"/>
              <a:t>Do not use </a:t>
            </a:r>
            <a:r>
              <a:rPr lang="en-US" dirty="0" err="1">
                <a:latin typeface="Lato" panose="020B0604020202020204" charset="0"/>
              </a:rPr>
              <a:t>toString</a:t>
            </a:r>
            <a:r>
              <a:rPr lang="en-US" dirty="0"/>
              <a:t> for business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E6B11-5AA8-4639-A06B-82D7CDDDD8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B8229-44A4-426F-9265-15A1E406F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521" y="1521989"/>
            <a:ext cx="4261308" cy="1382229"/>
          </a:xfrm>
          <a:prstGeom prst="rect">
            <a:avLst/>
          </a:prstGeom>
          <a:effectLst>
            <a:outerShdw blurRad="63500" sx="102000" sy="102000" algn="ctr" rotWithShape="0">
              <a:srgbClr val="FFFF00">
                <a:alpha val="4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2AE8DE-5327-4047-9A11-9BCAAC001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46" y="1540522"/>
            <a:ext cx="4169754" cy="1318640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BC6375-7F7F-4EA6-AE8A-63DDE441A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316" y="3170391"/>
            <a:ext cx="7760593" cy="1840042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57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61</Words>
  <Application>Microsoft Office PowerPoint</Application>
  <PresentationFormat>On-screen Show (16:9)</PresentationFormat>
  <Paragraphs>25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Lato</vt:lpstr>
      <vt:lpstr>Arial</vt:lpstr>
      <vt:lpstr>Raleway</vt:lpstr>
      <vt:lpstr>Antonio template</vt:lpstr>
      <vt:lpstr>Lesson 4 – Homework review</vt:lpstr>
      <vt:lpstr>Do not track developer-specific files</vt:lpstr>
      <vt:lpstr>Do not Repeat Yourself</vt:lpstr>
      <vt:lpstr>Apply ARM</vt:lpstr>
      <vt:lpstr>Follow format convention</vt:lpstr>
      <vt:lpstr>Handle edge cases</vt:lpstr>
      <vt:lpstr>Handle edge cases</vt:lpstr>
      <vt:lpstr>Incorrect termination reason</vt:lpstr>
      <vt:lpstr>Do not use toString for business logic</vt:lpstr>
      <vt:lpstr>Useless exception usage</vt:lpstr>
      <vt:lpstr>Follow atomic security</vt:lpstr>
      <vt:lpstr>Write optimal code</vt:lpstr>
      <vt:lpstr>Do not jump the gun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 – Homework overview</dc:title>
  <dc:creator>Yaroslav Brahinets</dc:creator>
  <cp:lastModifiedBy>Yaroslav Brahinets</cp:lastModifiedBy>
  <cp:revision>114</cp:revision>
  <dcterms:modified xsi:type="dcterms:W3CDTF">2020-11-17T20:40:48Z</dcterms:modified>
</cp:coreProperties>
</file>