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74" r:id="rId2"/>
    <p:sldId id="495" r:id="rId3"/>
    <p:sldId id="496" r:id="rId4"/>
    <p:sldId id="497" r:id="rId5"/>
    <p:sldId id="498" r:id="rId6"/>
    <p:sldId id="500" r:id="rId7"/>
    <p:sldId id="499" r:id="rId8"/>
    <p:sldId id="501" r:id="rId9"/>
    <p:sldId id="502" r:id="rId10"/>
    <p:sldId id="339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Raleway" panose="020B0604020202020204" charset="-52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roslav Brahinets" initials="YB" lastIdx="2" clrIdx="0">
    <p:extLst>
      <p:ext uri="{19B8F6BF-5375-455C-9EA6-DF929625EA0E}">
        <p15:presenceInfo xmlns:p15="http://schemas.microsoft.com/office/powerpoint/2012/main" userId="21b0ef620fff3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7" autoAdjust="0"/>
    <p:restoredTop sz="92109"/>
  </p:normalViewPr>
  <p:slideViewPr>
    <p:cSldViewPr snapToGrid="0">
      <p:cViewPr varScale="1">
        <p:scale>
          <a:sx n="115" d="100"/>
          <a:sy n="115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01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97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234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833581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24 – Homework review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</a:t>
            </a:r>
            <a:r>
              <a:rPr lang="en" sz="2400" dirty="0" err="1">
                <a:solidFill>
                  <a:schemeClr val="lt1"/>
                </a:solidFill>
              </a:rPr>
              <a:t>ind</a:t>
            </a:r>
            <a:r>
              <a:rPr lang="en" sz="2400" dirty="0">
                <a:solidFill>
                  <a:schemeClr val="lt1"/>
                </a:solidFill>
              </a:rPr>
              <a:t>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@Vasya Rudas</a:t>
            </a: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7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2580-4071-A744-9318-ADE0EFA68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768163" cy="857400"/>
          </a:xfrm>
        </p:spPr>
        <p:txBody>
          <a:bodyPr/>
          <a:lstStyle/>
          <a:p>
            <a:r>
              <a:rPr lang="en-US" dirty="0"/>
              <a:t>Abstract entities is something modern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9B163-92D7-A34D-A37F-DF62631435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09515C-C677-4414-9C20-53AC7B89C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93" y="1936866"/>
            <a:ext cx="7590651" cy="174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2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D79F-59B3-4D34-ACD1-3FD62F5A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encapsulation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CA6F6-098A-49DA-8985-463651BBA8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D4D10-A718-422A-A962-5538567A4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15" y="1479577"/>
            <a:ext cx="6309770" cy="337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8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352F-DDE2-4075-9C19-6F6081C2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about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9234E-AC4D-40BB-BA63-301B44AF13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64ED63-6604-4A09-9A45-C16357DFC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37" y="1215788"/>
            <a:ext cx="5833525" cy="290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4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4B2F-B36B-451D-B877-84A8C457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User has Role</a:t>
            </a:r>
            <a:r>
              <a:rPr lang="en-US" dirty="0"/>
              <a:t> or </a:t>
            </a:r>
            <a:r>
              <a:rPr lang="en-US" u="sng" dirty="0"/>
              <a:t>Role has User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CF35B-2B7A-4D9B-ABF9-7348029461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0797C3-C7D5-4FA7-9872-FBD7C4C74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484" y="1822485"/>
            <a:ext cx="5575475" cy="263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7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833581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Course 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78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2F38-1D63-40B8-9162-A1F6DAD9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610BE-D0AF-4646-A3A4-701FE889D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215788"/>
            <a:ext cx="8250300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Single Responsibility </a:t>
            </a:r>
            <a:r>
              <a:rPr lang="en-US" dirty="0"/>
              <a:t>(only a few public </a:t>
            </a:r>
            <a:r>
              <a:rPr lang="en-US" dirty="0" err="1"/>
              <a:t>api’s</a:t>
            </a:r>
            <a:r>
              <a:rPr lang="en-US" dirty="0"/>
              <a:t>);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Say “</a:t>
            </a:r>
            <a:r>
              <a:rPr lang="en-US" b="1" i="1" u="sng" dirty="0"/>
              <a:t>No Hardcode!</a:t>
            </a:r>
            <a:r>
              <a:rPr lang="en-US" b="1" dirty="0"/>
              <a:t>”</a:t>
            </a:r>
            <a:r>
              <a:rPr lang="en-US" dirty="0"/>
              <a:t> (use properties);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Loose coupling. Boundaries </a:t>
            </a:r>
            <a:r>
              <a:rPr lang="en-US" dirty="0"/>
              <a:t>(</a:t>
            </a:r>
            <a:r>
              <a:rPr lang="en-US" i="1" strike="sngStrike" dirty="0"/>
              <a:t>NO entity in web-security</a:t>
            </a:r>
            <a:r>
              <a:rPr lang="en-US" strike="sngStrike" dirty="0"/>
              <a:t>, </a:t>
            </a:r>
            <a:r>
              <a:rPr lang="en-US" i="1" strike="sngStrike" dirty="0"/>
              <a:t>NO </a:t>
            </a:r>
            <a:r>
              <a:rPr lang="en-US" i="1" strike="sngStrike" dirty="0" err="1"/>
              <a:t>db</a:t>
            </a:r>
            <a:r>
              <a:rPr lang="en-US" i="1" strike="sngStrike" dirty="0"/>
              <a:t> Page on UI</a:t>
            </a:r>
            <a:r>
              <a:rPr lang="en-US" strike="sngStrike" dirty="0"/>
              <a:t>, </a:t>
            </a:r>
            <a:r>
              <a:rPr lang="en-US" i="1" strike="sngStrike" dirty="0"/>
              <a:t>NO DTO in service</a:t>
            </a:r>
            <a:r>
              <a:rPr lang="en-US" dirty="0"/>
              <a:t>);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Easy to extend </a:t>
            </a:r>
            <a:r>
              <a:rPr lang="en-US" dirty="0"/>
              <a:t>(Screaming Architecture);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Composition vs Inheritance</a:t>
            </a:r>
            <a:r>
              <a:rPr lang="en-US" dirty="0"/>
              <a:t> (</a:t>
            </a:r>
            <a:r>
              <a:rPr lang="en-US" strike="sngStrike" dirty="0"/>
              <a:t>no abstract entities</a:t>
            </a:r>
            <a:r>
              <a:rPr lang="en-US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8CF97-0943-420E-9A39-BBDFC061D0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054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00A5-6CBA-4C23-82E8-D2B9C6A8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66461-F832-4FEF-B4AC-B11C19EE3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215788"/>
            <a:ext cx="8135575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Transactions</a:t>
            </a:r>
            <a:r>
              <a:rPr lang="en-US" dirty="0"/>
              <a:t> (Apply and Apply only where required);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Optimize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filter in DB vs filter in Java;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read SQL resource once and cache;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Join vs Subquery;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Do not reinvent the wheel</a:t>
            </a:r>
            <a:r>
              <a:rPr lang="en-US" dirty="0"/>
              <a:t> (Flyway, Dao, </a:t>
            </a:r>
            <a:r>
              <a:rPr lang="en-US" i="1" dirty="0"/>
              <a:t>Logger</a:t>
            </a:r>
            <a:r>
              <a:rPr lang="en-US" dirty="0"/>
              <a:t>)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EEFF1-2A5F-4106-8C8C-2436FA3D46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424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2B7A-51C6-4DA6-A02F-CC0B6DE7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78D0E-373A-40A3-AC8C-ECA14A2DD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215788"/>
            <a:ext cx="8135575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Strict model</a:t>
            </a:r>
            <a:r>
              <a:rPr lang="en-US" dirty="0"/>
              <a:t> over </a:t>
            </a:r>
            <a:r>
              <a:rPr lang="en-US" strike="sngStrike" dirty="0"/>
              <a:t>Json and String parsing;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Ensure all workers has work</a:t>
            </a:r>
            <a:r>
              <a:rPr lang="en-US" dirty="0"/>
              <a:t> (executors)</a:t>
            </a:r>
            <a:r>
              <a:rPr lang="en-US" b="1" dirty="0"/>
              <a:t>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Static initializers </a:t>
            </a:r>
            <a:r>
              <a:rPr lang="en-US" dirty="0"/>
              <a:t>vs</a:t>
            </a:r>
            <a:r>
              <a:rPr lang="en-US" b="1" dirty="0"/>
              <a:t> Post Construct;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Clean up unused code;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Tests. Tests. Tests.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0DFD5-1FFF-4221-BB4D-5FA89BA9BF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1026" name="Picture 2" descr="NO TEST NO BEER - Uncle Bob | Meme Generator">
            <a:extLst>
              <a:ext uri="{FF2B5EF4-FFF2-40B4-BE49-F238E27FC236}">
                <a16:creationId xmlns:a16="http://schemas.microsoft.com/office/drawing/2014/main" id="{7A7A855E-5913-437B-9DA1-E837086D3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487" y="315110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768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185</Words>
  <Application>Microsoft Office PowerPoint</Application>
  <PresentationFormat>On-screen Show (16:9)</PresentationFormat>
  <Paragraphs>37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Lato</vt:lpstr>
      <vt:lpstr>Arial</vt:lpstr>
      <vt:lpstr>Raleway</vt:lpstr>
      <vt:lpstr>Antonio template</vt:lpstr>
      <vt:lpstr>Lesson 24 – Homework review</vt:lpstr>
      <vt:lpstr>Abstract entities is something modern </vt:lpstr>
      <vt:lpstr>Follow encapsulation</vt:lpstr>
      <vt:lpstr>Remember about performance</vt:lpstr>
      <vt:lpstr>User has Role or Role has User?</vt:lpstr>
      <vt:lpstr>Course works</vt:lpstr>
      <vt:lpstr>Design</vt:lpstr>
      <vt:lpstr>Database</vt:lpstr>
      <vt:lpstr>Maintainability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dc:creator>Yaroslav Brahinets</dc:creator>
  <cp:lastModifiedBy>Yaroslav Brahinets</cp:lastModifiedBy>
  <cp:revision>273</cp:revision>
  <dcterms:modified xsi:type="dcterms:W3CDTF">2021-04-18T18:52:06Z</dcterms:modified>
</cp:coreProperties>
</file>