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74" r:id="rId2"/>
    <p:sldId id="491" r:id="rId3"/>
    <p:sldId id="492" r:id="rId4"/>
    <p:sldId id="493" r:id="rId5"/>
    <p:sldId id="494" r:id="rId6"/>
    <p:sldId id="339" r:id="rId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9"/>
      <p:bold r:id="rId10"/>
      <p:italic r:id="rId11"/>
      <p:boldItalic r:id="rId12"/>
    </p:embeddedFont>
    <p:embeddedFont>
      <p:font typeface="Raleway" panose="020B0503030101060003" pitchFamily="34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2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9" autoAdjust="0"/>
    <p:restoredTop sz="92035"/>
  </p:normalViewPr>
  <p:slideViewPr>
    <p:cSldViewPr snapToGrid="0">
      <p:cViewPr varScale="1">
        <p:scale>
          <a:sx n="61" d="100"/>
          <a:sy n="61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19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F3C6-249E-0F43-B2A5-75545498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866579" cy="694805"/>
          </a:xfrm>
        </p:spPr>
        <p:txBody>
          <a:bodyPr/>
          <a:lstStyle/>
          <a:p>
            <a:r>
              <a:rPr lang="en-UA" dirty="0"/>
              <a:t>Controller responsibility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53F0-FC6B-3346-AE76-5BEF3389DF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E63D0-E7DD-9745-83B5-0F62DA9A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82" y="1230403"/>
            <a:ext cx="5046436" cy="378003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0394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CB84-9C57-FF4D-BF41-E509E57E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Controller responsibility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8EFBD-C19D-6B46-BAB9-3AA89A58E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5AA44-69F6-0145-AA57-2D734A96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70" y="1322548"/>
            <a:ext cx="4242860" cy="3462564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00189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CB84-9C57-FF4D-BF41-E509E57E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SecurityContext clear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8EFBD-C19D-6B46-BAB9-3AA89A58E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3F4D8-455A-D34F-9AAE-117D33C9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788"/>
            <a:ext cx="4882131" cy="1483179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90F02-5F57-8B46-9BD0-008E3B2B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413" y="2911253"/>
            <a:ext cx="5877861" cy="178567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80342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CB84-9C57-FF4D-BF41-E509E57E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Exception handling and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8EFBD-C19D-6B46-BAB9-3AA89A58E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ED4A3-483C-5845-92DD-1AEC4CC4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39" y="1359041"/>
            <a:ext cx="5753122" cy="2425417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00771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40</Words>
  <Application>Microsoft Macintosh PowerPoint</Application>
  <PresentationFormat>On-screen Show (16:9)</PresentationFormat>
  <Paragraphs>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Raleway</vt:lpstr>
      <vt:lpstr>Lato</vt:lpstr>
      <vt:lpstr>Arial</vt:lpstr>
      <vt:lpstr>Antonio template</vt:lpstr>
      <vt:lpstr>Lesson 19 – Homework review</vt:lpstr>
      <vt:lpstr>Controller responsibility</vt:lpstr>
      <vt:lpstr>Controller responsibility</vt:lpstr>
      <vt:lpstr>SecurityContext clear</vt:lpstr>
      <vt:lpstr>Exception handling and Security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Vasya Rudas</cp:lastModifiedBy>
  <cp:revision>239</cp:revision>
  <dcterms:modified xsi:type="dcterms:W3CDTF">2021-03-15T17:31:51Z</dcterms:modified>
</cp:coreProperties>
</file>