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74" r:id="rId2"/>
    <p:sldId id="351" r:id="rId3"/>
    <p:sldId id="465" r:id="rId4"/>
    <p:sldId id="464" r:id="rId5"/>
    <p:sldId id="339" r:id="rId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8"/>
      <p:bold r:id="rId9"/>
      <p:italic r:id="rId10"/>
      <p:boldItalic r:id="rId11"/>
    </p:embeddedFont>
    <p:embeddedFont>
      <p:font typeface="Raleway" panose="020B0503030101060003" pitchFamily="34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176F3-10C5-48C3-8027-83F943D27627}" v="6" dt="2020-11-17T20:40:33.344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 autoAdjust="0"/>
    <p:restoredTop sz="94694"/>
  </p:normalViewPr>
  <p:slideViewPr>
    <p:cSldViewPr snapToGrid="0">
      <p:cViewPr varScale="1">
        <p:scale>
          <a:sx n="156" d="100"/>
          <a:sy n="156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10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4EBC-16A9-4E45-A4FE-161E9065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Flexible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8E3F8-D3B5-C647-9EE1-3D8D190A8C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D2E22-B6D9-5949-94F1-D74439B2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529288"/>
            <a:ext cx="7719184" cy="296432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68536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</p:spPr>
        <p:txBody>
          <a:bodyPr/>
          <a:lstStyle/>
          <a:p>
            <a:r>
              <a:rPr lang="en-US" dirty="0"/>
              <a:t>Homework. Students Registry</a:t>
            </a:r>
            <a:endParaRPr lang="ru-RU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1373188"/>
            <a:ext cx="7869710" cy="3552825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Add annotation </a:t>
            </a:r>
            <a:r>
              <a:rPr lang="en-US" b="1" dirty="0"/>
              <a:t>@Dependency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/>
              <a:t>Mark "dependency" classes</a:t>
            </a:r>
            <a:r>
              <a:rPr lang="en-US" dirty="0"/>
              <a:t> with a @Dependency annotation (“dependency” – it’s a class which is passed as constructor argument for some other class, it means “class A depends on class B”)</a:t>
            </a:r>
          </a:p>
          <a:p>
            <a:endParaRPr lang="en-US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3</a:t>
            </a:fld>
            <a:endParaRPr lang="e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1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</p:spPr>
        <p:txBody>
          <a:bodyPr/>
          <a:lstStyle/>
          <a:p>
            <a:r>
              <a:rPr lang="en-US" dirty="0"/>
              <a:t>Homework. Students Registry</a:t>
            </a:r>
            <a:endParaRPr lang="ru-RU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1373188"/>
            <a:ext cx="7869710" cy="3552825"/>
          </a:xfrm>
        </p:spPr>
        <p:txBody>
          <a:bodyPr/>
          <a:lstStyle/>
          <a:p>
            <a:pPr marL="571500" indent="-457200">
              <a:buFont typeface="+mj-lt"/>
              <a:buAutoNum type="arabicPeriod" startAt="3"/>
            </a:pPr>
            <a:r>
              <a:rPr lang="en-US" b="1" dirty="0"/>
              <a:t>Find all Dependency classes</a:t>
            </a:r>
            <a:r>
              <a:rPr lang="en-US" dirty="0"/>
              <a:t>(it means: Scan application for Class&lt;?&gt; objects that annotated with annotation @Dependency)</a:t>
            </a:r>
          </a:p>
          <a:p>
            <a:pPr marL="571500" indent="-457200">
              <a:buFont typeface="+mj-lt"/>
              <a:buAutoNum type="arabicPeriod" startAt="3"/>
            </a:pPr>
            <a:r>
              <a:rPr lang="en-US" b="1" dirty="0">
                <a:solidFill>
                  <a:schemeClr val="tx1"/>
                </a:solidFill>
              </a:rPr>
              <a:t>Create instances</a:t>
            </a:r>
            <a:r>
              <a:rPr lang="en-US" dirty="0">
                <a:solidFill>
                  <a:schemeClr val="tx1"/>
                </a:solidFill>
              </a:rPr>
              <a:t> of ”dependency” classes by using Reflection API</a:t>
            </a:r>
          </a:p>
          <a:p>
            <a:pPr marL="571500" indent="-457200">
              <a:buFont typeface="+mj-lt"/>
              <a:buAutoNum type="arabicPeriod" startAt="3"/>
            </a:pPr>
            <a:r>
              <a:rPr lang="en-US" dirty="0"/>
              <a:t>Create an instance of </a:t>
            </a:r>
            <a:r>
              <a:rPr lang="en-US" dirty="0" err="1"/>
              <a:t>StudentsRegistry</a:t>
            </a:r>
            <a:r>
              <a:rPr lang="en-US" dirty="0"/>
              <a:t> class by injecting “dependency” </a:t>
            </a:r>
            <a:r>
              <a:rPr lang="en-US" b="1" dirty="0"/>
              <a:t>objects</a:t>
            </a:r>
            <a:r>
              <a:rPr lang="en-US" dirty="0"/>
              <a:t> using Java Reflection API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4</a:t>
            </a:fld>
            <a:endParaRPr lang="e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2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129</Words>
  <Application>Microsoft Macintosh PowerPoint</Application>
  <PresentationFormat>On-screen Show (16:9)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Arial</vt:lpstr>
      <vt:lpstr>Raleway</vt:lpstr>
      <vt:lpstr>Antonio template</vt:lpstr>
      <vt:lpstr>Lesson 10 – Homework review</vt:lpstr>
      <vt:lpstr>Flexible solution</vt:lpstr>
      <vt:lpstr>Homework. Students Registry</vt:lpstr>
      <vt:lpstr>Homework. Students Registry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Vasya Rudas</cp:lastModifiedBy>
  <cp:revision>174</cp:revision>
  <dcterms:modified xsi:type="dcterms:W3CDTF">2020-12-27T15:08:41Z</dcterms:modified>
</cp:coreProperties>
</file>