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74" r:id="rId2"/>
    <p:sldId id="285" r:id="rId3"/>
    <p:sldId id="284" r:id="rId4"/>
    <p:sldId id="283" r:id="rId5"/>
    <p:sldId id="281" r:id="rId6"/>
    <p:sldId id="267" r:id="rId7"/>
    <p:sldId id="286" r:id="rId8"/>
    <p:sldId id="276" r:id="rId9"/>
    <p:sldId id="269" r:id="rId10"/>
    <p:sldId id="288" r:id="rId11"/>
    <p:sldId id="279" r:id="rId12"/>
    <p:sldId id="287" r:id="rId13"/>
    <p:sldId id="262" r:id="rId14"/>
    <p:sldId id="280" r:id="rId15"/>
    <p:sldId id="291" r:id="rId16"/>
    <p:sldId id="290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</a:t>
            </a:r>
            <a:r>
              <a:rPr lang="en-US" dirty="0" smtClean="0"/>
              <a:t>2 </a:t>
            </a:r>
            <a:r>
              <a:rPr lang="en-US" dirty="0"/>
              <a:t>– Homework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- </a:t>
            </a:r>
            <a:r>
              <a:rPr lang="en-US" b="1" dirty="0"/>
              <a:t>K</a:t>
            </a:r>
            <a:r>
              <a:rPr lang="en-US" dirty="0"/>
              <a:t>eep</a:t>
            </a:r>
            <a:r>
              <a:rPr lang="uk-UA" dirty="0"/>
              <a:t> </a:t>
            </a:r>
            <a:r>
              <a:rPr lang="en-US" b="1" dirty="0"/>
              <a:t>I</a:t>
            </a:r>
            <a:r>
              <a:rPr lang="en-US" dirty="0"/>
              <a:t>t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 smtClean="0"/>
              <a:t>S</a:t>
            </a:r>
            <a:r>
              <a:rPr lang="en-US" dirty="0" smtClean="0"/>
              <a:t>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91" y="1786966"/>
            <a:ext cx="3181192" cy="1603321"/>
          </a:xfrm>
          <a:prstGeom prst="rect">
            <a:avLst/>
          </a:prstGeom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622" y="1786966"/>
            <a:ext cx="3107211" cy="1603321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9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6977554" cy="857400"/>
          </a:xfrm>
        </p:spPr>
        <p:txBody>
          <a:bodyPr/>
          <a:lstStyle/>
          <a:p>
            <a:r>
              <a:rPr lang="en-US" dirty="0" smtClean="0"/>
              <a:t>Minimize regular expressions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92861"/>
            <a:ext cx="3859185" cy="64796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17" y="3209692"/>
            <a:ext cx="3706723" cy="1019587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184" y="2467911"/>
            <a:ext cx="3612391" cy="51469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6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 immutability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4" y="1381706"/>
            <a:ext cx="3803018" cy="172517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27" y="3567074"/>
            <a:ext cx="4565528" cy="87688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7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magic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3115726"/>
            <a:ext cx="3061489" cy="74507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715562"/>
            <a:ext cx="3044596" cy="97487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038" y="2584451"/>
            <a:ext cx="3947344" cy="74717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2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do extra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04" y="3342243"/>
            <a:ext cx="4949643" cy="142322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1" y="3342243"/>
            <a:ext cx="2095165" cy="138572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504" y="1803657"/>
            <a:ext cx="4706421" cy="65257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31" y="1457980"/>
            <a:ext cx="2154091" cy="134392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do extra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40" y="604837"/>
            <a:ext cx="1868035" cy="3396427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30" y="2575901"/>
            <a:ext cx="4260524" cy="4384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4134000"/>
            <a:ext cx="7111696" cy="335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07" y="1850571"/>
            <a:ext cx="3631454" cy="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6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7892160" cy="8574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messaging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32" y="2851543"/>
            <a:ext cx="952885" cy="20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604539"/>
            <a:ext cx="2401271" cy="219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3" y="4011660"/>
            <a:ext cx="2382213" cy="228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814" y="3859198"/>
            <a:ext cx="1686607" cy="266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442" y="1615050"/>
            <a:ext cx="1010058" cy="228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943" y="2660402"/>
            <a:ext cx="2267867" cy="2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task: lost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64" y="1853954"/>
            <a:ext cx="2775502" cy="211612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07" y="1654023"/>
            <a:ext cx="3011914" cy="241143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9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task: missing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82256"/>
            <a:ext cx="2912837" cy="181652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45" y="1282256"/>
            <a:ext cx="3218899" cy="80286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91" y="2271633"/>
            <a:ext cx="2914214" cy="389114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545" y="4173266"/>
            <a:ext cx="5680007" cy="680417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001" y="2957961"/>
            <a:ext cx="3540453" cy="71240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task: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7" y="4449183"/>
            <a:ext cx="1753309" cy="24775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291280"/>
            <a:ext cx="1759126" cy="3030495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078" y="1864667"/>
            <a:ext cx="1841222" cy="3145766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878" y="1530579"/>
            <a:ext cx="4422047" cy="240028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2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correct project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09" y="1276586"/>
            <a:ext cx="1991530" cy="76230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486" y="3539177"/>
            <a:ext cx="2115405" cy="97194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115" y="2262222"/>
            <a:ext cx="2629963" cy="771837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9" y="2276354"/>
            <a:ext cx="1839068" cy="59078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486" y="1264088"/>
            <a:ext cx="1772366" cy="581260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59" y="3424831"/>
            <a:ext cx="1743780" cy="60031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343" y="2185831"/>
            <a:ext cx="2058232" cy="771837"/>
          </a:xfrm>
          <a:prstGeom prst="rect">
            <a:avLst/>
          </a:prstGeom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78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079612" cy="857400"/>
          </a:xfrm>
        </p:spPr>
        <p:txBody>
          <a:bodyPr/>
          <a:lstStyle/>
          <a:p>
            <a:r>
              <a:rPr lang="en-US" dirty="0"/>
              <a:t>Program should complete successfully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32031"/>
            <a:ext cx="3050040" cy="810167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09" y="2576384"/>
            <a:ext cx="6805591" cy="2210423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6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– Don’t Repeat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00" y="2878395"/>
            <a:ext cx="4458983" cy="1975288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1356196"/>
            <a:ext cx="3974583" cy="1220016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11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smtClean="0"/>
              <a:t>useless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09" y="1579458"/>
            <a:ext cx="3046545" cy="1075251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99" y="1379568"/>
            <a:ext cx="3249338" cy="1334039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69" y="3187704"/>
            <a:ext cx="3924406" cy="1599552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99" y="3162384"/>
            <a:ext cx="3220752" cy="857597"/>
          </a:xfrm>
          <a:prstGeom prst="rect">
            <a:avLst/>
          </a:prstGeom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41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027878" cy="857400"/>
          </a:xfrm>
        </p:spPr>
        <p:txBody>
          <a:bodyPr/>
          <a:lstStyle/>
          <a:p>
            <a:r>
              <a:rPr lang="en-US" dirty="0" smtClean="0"/>
              <a:t>Single </a:t>
            </a:r>
            <a:r>
              <a:rPr lang="en-US" dirty="0"/>
              <a:t>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6" y="1524000"/>
            <a:ext cx="3595111" cy="30248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79181" y="2138462"/>
            <a:ext cx="294183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ensureStudentsCountSpecified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readStudentsFromConsole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sortStudentsCaseInsensitively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86</Words>
  <Application>Microsoft Office PowerPoint</Application>
  <PresentationFormat>On-screen Show (16:9)</PresentationFormat>
  <Paragraphs>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Arial</vt:lpstr>
      <vt:lpstr>Raleway</vt:lpstr>
      <vt:lpstr>Antonio template</vt:lpstr>
      <vt:lpstr>Lesson 2 – Homework review</vt:lpstr>
      <vt:lpstr>Solve the task: lost data</vt:lpstr>
      <vt:lpstr>Solve the task: missing validation</vt:lpstr>
      <vt:lpstr>Solve the task: sorting</vt:lpstr>
      <vt:lpstr>Use correct project structure</vt:lpstr>
      <vt:lpstr>Program should complete successfully</vt:lpstr>
      <vt:lpstr>DRY – Don’t Repeat Yourself</vt:lpstr>
      <vt:lpstr>Remove useless comments</vt:lpstr>
      <vt:lpstr>Single Responsibility</vt:lpstr>
      <vt:lpstr>KISS - Keep It Simple Student</vt:lpstr>
      <vt:lpstr>Minimize regular expressions usage</vt:lpstr>
      <vt:lpstr>Prefer immutability</vt:lpstr>
      <vt:lpstr>Avoid magic numbers</vt:lpstr>
      <vt:lpstr>Do not do extra work</vt:lpstr>
      <vt:lpstr>Do not do extra work</vt:lpstr>
      <vt:lpstr>Git messaging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Yaroslav Brahinets</cp:lastModifiedBy>
  <cp:revision>73</cp:revision>
  <dcterms:modified xsi:type="dcterms:W3CDTF">2020-11-01T22:12:15Z</dcterms:modified>
</cp:coreProperties>
</file>