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4" r:id="rId2"/>
    <p:sldId id="350" r:id="rId3"/>
    <p:sldId id="349" r:id="rId4"/>
    <p:sldId id="354" r:id="rId5"/>
    <p:sldId id="351" r:id="rId6"/>
    <p:sldId id="353" r:id="rId7"/>
    <p:sldId id="356" r:id="rId8"/>
    <p:sldId id="357" r:id="rId9"/>
    <p:sldId id="352" r:id="rId10"/>
    <p:sldId id="339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176F3-10C5-48C3-8027-83F943D27627}" v="6" dt="2020-11-17T20:40:33.34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5" autoAdjust="0"/>
    <p:restoredTop sz="94720"/>
  </p:normalViewPr>
  <p:slideViewPr>
    <p:cSldViewPr snapToGrid="0">
      <p:cViewPr varScale="1">
        <p:scale>
          <a:sx n="138" d="100"/>
          <a:sy n="138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9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2D68-4F4F-4ABA-82DC-2D3B9982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is not an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574B-501E-4573-9E20-061C72EDD0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764FC-8814-43BB-834A-F23E4B1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7" y="1957754"/>
            <a:ext cx="3634358" cy="133972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62D38-DD91-403D-A73E-421C7147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89" y="1215788"/>
            <a:ext cx="4909080" cy="3258391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48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0F86-8C37-4D74-BF56-AC0CD92B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640700" cy="857400"/>
          </a:xfrm>
        </p:spPr>
        <p:txBody>
          <a:bodyPr/>
          <a:lstStyle/>
          <a:p>
            <a:r>
              <a:rPr lang="en-US"/>
              <a:t>Incorrect average </a:t>
            </a:r>
            <a:r>
              <a:rPr lang="en-US" dirty="0"/>
              <a:t>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FF227-CEE5-48D6-93C1-AC88C13B4B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6C581-107D-472D-A64F-2ED2F8B1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86" y="1651972"/>
            <a:ext cx="5051628" cy="183955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3B07-31AF-4B16-B632-81D2C0DF26B8}"/>
              </a:ext>
            </a:extLst>
          </p:cNvPr>
          <p:cNvSpPr txBox="1"/>
          <p:nvPr/>
        </p:nvSpPr>
        <p:spPr>
          <a:xfrm>
            <a:off x="3645065" y="3743900"/>
            <a:ext cx="185386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avg[50, 50, 100]</a:t>
            </a:r>
          </a:p>
          <a:p>
            <a:r>
              <a:rPr lang="en-US" dirty="0">
                <a:solidFill>
                  <a:srgbClr val="0070C0"/>
                </a:solidFill>
              </a:rPr>
              <a:t>-&gt; avg(F, F, A) </a:t>
            </a:r>
          </a:p>
          <a:p>
            <a:r>
              <a:rPr lang="en-US" dirty="0">
                <a:solidFill>
                  <a:srgbClr val="0070C0"/>
                </a:solidFill>
              </a:rPr>
              <a:t>-&gt; avg(F, D, B) </a:t>
            </a:r>
          </a:p>
          <a:p>
            <a:r>
              <a:rPr lang="en-US" dirty="0">
                <a:solidFill>
                  <a:srgbClr val="0070C0"/>
                </a:solidFill>
              </a:rPr>
              <a:t>-&gt; avg(D, D, C) </a:t>
            </a:r>
          </a:p>
          <a:p>
            <a:r>
              <a:rPr lang="en-US" b="1" dirty="0">
                <a:solidFill>
                  <a:srgbClr val="00B050"/>
                </a:solidFill>
              </a:rPr>
              <a:t>-&gt; D</a:t>
            </a:r>
          </a:p>
        </p:txBody>
      </p:sp>
    </p:spTree>
    <p:extLst>
      <p:ext uri="{BB962C8B-B14F-4D97-AF65-F5344CB8AC3E}">
        <p14:creationId xmlns:p14="http://schemas.microsoft.com/office/powerpoint/2010/main" val="29988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0300-1101-4AA6-A815-05F92D1B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C8095-B86F-4BB5-AB4E-E215D5719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9ACE4-4C39-4B38-B91A-6C04AC61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7" y="1833519"/>
            <a:ext cx="5735046" cy="218274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14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924C-778C-468D-9C0D-3AEC7AE3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312646" cy="857400"/>
          </a:xfrm>
        </p:spPr>
        <p:txBody>
          <a:bodyPr/>
          <a:lstStyle/>
          <a:p>
            <a:r>
              <a:rPr lang="en-US" dirty="0"/>
              <a:t>Stream laziness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4D40D-74F1-416A-80B2-17DFC27BF8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4F477-3391-445A-BD25-E627DE06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98" y="2052290"/>
            <a:ext cx="7444003" cy="103892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7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22F7-AB50-4742-9089-E16EE2B4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Input arguments modification is not good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88ED3-08B4-4883-B230-08E02B619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B3910-432A-4DC2-9A08-A0FC8B1F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1315354"/>
            <a:ext cx="7182852" cy="80973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24FC0-0BA2-4E4C-8D31-BA66650C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218197"/>
            <a:ext cx="8192643" cy="80021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1E13FA-3BC5-4A7B-80EF-0B1CF22B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3" y="3774786"/>
            <a:ext cx="6776807" cy="101032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748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4934-4871-43B7-B065-1D517477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8068592" cy="857400"/>
          </a:xfrm>
        </p:spPr>
        <p:txBody>
          <a:bodyPr/>
          <a:lstStyle/>
          <a:p>
            <a:r>
              <a:rPr lang="en-US" dirty="0"/>
              <a:t>Open-Close simplifies maintainability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B463-76B1-40B6-88F7-819438026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FEF62-769C-48F3-8B38-98EC0AEC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93" y="3281847"/>
            <a:ext cx="5450503" cy="122922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19928C-2E0B-4B3F-92B3-B976DA06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77" y="1480532"/>
            <a:ext cx="5175536" cy="121048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35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8B88-3AB6-43C4-B33E-DF6DF205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input is a valid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C3A2-4DF7-4E44-8C7A-9D739626A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B8C01-08E7-4EFB-AB32-93980002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27" y="2876557"/>
            <a:ext cx="4409205" cy="2102309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D1AD24-81C3-4592-8F8C-BC29031A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9" y="1215788"/>
            <a:ext cx="4062404" cy="137780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5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D91A-74B1-4040-912B-3A53F4B0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29BF6-16F3-4A83-BCBD-613515F7F1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Screenshot_12">
            <a:extLst>
              <a:ext uri="{FF2B5EF4-FFF2-40B4-BE49-F238E27FC236}">
                <a16:creationId xmlns:a16="http://schemas.microsoft.com/office/drawing/2014/main" id="{9AF20BAF-6FD9-4E46-B399-DC096251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05" y="1694600"/>
            <a:ext cx="3287394" cy="28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06116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99</Words>
  <Application>Microsoft Office PowerPoint</Application>
  <PresentationFormat>On-screen Show (16:9)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Lato</vt:lpstr>
      <vt:lpstr>Arial</vt:lpstr>
      <vt:lpstr>Antonio template</vt:lpstr>
      <vt:lpstr>Lesson 9 – Homework review</vt:lpstr>
      <vt:lpstr>Median is not an Average</vt:lpstr>
      <vt:lpstr>Incorrect average concept</vt:lpstr>
      <vt:lpstr>Changed contracts</vt:lpstr>
      <vt:lpstr>Stream laziness</vt:lpstr>
      <vt:lpstr>Input arguments modification is not good</vt:lpstr>
      <vt:lpstr>Open-Close simplifies maintainability</vt:lpstr>
      <vt:lpstr>Empty input is a valid input</vt:lpstr>
      <vt:lpstr>Fun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169</cp:revision>
  <dcterms:modified xsi:type="dcterms:W3CDTF">2020-12-20T12:28:20Z</dcterms:modified>
</cp:coreProperties>
</file>