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84" r:id="rId2"/>
    <p:sldId id="285" r:id="rId3"/>
    <p:sldId id="454" r:id="rId4"/>
    <p:sldId id="459" r:id="rId5"/>
    <p:sldId id="382" r:id="rId6"/>
    <p:sldId id="456" r:id="rId7"/>
    <p:sldId id="412" r:id="rId8"/>
    <p:sldId id="413" r:id="rId9"/>
    <p:sldId id="414" r:id="rId10"/>
    <p:sldId id="415" r:id="rId11"/>
    <p:sldId id="416" r:id="rId12"/>
    <p:sldId id="418" r:id="rId13"/>
    <p:sldId id="419" r:id="rId14"/>
    <p:sldId id="421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60" r:id="rId27"/>
    <p:sldId id="411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52" r:id="rId42"/>
    <p:sldId id="462" r:id="rId43"/>
    <p:sldId id="434" r:id="rId44"/>
    <p:sldId id="461" r:id="rId45"/>
    <p:sldId id="458" r:id="rId46"/>
    <p:sldId id="339" r:id="rId47"/>
  </p:sldIdLst>
  <p:sldSz cx="9144000" cy="5143500" type="screen16x9"/>
  <p:notesSz cx="6858000" cy="9144000"/>
  <p:embeddedFontLst>
    <p:embeddedFont>
      <p:font typeface="Dosis" panose="020B0604020202020204" charset="0"/>
      <p:regular r:id="rId49"/>
      <p:bold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Raleway" panose="020B0604020202020204" charset="-52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80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DCF5E-91D3-4A9F-BD5D-98722917F87F}" v="76" dt="2020-12-13T23:29:52.274"/>
  </p1510:revLst>
</p1510:revInfo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94694"/>
  </p:normalViewPr>
  <p:slideViewPr>
    <p:cSldViewPr snapToGrid="0" snapToObjects="1">
      <p:cViewPr varScale="1">
        <p:scale>
          <a:sx n="167" d="100"/>
          <a:sy n="167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Brahinets" userId="21b0ef620fff3801" providerId="LiveId" clId="{1B6DCF5E-91D3-4A9F-BD5D-98722917F87F}"/>
    <pc:docChg chg="undo custSel addSld delSld modSld sldOrd">
      <pc:chgData name="Yaroslav Brahinets" userId="21b0ef620fff3801" providerId="LiveId" clId="{1B6DCF5E-91D3-4A9F-BD5D-98722917F87F}" dt="2020-12-13T23:31:27.943" v="1506" actId="113"/>
      <pc:docMkLst>
        <pc:docMk/>
      </pc:docMkLst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261883840" sldId="284"/>
        </pc:sldMkLst>
        <pc:spChg chg="mod">
          <ac:chgData name="Yaroslav Brahinets" userId="21b0ef620fff3801" providerId="LiveId" clId="{1B6DCF5E-91D3-4A9F-BD5D-98722917F87F}" dt="2020-12-11T21:41:59.978" v="32" actId="1076"/>
          <ac:spMkLst>
            <pc:docMk/>
            <pc:sldMk cId="1261883840" sldId="284"/>
            <ac:spMk id="88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3447259935" sldId="285"/>
        </pc:sldMkLst>
        <pc:spChg chg="mod">
          <ac:chgData name="Yaroslav Brahinets" userId="21b0ef620fff3801" providerId="LiveId" clId="{1B6DCF5E-91D3-4A9F-BD5D-98722917F87F}" dt="2020-12-13T23:19:02.390" v="1228" actId="2710"/>
          <ac:spMkLst>
            <pc:docMk/>
            <pc:sldMk cId="3447259935" sldId="285"/>
            <ac:spMk id="6" creationId="{DE02E9C1-4387-3242-83A3-46A4979A5769}"/>
          </ac:spMkLst>
        </pc:spChg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2535870065" sldId="339"/>
        </pc:sldMkLst>
        <pc:spChg chg="mod">
          <ac:chgData name="Yaroslav Brahinets" userId="21b0ef620fff3801" providerId="LiveId" clId="{1B6DCF5E-91D3-4A9F-BD5D-98722917F87F}" dt="2020-12-11T21:42:33.094" v="41" actId="6549"/>
          <ac:spMkLst>
            <pc:docMk/>
            <pc:sldMk cId="2535870065" sldId="339"/>
            <ac:spMk id="336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3648462502" sldId="381"/>
        </pc:sldMkLst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2203514554" sldId="382"/>
        </pc:sldMkLst>
        <pc:spChg chg="mod">
          <ac:chgData name="Yaroslav Brahinets" userId="21b0ef620fff3801" providerId="LiveId" clId="{1B6DCF5E-91D3-4A9F-BD5D-98722917F87F}" dt="2020-12-13T20:34:17.379" v="73" actId="1036"/>
          <ac:spMkLst>
            <pc:docMk/>
            <pc:sldMk cId="2203514554" sldId="382"/>
            <ac:spMk id="4" creationId="{7BCD8156-A3BE-4430-826E-F9F17DE59452}"/>
          </ac:spMkLst>
        </pc:spChg>
        <pc:spChg chg="mod">
          <ac:chgData name="Yaroslav Brahinets" userId="21b0ef620fff3801" providerId="LiveId" clId="{1B6DCF5E-91D3-4A9F-BD5D-98722917F87F}" dt="2020-12-13T23:01:43.777" v="901" actId="1038"/>
          <ac:spMkLst>
            <pc:docMk/>
            <pc:sldMk cId="2203514554" sldId="382"/>
            <ac:spMk id="5" creationId="{739A09E0-5802-4D8A-938E-7EA45BF0A512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601080233" sldId="383"/>
        </pc:sldMkLst>
      </pc:sldChg>
      <pc:sldChg chg="modSp del mod">
        <pc:chgData name="Yaroslav Brahinets" userId="21b0ef620fff3801" providerId="LiveId" clId="{1B6DCF5E-91D3-4A9F-BD5D-98722917F87F}" dt="2020-12-13T20:54:09.363" v="391" actId="2696"/>
        <pc:sldMkLst>
          <pc:docMk/>
          <pc:sldMk cId="3471787218" sldId="401"/>
        </pc:sldMkLst>
        <pc:spChg chg="mod">
          <ac:chgData name="Yaroslav Brahinets" userId="21b0ef620fff3801" providerId="LiveId" clId="{1B6DCF5E-91D3-4A9F-BD5D-98722917F87F}" dt="2020-12-13T20:52:42.619" v="355" actId="21"/>
          <ac:spMkLst>
            <pc:docMk/>
            <pc:sldMk cId="3471787218" sldId="401"/>
            <ac:spMk id="3" creationId="{FE67BCFF-D5B1-524A-8DA7-C18C2AE8C56F}"/>
          </ac:spMkLst>
        </pc:spChg>
      </pc:sldChg>
      <pc:sldChg chg="modSp mod modTransition">
        <pc:chgData name="Yaroslav Brahinets" userId="21b0ef620fff3801" providerId="LiveId" clId="{1B6DCF5E-91D3-4A9F-BD5D-98722917F87F}" dt="2020-12-13T23:28:04.437" v="1439" actId="20577"/>
        <pc:sldMkLst>
          <pc:docMk/>
          <pc:sldMk cId="4237981267" sldId="411"/>
        </pc:sldMkLst>
        <pc:spChg chg="mod">
          <ac:chgData name="Yaroslav Brahinets" userId="21b0ef620fff3801" providerId="LiveId" clId="{1B6DCF5E-91D3-4A9F-BD5D-98722917F87F}" dt="2020-12-13T23:28:04.437" v="1439" actId="20577"/>
          <ac:spMkLst>
            <pc:docMk/>
            <pc:sldMk cId="4237981267" sldId="411"/>
            <ac:spMk id="3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2648764217" sldId="412"/>
        </pc:sldMkLst>
        <pc:spChg chg="mod">
          <ac:chgData name="Yaroslav Brahinets" userId="21b0ef620fff3801" providerId="LiveId" clId="{1B6DCF5E-91D3-4A9F-BD5D-98722917F87F}" dt="2020-12-13T20:34:51.033" v="75" actId="403"/>
          <ac:spMkLst>
            <pc:docMk/>
            <pc:sldMk cId="2648764217" sldId="412"/>
            <ac:spMk id="5" creationId="{B6BBCE19-D637-4B16-ABA4-00EAB122B96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048632407" sldId="413"/>
        </pc:sldMkLst>
        <pc:spChg chg="mod">
          <ac:chgData name="Yaroslav Brahinets" userId="21b0ef620fff3801" providerId="LiveId" clId="{1B6DCF5E-91D3-4A9F-BD5D-98722917F87F}" dt="2020-12-13T20:35:07.735" v="77" actId="6549"/>
          <ac:spMkLst>
            <pc:docMk/>
            <pc:sldMk cId="3048632407" sldId="413"/>
            <ac:spMk id="5" creationId="{56B478A7-77BD-4A0F-B2FF-38B8D18A9591}"/>
          </ac:spMkLst>
        </pc:spChg>
      </pc:sldChg>
      <pc:sldChg chg="add ord modTransition">
        <pc:chgData name="Yaroslav Brahinets" userId="21b0ef620fff3801" providerId="LiveId" clId="{1B6DCF5E-91D3-4A9F-BD5D-98722917F87F}" dt="2020-12-13T23:27:31.572" v="1436"/>
        <pc:sldMkLst>
          <pc:docMk/>
          <pc:sldMk cId="1598386665" sldId="414"/>
        </pc:sldMkLst>
      </pc:sldChg>
      <pc:sldChg chg="addSp delSp modSp add mod modTransition">
        <pc:chgData name="Yaroslav Brahinets" userId="21b0ef620fff3801" providerId="LiveId" clId="{1B6DCF5E-91D3-4A9F-BD5D-98722917F87F}" dt="2020-12-13T23:27:31.572" v="1436"/>
        <pc:sldMkLst>
          <pc:docMk/>
          <pc:sldMk cId="1733080236" sldId="415"/>
        </pc:sldMkLst>
        <pc:spChg chg="del">
          <ac:chgData name="Yaroslav Brahinets" userId="21b0ef620fff3801" providerId="LiveId" clId="{1B6DCF5E-91D3-4A9F-BD5D-98722917F87F}" dt="2020-12-13T23:07:07.753" v="1019" actId="21"/>
          <ac:spMkLst>
            <pc:docMk/>
            <pc:sldMk cId="1733080236" sldId="415"/>
            <ac:spMk id="5" creationId="{968675E0-492F-41F4-B92D-18CA60E1CBEA}"/>
          </ac:spMkLst>
        </pc:spChg>
        <pc:spChg chg="mod">
          <ac:chgData name="Yaroslav Brahinets" userId="21b0ef620fff3801" providerId="LiveId" clId="{1B6DCF5E-91D3-4A9F-BD5D-98722917F87F}" dt="2020-12-13T23:07:16.823" v="1024" actId="1076"/>
          <ac:spMkLst>
            <pc:docMk/>
            <pc:sldMk cId="1733080236" sldId="415"/>
            <ac:spMk id="9" creationId="{840072E4-87CD-402A-B1B1-DBA151EE9D9D}"/>
          </ac:spMkLst>
        </pc:spChg>
        <pc:spChg chg="mod">
          <ac:chgData name="Yaroslav Brahinets" userId="21b0ef620fff3801" providerId="LiveId" clId="{1B6DCF5E-91D3-4A9F-BD5D-98722917F87F}" dt="2020-12-13T23:07:21.517" v="1025" actId="1076"/>
          <ac:spMkLst>
            <pc:docMk/>
            <pc:sldMk cId="1733080236" sldId="415"/>
            <ac:spMk id="12" creationId="{1DA82C2B-166B-43C5-A2D2-5943BA25B306}"/>
          </ac:spMkLst>
        </pc:spChg>
        <pc:spChg chg="mod">
          <ac:chgData name="Yaroslav Brahinets" userId="21b0ef620fff3801" providerId="LiveId" clId="{1B6DCF5E-91D3-4A9F-BD5D-98722917F87F}" dt="2020-12-13T23:07:21.517" v="1025" actId="1076"/>
          <ac:spMkLst>
            <pc:docMk/>
            <pc:sldMk cId="1733080236" sldId="415"/>
            <ac:spMk id="15" creationId="{071F775E-F38C-45F1-8E3E-3617A3AF3565}"/>
          </ac:spMkLst>
        </pc:spChg>
        <pc:spChg chg="add del mod">
          <ac:chgData name="Yaroslav Brahinets" userId="21b0ef620fff3801" providerId="LiveId" clId="{1B6DCF5E-91D3-4A9F-BD5D-98722917F87F}" dt="2020-12-13T23:07:10.049" v="1020" actId="21"/>
          <ac:spMkLst>
            <pc:docMk/>
            <pc:sldMk cId="1733080236" sldId="415"/>
            <ac:spMk id="16" creationId="{74A34590-A9AC-4548-A528-C3F83B03F199}"/>
          </ac:spMkLst>
        </pc:sp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0" creationId="{72C1085D-AB76-495E-B1A5-654064DCAACE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1" creationId="{12A5B9D1-B2EF-46D8-8CC5-A24B1F6AEAD8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3" creationId="{31C6BFF7-BB6D-4D6B-B6B9-D0AD9B1CBC37}"/>
          </ac:cxnSpMkLst>
        </pc:cxnChg>
        <pc:cxnChg chg="del mod">
          <ac:chgData name="Yaroslav Brahinets" userId="21b0ef620fff3801" providerId="LiveId" clId="{1B6DCF5E-91D3-4A9F-BD5D-98722917F87F}" dt="2020-12-13T23:04:14.690" v="1002" actId="21"/>
          <ac:cxnSpMkLst>
            <pc:docMk/>
            <pc:sldMk cId="1733080236" sldId="415"/>
            <ac:cxnSpMk id="14" creationId="{597569B3-AFB5-4A29-87A6-9AF5BEC2B580}"/>
          </ac:cxnSpMkLst>
        </pc:cxn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112133097" sldId="416"/>
        </pc:sldMkLst>
        <pc:spChg chg="mod">
          <ac:chgData name="Yaroslav Brahinets" userId="21b0ef620fff3801" providerId="LiveId" clId="{1B6DCF5E-91D3-4A9F-BD5D-98722917F87F}" dt="2020-12-13T23:04:33.516" v="1007" actId="5793"/>
          <ac:spMkLst>
            <pc:docMk/>
            <pc:sldMk cId="1112133097" sldId="416"/>
            <ac:spMk id="5" creationId="{9D72D2AD-9CD4-4F1E-B739-FC83B5BCFB12}"/>
          </ac:spMkLst>
        </pc:spChg>
      </pc:sldChg>
      <pc:sldChg chg="modSp add del">
        <pc:chgData name="Yaroslav Brahinets" userId="21b0ef620fff3801" providerId="LiveId" clId="{1B6DCF5E-91D3-4A9F-BD5D-98722917F87F}" dt="2020-12-13T23:19:40.266" v="1229" actId="47"/>
        <pc:sldMkLst>
          <pc:docMk/>
          <pc:sldMk cId="3271549848" sldId="417"/>
        </pc:sldMkLst>
        <pc:spChg chg="mod">
          <ac:chgData name="Yaroslav Brahinets" userId="21b0ef620fff3801" providerId="LiveId" clId="{1B6DCF5E-91D3-4A9F-BD5D-98722917F87F}" dt="2020-12-13T23:18:40.241" v="1212" actId="6549"/>
          <ac:spMkLst>
            <pc:docMk/>
            <pc:sldMk cId="3271549848" sldId="417"/>
            <ac:spMk id="5" creationId="{9D72D2AD-9CD4-4F1E-B739-FC83B5BCFB12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2851801732" sldId="418"/>
        </pc:sldMkLst>
        <pc:spChg chg="mod">
          <ac:chgData name="Yaroslav Brahinets" userId="21b0ef620fff3801" providerId="LiveId" clId="{1B6DCF5E-91D3-4A9F-BD5D-98722917F87F}" dt="2020-12-13T23:07:55.936" v="1036" actId="368"/>
          <ac:spMkLst>
            <pc:docMk/>
            <pc:sldMk cId="2851801732" sldId="418"/>
            <ac:spMk id="5" creationId="{9D72D2AD-9CD4-4F1E-B739-FC83B5BCFB12}"/>
          </ac:spMkLst>
        </pc:spChg>
      </pc:sldChg>
      <pc:sldChg chg="add modTransition">
        <pc:chgData name="Yaroslav Brahinets" userId="21b0ef620fff3801" providerId="LiveId" clId="{1B6DCF5E-91D3-4A9F-BD5D-98722917F87F}" dt="2020-12-13T23:27:31.572" v="1436"/>
        <pc:sldMkLst>
          <pc:docMk/>
          <pc:sldMk cId="3108283658" sldId="419"/>
        </pc:sldMkLst>
      </pc:sldChg>
      <pc:sldChg chg="add modTransition">
        <pc:chgData name="Yaroslav Brahinets" userId="21b0ef620fff3801" providerId="LiveId" clId="{1B6DCF5E-91D3-4A9F-BD5D-98722917F87F}" dt="2020-12-13T23:27:31.572" v="1436"/>
        <pc:sldMkLst>
          <pc:docMk/>
          <pc:sldMk cId="498331315" sldId="421"/>
        </pc:sldMkLst>
      </pc:sldChg>
      <pc:sldChg chg="modSp add del mod">
        <pc:chgData name="Yaroslav Brahinets" userId="21b0ef620fff3801" providerId="LiveId" clId="{1B6DCF5E-91D3-4A9F-BD5D-98722917F87F}" dt="2020-12-13T23:21:44.299" v="1239" actId="47"/>
        <pc:sldMkLst>
          <pc:docMk/>
          <pc:sldMk cId="1426087916" sldId="422"/>
        </pc:sldMkLst>
        <pc:spChg chg="mod">
          <ac:chgData name="Yaroslav Brahinets" userId="21b0ef620fff3801" providerId="LiveId" clId="{1B6DCF5E-91D3-4A9F-BD5D-98722917F87F}" dt="2020-12-13T23:05:42.854" v="1008" actId="207"/>
          <ac:spMkLst>
            <pc:docMk/>
            <pc:sldMk cId="1426087916" sldId="422"/>
            <ac:spMk id="5" creationId="{9D72D2AD-9CD4-4F1E-B739-FC83B5BCFB12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3113914318" sldId="423"/>
        </pc:sldMkLst>
        <pc:spChg chg="mod">
          <ac:chgData name="Yaroslav Brahinets" userId="21b0ef620fff3801" providerId="LiveId" clId="{1B6DCF5E-91D3-4A9F-BD5D-98722917F87F}" dt="2020-12-13T23:20:42.887" v="1235" actId="1076"/>
          <ac:spMkLst>
            <pc:docMk/>
            <pc:sldMk cId="3113914318" sldId="423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2299305870" sldId="424"/>
        </pc:sldMkLst>
        <pc:spChg chg="mod">
          <ac:chgData name="Yaroslav Brahinets" userId="21b0ef620fff3801" providerId="LiveId" clId="{1B6DCF5E-91D3-4A9F-BD5D-98722917F87F}" dt="2020-12-13T23:25:58.658" v="1415" actId="20577"/>
          <ac:spMkLst>
            <pc:docMk/>
            <pc:sldMk cId="2299305870" sldId="424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7445562" sldId="425"/>
        </pc:sldMkLst>
        <pc:spChg chg="mod">
          <ac:chgData name="Yaroslav Brahinets" userId="21b0ef620fff3801" providerId="LiveId" clId="{1B6DCF5E-91D3-4A9F-BD5D-98722917F87F}" dt="2020-12-13T23:26:21.335" v="1426" actId="207"/>
          <ac:spMkLst>
            <pc:docMk/>
            <pc:sldMk cId="37445562" sldId="425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772416828" sldId="426"/>
        </pc:sldMkLst>
        <pc:spChg chg="mod">
          <ac:chgData name="Yaroslav Brahinets" userId="21b0ef620fff3801" providerId="LiveId" clId="{1B6DCF5E-91D3-4A9F-BD5D-98722917F87F}" dt="2020-12-13T20:39:43.467" v="261" actId="1076"/>
          <ac:spMkLst>
            <pc:docMk/>
            <pc:sldMk cId="1772416828" sldId="426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09:56.785" v="1081" actId="21"/>
          <ac:spMkLst>
            <pc:docMk/>
            <pc:sldMk cId="1772416828" sldId="426"/>
            <ac:spMk id="5" creationId="{9D72D2AD-9CD4-4F1E-B739-FC83B5BCFB12}"/>
          </ac:spMkLst>
        </pc:spChg>
        <pc:spChg chg="mod">
          <ac:chgData name="Yaroslav Brahinets" userId="21b0ef620fff3801" providerId="LiveId" clId="{1B6DCF5E-91D3-4A9F-BD5D-98722917F87F}" dt="2020-12-13T20:39:45.483" v="262" actId="1076"/>
          <ac:spMkLst>
            <pc:docMk/>
            <pc:sldMk cId="1772416828" sldId="426"/>
            <ac:spMk id="6" creationId="{14567B9E-F536-410B-ABA6-8DFF3D390DEF}"/>
          </ac:spMkLst>
        </pc:spChg>
      </pc:sldChg>
      <pc:sldChg chg="modSp add mod modTransition">
        <pc:chgData name="Yaroslav Brahinets" userId="21b0ef620fff3801" providerId="LiveId" clId="{1B6DCF5E-91D3-4A9F-BD5D-98722917F87F}" dt="2020-12-13T23:27:41.332" v="1437" actId="14100"/>
        <pc:sldMkLst>
          <pc:docMk/>
          <pc:sldMk cId="2419710978" sldId="427"/>
        </pc:sldMkLst>
        <pc:spChg chg="mod">
          <ac:chgData name="Yaroslav Brahinets" userId="21b0ef620fff3801" providerId="LiveId" clId="{1B6DCF5E-91D3-4A9F-BD5D-98722917F87F}" dt="2020-12-13T23:27:41.332" v="1437" actId="14100"/>
          <ac:spMkLst>
            <pc:docMk/>
            <pc:sldMk cId="2419710978" sldId="427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09:59.003" v="1082" actId="21"/>
          <ac:spMkLst>
            <pc:docMk/>
            <pc:sldMk cId="2419710978" sldId="427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454472402" sldId="428"/>
        </pc:sldMkLst>
        <pc:spChg chg="mod">
          <ac:chgData name="Yaroslav Brahinets" userId="21b0ef620fff3801" providerId="LiveId" clId="{1B6DCF5E-91D3-4A9F-BD5D-98722917F87F}" dt="2020-12-13T23:10:04.378" v="1085" actId="21"/>
          <ac:spMkLst>
            <pc:docMk/>
            <pc:sldMk cId="454472402" sldId="428"/>
            <ac:spMk id="5" creationId="{9D72D2AD-9CD4-4F1E-B739-FC83B5BCFB12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899384660" sldId="429"/>
        </pc:sldMkLst>
        <pc:spChg chg="mod">
          <ac:chgData name="Yaroslav Brahinets" userId="21b0ef620fff3801" providerId="LiveId" clId="{1B6DCF5E-91D3-4A9F-BD5D-98722917F87F}" dt="2020-12-13T23:27:15.653" v="1435" actId="20577"/>
          <ac:spMkLst>
            <pc:docMk/>
            <pc:sldMk cId="899384660" sldId="429"/>
            <ac:spMk id="2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406195612" sldId="430"/>
        </pc:sldMkLst>
        <pc:spChg chg="mod">
          <ac:chgData name="Yaroslav Brahinets" userId="21b0ef620fff3801" providerId="LiveId" clId="{1B6DCF5E-91D3-4A9F-BD5D-98722917F87F}" dt="2020-12-13T23:11:14.677" v="1101" actId="1038"/>
          <ac:spMkLst>
            <pc:docMk/>
            <pc:sldMk cId="3406195612" sldId="430"/>
            <ac:spMk id="8" creationId="{403E2038-1E9B-4444-B3EE-FA82856F8A55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4079518950" sldId="431"/>
        </pc:sldMkLst>
        <pc:spChg chg="mod">
          <ac:chgData name="Yaroslav Brahinets" userId="21b0ef620fff3801" providerId="LiveId" clId="{1B6DCF5E-91D3-4A9F-BD5D-98722917F87F}" dt="2020-12-13T23:11:26.306" v="1103" actId="14100"/>
          <ac:spMkLst>
            <pc:docMk/>
            <pc:sldMk cId="4079518950" sldId="431"/>
            <ac:spMk id="7" creationId="{34C91788-0115-44A2-B347-5CCFDBCB4F01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3128407750" sldId="432"/>
        </pc:sldMkLst>
        <pc:spChg chg="mod">
          <ac:chgData name="Yaroslav Brahinets" userId="21b0ef620fff3801" providerId="LiveId" clId="{1B6DCF5E-91D3-4A9F-BD5D-98722917F87F}" dt="2020-12-13T23:11:30.059" v="1104" actId="14100"/>
          <ac:spMkLst>
            <pc:docMk/>
            <pc:sldMk cId="3128407750" sldId="432"/>
            <ac:spMk id="7" creationId="{2DD1399C-4175-4FDB-8974-934C947B342C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752461946" sldId="433"/>
        </pc:sldMkLst>
        <pc:spChg chg="mod">
          <ac:chgData name="Yaroslav Brahinets" userId="21b0ef620fff3801" providerId="LiveId" clId="{1B6DCF5E-91D3-4A9F-BD5D-98722917F87F}" dt="2020-12-13T23:11:21.243" v="1102" actId="14100"/>
          <ac:spMkLst>
            <pc:docMk/>
            <pc:sldMk cId="752461946" sldId="433"/>
            <ac:spMk id="7" creationId="{8254E9F0-27C4-4839-B490-C01BB0A8AC88}"/>
          </ac:spMkLst>
        </pc:spChg>
      </pc:sldChg>
      <pc:sldChg chg="addSp delSp modSp mod modTransition">
        <pc:chgData name="Yaroslav Brahinets" userId="21b0ef620fff3801" providerId="LiveId" clId="{1B6DCF5E-91D3-4A9F-BD5D-98722917F87F}" dt="2020-12-13T23:27:31.572" v="1436"/>
        <pc:sldMkLst>
          <pc:docMk/>
          <pc:sldMk cId="1222869604" sldId="434"/>
        </pc:sldMkLst>
        <pc:spChg chg="mod">
          <ac:chgData name="Yaroslav Brahinets" userId="21b0ef620fff3801" providerId="LiveId" clId="{1B6DCF5E-91D3-4A9F-BD5D-98722917F87F}" dt="2020-12-13T23:15:39.875" v="1195" actId="20577"/>
          <ac:spMkLst>
            <pc:docMk/>
            <pc:sldMk cId="1222869604" sldId="434"/>
            <ac:spMk id="5" creationId="{9D72D2AD-9CD4-4F1E-B739-FC83B5BCFB12}"/>
          </ac:spMkLst>
        </pc:spChg>
        <pc:spChg chg="add del">
          <ac:chgData name="Yaroslav Brahinets" userId="21b0ef620fff3801" providerId="LiveId" clId="{1B6DCF5E-91D3-4A9F-BD5D-98722917F87F}" dt="2020-12-13T21:11:13.497" v="518"/>
          <ac:spMkLst>
            <pc:docMk/>
            <pc:sldMk cId="1222869604" sldId="434"/>
            <ac:spMk id="6" creationId="{6C840A5D-979D-46A0-8DC0-302577853F33}"/>
          </ac:spMkLst>
        </pc:spChg>
        <pc:spChg chg="add del mod">
          <ac:chgData name="Yaroslav Brahinets" userId="21b0ef620fff3801" providerId="LiveId" clId="{1B6DCF5E-91D3-4A9F-BD5D-98722917F87F}" dt="2020-12-13T21:11:17.302" v="522"/>
          <ac:spMkLst>
            <pc:docMk/>
            <pc:sldMk cId="1222869604" sldId="434"/>
            <ac:spMk id="7" creationId="{B1C37D9C-A97D-4BBC-8A70-859E11BFFF21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3956734053" sldId="435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499909917" sldId="436"/>
        </pc:sldMkLst>
        <pc:spChg chg="mod">
          <ac:chgData name="Yaroslav Brahinets" userId="21b0ef620fff3801" providerId="LiveId" clId="{1B6DCF5E-91D3-4A9F-BD5D-98722917F87F}" dt="2020-12-13T20:41:40.507" v="311" actId="12"/>
          <ac:spMkLst>
            <pc:docMk/>
            <pc:sldMk cId="1499909917" sldId="436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12348741" sldId="437"/>
        </pc:sldMkLst>
      </pc:sldChg>
      <pc:sldChg chg="modSp mod modTransition">
        <pc:chgData name="Yaroslav Brahinets" userId="21b0ef620fff3801" providerId="LiveId" clId="{1B6DCF5E-91D3-4A9F-BD5D-98722917F87F}" dt="2020-12-13T23:28:47.129" v="1476"/>
        <pc:sldMkLst>
          <pc:docMk/>
          <pc:sldMk cId="1678239862" sldId="438"/>
        </pc:sldMkLst>
        <pc:spChg chg="mod">
          <ac:chgData name="Yaroslav Brahinets" userId="21b0ef620fff3801" providerId="LiveId" clId="{1B6DCF5E-91D3-4A9F-BD5D-98722917F87F}" dt="2020-12-13T23:28:47.129" v="1476"/>
          <ac:spMkLst>
            <pc:docMk/>
            <pc:sldMk cId="1678239862" sldId="438"/>
            <ac:spMk id="3" creationId="{00000000-0000-0000-0000-000000000000}"/>
          </ac:spMkLst>
        </pc:spChg>
      </pc:sldChg>
      <pc:sldChg chg="modSp mod modTransition modAnim">
        <pc:chgData name="Yaroslav Brahinets" userId="21b0ef620fff3801" providerId="LiveId" clId="{1B6DCF5E-91D3-4A9F-BD5D-98722917F87F}" dt="2020-12-13T23:29:52.273" v="1494" actId="6549"/>
        <pc:sldMkLst>
          <pc:docMk/>
          <pc:sldMk cId="3131613777" sldId="439"/>
        </pc:sldMkLst>
        <pc:spChg chg="mod">
          <ac:chgData name="Yaroslav Brahinets" userId="21b0ef620fff3801" providerId="LiveId" clId="{1B6DCF5E-91D3-4A9F-BD5D-98722917F87F}" dt="2020-12-13T23:28:58.029" v="1484" actId="20577"/>
          <ac:spMkLst>
            <pc:docMk/>
            <pc:sldMk cId="3131613777" sldId="439"/>
            <ac:spMk id="2" creationId="{00000000-0000-0000-0000-000000000000}"/>
          </ac:spMkLst>
        </pc:spChg>
        <pc:spChg chg="mod">
          <ac:chgData name="Yaroslav Brahinets" userId="21b0ef620fff3801" providerId="LiveId" clId="{1B6DCF5E-91D3-4A9F-BD5D-98722917F87F}" dt="2020-12-13T23:29:52.273" v="1494" actId="6549"/>
          <ac:spMkLst>
            <pc:docMk/>
            <pc:sldMk cId="3131613777" sldId="439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0:27.286" v="1496" actId="1076"/>
        <pc:sldMkLst>
          <pc:docMk/>
          <pc:sldMk cId="2228714010" sldId="440"/>
        </pc:sldMkLst>
        <pc:spChg chg="mod">
          <ac:chgData name="Yaroslav Brahinets" userId="21b0ef620fff3801" providerId="LiveId" clId="{1B6DCF5E-91D3-4A9F-BD5D-98722917F87F}" dt="2020-12-13T23:30:27.286" v="1496" actId="1076"/>
          <ac:spMkLst>
            <pc:docMk/>
            <pc:sldMk cId="2228714010" sldId="440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3700816655" sldId="441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355888129" sldId="442"/>
        </pc:sldMkLst>
        <pc:spChg chg="mod">
          <ac:chgData name="Yaroslav Brahinets" userId="21b0ef620fff3801" providerId="LiveId" clId="{1B6DCF5E-91D3-4A9F-BD5D-98722917F87F}" dt="2020-12-13T23:14:14.050" v="1160" actId="1076"/>
          <ac:spMkLst>
            <pc:docMk/>
            <pc:sldMk cId="1355888129" sldId="442"/>
            <ac:spMk id="3" creationId="{00000000-0000-0000-0000-000000000000}"/>
          </ac:spMkLst>
        </pc:spChg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468103288" sldId="443"/>
        </pc:sldMkLst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2599027817" sldId="444"/>
        </pc:sldMkLst>
      </pc:sldChg>
      <pc:sldChg chg="modTransition">
        <pc:chgData name="Yaroslav Brahinets" userId="21b0ef620fff3801" providerId="LiveId" clId="{1B6DCF5E-91D3-4A9F-BD5D-98722917F87F}" dt="2020-12-13T23:27:31.572" v="1436"/>
        <pc:sldMkLst>
          <pc:docMk/>
          <pc:sldMk cId="899182350" sldId="445"/>
        </pc:sldMkLst>
      </pc:sldChg>
      <pc:sldChg chg="modSp mod modTransition">
        <pc:chgData name="Yaroslav Brahinets" userId="21b0ef620fff3801" providerId="LiveId" clId="{1B6DCF5E-91D3-4A9F-BD5D-98722917F87F}" dt="2020-12-13T23:30:51.716" v="1498" actId="2710"/>
        <pc:sldMkLst>
          <pc:docMk/>
          <pc:sldMk cId="3278561446" sldId="446"/>
        </pc:sldMkLst>
        <pc:spChg chg="mod">
          <ac:chgData name="Yaroslav Brahinets" userId="21b0ef620fff3801" providerId="LiveId" clId="{1B6DCF5E-91D3-4A9F-BD5D-98722917F87F}" dt="2020-12-13T23:30:51.716" v="1498" actId="2710"/>
          <ac:spMkLst>
            <pc:docMk/>
            <pc:sldMk cId="3278561446" sldId="446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1:19.428" v="1505" actId="113"/>
        <pc:sldMkLst>
          <pc:docMk/>
          <pc:sldMk cId="4082060671" sldId="447"/>
        </pc:sldMkLst>
        <pc:spChg chg="mod">
          <ac:chgData name="Yaroslav Brahinets" userId="21b0ef620fff3801" providerId="LiveId" clId="{1B6DCF5E-91D3-4A9F-BD5D-98722917F87F}" dt="2020-12-13T23:31:19.428" v="1505" actId="113"/>
          <ac:spMkLst>
            <pc:docMk/>
            <pc:sldMk cId="4082060671" sldId="447"/>
            <ac:spMk id="3" creationId="{00000000-0000-0000-0000-000000000000}"/>
          </ac:spMkLst>
        </pc:spChg>
      </pc:sldChg>
      <pc:sldChg chg="modSp mod modTransition">
        <pc:chgData name="Yaroslav Brahinets" userId="21b0ef620fff3801" providerId="LiveId" clId="{1B6DCF5E-91D3-4A9F-BD5D-98722917F87F}" dt="2020-12-13T23:31:27.943" v="1506" actId="113"/>
        <pc:sldMkLst>
          <pc:docMk/>
          <pc:sldMk cId="1798160893" sldId="448"/>
        </pc:sldMkLst>
        <pc:spChg chg="mod">
          <ac:chgData name="Yaroslav Brahinets" userId="21b0ef620fff3801" providerId="LiveId" clId="{1B6DCF5E-91D3-4A9F-BD5D-98722917F87F}" dt="2020-12-13T23:31:27.943" v="1506" actId="113"/>
          <ac:spMkLst>
            <pc:docMk/>
            <pc:sldMk cId="1798160893" sldId="448"/>
            <ac:spMk id="3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4246113473" sldId="449"/>
        </pc:sldMkLst>
      </pc:sldChg>
      <pc:sldChg chg="add del">
        <pc:chgData name="Yaroslav Brahinets" userId="21b0ef620fff3801" providerId="LiveId" clId="{1B6DCF5E-91D3-4A9F-BD5D-98722917F87F}" dt="2020-12-11T21:41:33.251" v="3" actId="47"/>
        <pc:sldMkLst>
          <pc:docMk/>
          <pc:sldMk cId="1599812252" sldId="451"/>
        </pc:sldMkLst>
      </pc:sldChg>
      <pc:sldChg chg="modSp mod modTransition">
        <pc:chgData name="Yaroslav Brahinets" userId="21b0ef620fff3801" providerId="LiveId" clId="{1B6DCF5E-91D3-4A9F-BD5D-98722917F87F}" dt="2020-12-13T23:27:31.572" v="1436"/>
        <pc:sldMkLst>
          <pc:docMk/>
          <pc:sldMk cId="150148915" sldId="452"/>
        </pc:sldMkLst>
        <pc:spChg chg="mod">
          <ac:chgData name="Yaroslav Brahinets" userId="21b0ef620fff3801" providerId="LiveId" clId="{1B6DCF5E-91D3-4A9F-BD5D-98722917F87F}" dt="2020-12-13T23:15:03.621" v="1178" actId="113"/>
          <ac:spMkLst>
            <pc:docMk/>
            <pc:sldMk cId="150148915" sldId="452"/>
            <ac:spMk id="3" creationId="{00000000-0000-0000-0000-000000000000}"/>
          </ac:spMkLst>
        </pc:spChg>
      </pc:sldChg>
      <pc:sldChg chg="modSp add del mod">
        <pc:chgData name="Yaroslav Brahinets" userId="21b0ef620fff3801" providerId="LiveId" clId="{1B6DCF5E-91D3-4A9F-BD5D-98722917F87F}" dt="2020-12-11T21:42:13.646" v="38" actId="2696"/>
        <pc:sldMkLst>
          <pc:docMk/>
          <pc:sldMk cId="327379249" sldId="453"/>
        </pc:sldMkLst>
        <pc:spChg chg="mod">
          <ac:chgData name="Yaroslav Brahinets" userId="21b0ef620fff3801" providerId="LiveId" clId="{1B6DCF5E-91D3-4A9F-BD5D-98722917F87F}" dt="2020-12-11T21:42:06.272" v="33" actId="21"/>
          <ac:spMkLst>
            <pc:docMk/>
            <pc:sldMk cId="327379249" sldId="453"/>
            <ac:spMk id="6" creationId="{DE02E9C1-4387-3242-83A3-46A4979A5769}"/>
          </ac:spMkLst>
        </pc:spChg>
      </pc:sldChg>
      <pc:sldChg chg="addSp delSp modSp add mod modTransition modClrScheme chgLayout">
        <pc:chgData name="Yaroslav Brahinets" userId="21b0ef620fff3801" providerId="LiveId" clId="{1B6DCF5E-91D3-4A9F-BD5D-98722917F87F}" dt="2020-12-13T23:27:31.572" v="1436"/>
        <pc:sldMkLst>
          <pc:docMk/>
          <pc:sldMk cId="1759827868" sldId="454"/>
        </pc:sldMkLst>
        <pc:spChg chg="mod ord">
          <ac:chgData name="Yaroslav Brahinets" userId="21b0ef620fff3801" providerId="LiveId" clId="{1B6DCF5E-91D3-4A9F-BD5D-98722917F87F}" dt="2020-12-13T20:51:37.832" v="341" actId="700"/>
          <ac:spMkLst>
            <pc:docMk/>
            <pc:sldMk cId="1759827868" sldId="454"/>
            <ac:spMk id="2" creationId="{00000000-0000-0000-0000-000000000000}"/>
          </ac:spMkLst>
        </pc:spChg>
        <pc:spChg chg="del mod">
          <ac:chgData name="Yaroslav Brahinets" userId="21b0ef620fff3801" providerId="LiveId" clId="{1B6DCF5E-91D3-4A9F-BD5D-98722917F87F}" dt="2020-12-13T20:51:28.041" v="340" actId="21"/>
          <ac:spMkLst>
            <pc:docMk/>
            <pc:sldMk cId="1759827868" sldId="454"/>
            <ac:spMk id="3" creationId="{00000000-0000-0000-0000-000000000000}"/>
          </ac:spMkLst>
        </pc:spChg>
        <pc:spChg chg="add del mod">
          <ac:chgData name="Yaroslav Brahinets" userId="21b0ef620fff3801" providerId="LiveId" clId="{1B6DCF5E-91D3-4A9F-BD5D-98722917F87F}" dt="2020-12-13T20:51:37.832" v="341" actId="700"/>
          <ac:spMkLst>
            <pc:docMk/>
            <pc:sldMk cId="1759827868" sldId="454"/>
            <ac:spMk id="5" creationId="{97466B6E-3060-44BE-99B0-2B13EE1A397F}"/>
          </ac:spMkLst>
        </pc:spChg>
      </pc:sldChg>
      <pc:sldChg chg="modSp add del mod">
        <pc:chgData name="Yaroslav Brahinets" userId="21b0ef620fff3801" providerId="LiveId" clId="{1B6DCF5E-91D3-4A9F-BD5D-98722917F87F}" dt="2020-12-13T23:02:02.901" v="906" actId="2696"/>
        <pc:sldMkLst>
          <pc:docMk/>
          <pc:sldMk cId="4055312623" sldId="455"/>
        </pc:sldMkLst>
        <pc:spChg chg="mod">
          <ac:chgData name="Yaroslav Brahinets" userId="21b0ef620fff3801" providerId="LiveId" clId="{1B6DCF5E-91D3-4A9F-BD5D-98722917F87F}" dt="2020-12-13T23:01:53.587" v="902" actId="21"/>
          <ac:spMkLst>
            <pc:docMk/>
            <pc:sldMk cId="4055312623" sldId="455"/>
            <ac:spMk id="3" creationId="{00000000-0000-0000-0000-000000000000}"/>
          </ac:spMkLst>
        </pc:sp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222923880" sldId="456"/>
        </pc:sldMkLst>
        <pc:spChg chg="mod">
          <ac:chgData name="Yaroslav Brahinets" userId="21b0ef620fff3801" providerId="LiveId" clId="{1B6DCF5E-91D3-4A9F-BD5D-98722917F87F}" dt="2020-12-13T23:03:13.990" v="950" actId="2710"/>
          <ac:spMkLst>
            <pc:docMk/>
            <pc:sldMk cId="1222923880" sldId="456"/>
            <ac:spMk id="3" creationId="{00000000-0000-0000-0000-000000000000}"/>
          </ac:spMkLst>
        </pc:spChg>
      </pc:sldChg>
      <pc:sldChg chg="add del">
        <pc:chgData name="Yaroslav Brahinets" userId="21b0ef620fff3801" providerId="LiveId" clId="{1B6DCF5E-91D3-4A9F-BD5D-98722917F87F}" dt="2020-12-13T20:41:27.929" v="310" actId="2696"/>
        <pc:sldMkLst>
          <pc:docMk/>
          <pc:sldMk cId="3729134191" sldId="457"/>
        </pc:sldMkLst>
      </pc:sldChg>
      <pc:sldChg chg="modSp add mod ord modTransition">
        <pc:chgData name="Yaroslav Brahinets" userId="21b0ef620fff3801" providerId="LiveId" clId="{1B6DCF5E-91D3-4A9F-BD5D-98722917F87F}" dt="2020-12-13T23:27:31.572" v="1436"/>
        <pc:sldMkLst>
          <pc:docMk/>
          <pc:sldMk cId="2819953269" sldId="458"/>
        </pc:sldMkLst>
        <pc:spChg chg="mod">
          <ac:chgData name="Yaroslav Brahinets" userId="21b0ef620fff3801" providerId="LiveId" clId="{1B6DCF5E-91D3-4A9F-BD5D-98722917F87F}" dt="2020-12-13T22:59:05.622" v="812" actId="20577"/>
          <ac:spMkLst>
            <pc:docMk/>
            <pc:sldMk cId="2819953269" sldId="458"/>
            <ac:spMk id="3" creationId="{FE67BCFF-D5B1-524A-8DA7-C18C2AE8C56F}"/>
          </ac:spMkLst>
        </pc:spChg>
      </pc:sldChg>
      <pc:sldChg chg="modSp add mod modTransition modAnim">
        <pc:chgData name="Yaroslav Brahinets" userId="21b0ef620fff3801" providerId="LiveId" clId="{1B6DCF5E-91D3-4A9F-BD5D-98722917F87F}" dt="2020-12-13T23:27:31.572" v="1436"/>
        <pc:sldMkLst>
          <pc:docMk/>
          <pc:sldMk cId="3210774271" sldId="459"/>
        </pc:sldMkLst>
        <pc:spChg chg="mod">
          <ac:chgData name="Yaroslav Brahinets" userId="21b0ef620fff3801" providerId="LiveId" clId="{1B6DCF5E-91D3-4A9F-BD5D-98722917F87F}" dt="2020-12-13T23:17:02.315" v="1201" actId="20577"/>
          <ac:spMkLst>
            <pc:docMk/>
            <pc:sldMk cId="3210774271" sldId="459"/>
            <ac:spMk id="3" creationId="{00000000-0000-0000-0000-000000000000}"/>
          </ac:spMkLst>
        </pc:spChg>
      </pc:sldChg>
      <pc:sldChg chg="addSp delSp modSp new mod modTransition modClrScheme chgLayout">
        <pc:chgData name="Yaroslav Brahinets" userId="21b0ef620fff3801" providerId="LiveId" clId="{1B6DCF5E-91D3-4A9F-BD5D-98722917F87F}" dt="2020-12-13T23:27:31.572" v="1436"/>
        <pc:sldMkLst>
          <pc:docMk/>
          <pc:sldMk cId="3136673741" sldId="460"/>
        </pc:sldMkLst>
        <pc:spChg chg="del mod ord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2" creationId="{FC2302AB-D364-4CDF-B51B-ADB9F7D2131B}"/>
          </ac:spMkLst>
        </pc:spChg>
        <pc:spChg chg="del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3" creationId="{CA6B4103-A33F-4BBB-AAA6-339E3B1AAAC1}"/>
          </ac:spMkLst>
        </pc:spChg>
        <pc:spChg chg="mod ord">
          <ac:chgData name="Yaroslav Brahinets" userId="21b0ef620fff3801" providerId="LiveId" clId="{1B6DCF5E-91D3-4A9F-BD5D-98722917F87F}" dt="2020-12-13T20:52:05.273" v="343" actId="700"/>
          <ac:spMkLst>
            <pc:docMk/>
            <pc:sldMk cId="3136673741" sldId="460"/>
            <ac:spMk id="4" creationId="{61642582-FDF6-46ED-999D-E485F4BB99EA}"/>
          </ac:spMkLst>
        </pc:spChg>
        <pc:spChg chg="add mod ord">
          <ac:chgData name="Yaroslav Brahinets" userId="21b0ef620fff3801" providerId="LiveId" clId="{1B6DCF5E-91D3-4A9F-BD5D-98722917F87F}" dt="2020-12-13T20:52:24.868" v="354" actId="255"/>
          <ac:spMkLst>
            <pc:docMk/>
            <pc:sldMk cId="3136673741" sldId="460"/>
            <ac:spMk id="5" creationId="{48AEF1DE-ACFE-4703-9D0A-504861AEE882}"/>
          </ac:spMkLst>
        </pc:spChg>
      </pc:sldChg>
      <pc:sldChg chg="addSp delSp modSp new mod modTransition">
        <pc:chgData name="Yaroslav Brahinets" userId="21b0ef620fff3801" providerId="LiveId" clId="{1B6DCF5E-91D3-4A9F-BD5D-98722917F87F}" dt="2020-12-13T23:27:31.572" v="1436"/>
        <pc:sldMkLst>
          <pc:docMk/>
          <pc:sldMk cId="2379007357" sldId="461"/>
        </pc:sldMkLst>
        <pc:spChg chg="mod">
          <ac:chgData name="Yaroslav Brahinets" userId="21b0ef620fff3801" providerId="LiveId" clId="{1B6DCF5E-91D3-4A9F-BD5D-98722917F87F}" dt="2020-12-13T23:16:03.854" v="1196" actId="255"/>
          <ac:spMkLst>
            <pc:docMk/>
            <pc:sldMk cId="2379007357" sldId="461"/>
            <ac:spMk id="2" creationId="{A45770AF-FC1E-4CB7-9ECF-F55893B9421A}"/>
          </ac:spMkLst>
        </pc:spChg>
        <pc:spChg chg="del">
          <ac:chgData name="Yaroslav Brahinets" userId="21b0ef620fff3801" providerId="LiveId" clId="{1B6DCF5E-91D3-4A9F-BD5D-98722917F87F}" dt="2020-12-13T22:52:32.385" v="683" actId="478"/>
          <ac:spMkLst>
            <pc:docMk/>
            <pc:sldMk cId="2379007357" sldId="461"/>
            <ac:spMk id="3" creationId="{AFCF8249-0F3A-4E31-A9BB-13C5E12ABA97}"/>
          </ac:spMkLst>
        </pc:spChg>
        <pc:spChg chg="add mod">
          <ac:chgData name="Yaroslav Brahinets" userId="21b0ef620fff3801" providerId="LiveId" clId="{1B6DCF5E-91D3-4A9F-BD5D-98722917F87F}" dt="2020-12-13T22:55:46.306" v="795" actId="14100"/>
          <ac:spMkLst>
            <pc:docMk/>
            <pc:sldMk cId="2379007357" sldId="461"/>
            <ac:spMk id="9" creationId="{F7166371-13A0-4898-9C3B-921D42D61324}"/>
          </ac:spMkLst>
        </pc:spChg>
        <pc:picChg chg="add del">
          <ac:chgData name="Yaroslav Brahinets" userId="21b0ef620fff3801" providerId="LiveId" clId="{1B6DCF5E-91D3-4A9F-BD5D-98722917F87F}" dt="2020-12-13T22:52:34.114" v="685" actId="22"/>
          <ac:picMkLst>
            <pc:docMk/>
            <pc:sldMk cId="2379007357" sldId="461"/>
            <ac:picMk id="6" creationId="{286272A1-A4A0-4AE8-BEAD-5D5984F0B3BE}"/>
          </ac:picMkLst>
        </pc:picChg>
        <pc:picChg chg="add del mod">
          <ac:chgData name="Yaroslav Brahinets" userId="21b0ef620fff3801" providerId="LiveId" clId="{1B6DCF5E-91D3-4A9F-BD5D-98722917F87F}" dt="2020-12-13T22:56:03.515" v="798" actId="21"/>
          <ac:picMkLst>
            <pc:docMk/>
            <pc:sldMk cId="2379007357" sldId="461"/>
            <ac:picMk id="8" creationId="{82EC1390-68E9-4B11-9EE7-372411CA3778}"/>
          </ac:picMkLst>
        </pc:picChg>
        <pc:picChg chg="add mod">
          <ac:chgData name="Yaroslav Brahinets" userId="21b0ef620fff3801" providerId="LiveId" clId="{1B6DCF5E-91D3-4A9F-BD5D-98722917F87F}" dt="2020-12-13T22:56:31.336" v="804" actId="1076"/>
          <ac:picMkLst>
            <pc:docMk/>
            <pc:sldMk cId="2379007357" sldId="461"/>
            <ac:picMk id="11" creationId="{B443DBBD-115B-44F8-99EE-E55AC686F2D3}"/>
          </ac:picMkLst>
        </pc:picChg>
      </pc:sldChg>
      <pc:sldChg chg="modSp add mod modTransition">
        <pc:chgData name="Yaroslav Brahinets" userId="21b0ef620fff3801" providerId="LiveId" clId="{1B6DCF5E-91D3-4A9F-BD5D-98722917F87F}" dt="2020-12-13T23:27:31.572" v="1436"/>
        <pc:sldMkLst>
          <pc:docMk/>
          <pc:sldMk cId="1329749857" sldId="462"/>
        </pc:sldMkLst>
        <pc:spChg chg="mod">
          <ac:chgData name="Yaroslav Brahinets" userId="21b0ef620fff3801" providerId="LiveId" clId="{1B6DCF5E-91D3-4A9F-BD5D-98722917F87F}" dt="2020-12-13T23:15:20.106" v="1187" actId="20577"/>
          <ac:spMkLst>
            <pc:docMk/>
            <pc:sldMk cId="1329749857" sldId="462"/>
            <ac:spMk id="5" creationId="{48AEF1DE-ACFE-4703-9D0A-504861AEE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9A70B-D7DA-48CD-91D7-F3E71E4BB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breaking-best-and-worst-records/proble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24593" TargetMode="External"/><Relationship Id="rId2" Type="http://schemas.openxmlformats.org/officeDocument/2006/relationships/hyperlink" Target="https://docs.oracle.com/javase/8/docs/api/java/util/stream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luxoft/blog/270383/" TargetMode="External"/><Relationship Id="rId5" Type="http://schemas.openxmlformats.org/officeDocument/2006/relationships/hyperlink" Target="https://jrebel.com/rebellabs/java-8-streams-cheat-sheet/" TargetMode="External"/><Relationship Id="rId4" Type="http://schemas.openxmlformats.org/officeDocument/2006/relationships/hyperlink" Target="https://www.baeldung.com/java-8-lambda-expressions-tip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35191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8 – Functional programming. Stream API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A3B5DED6-F306-41C7-B7A5-DD9E2DFFF1FD}"/>
              </a:ext>
            </a:extLst>
          </p:cNvPr>
          <p:cNvGrpSpPr/>
          <p:nvPr/>
        </p:nvGrpSpPr>
        <p:grpSpPr>
          <a:xfrm>
            <a:off x="893700" y="1305712"/>
            <a:ext cx="7312807" cy="3539430"/>
            <a:chOff x="747925" y="2014112"/>
            <a:chExt cx="7312807" cy="2785147"/>
          </a:xfrm>
        </p:grpSpPr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840072E4-87CD-402A-B1B1-DBA151EE9D9D}"/>
                </a:ext>
              </a:extLst>
            </p:cNvPr>
            <p:cNvSpPr/>
            <p:nvPr/>
          </p:nvSpPr>
          <p:spPr>
            <a:xfrm>
              <a:off x="747925" y="2014112"/>
              <a:ext cx="6140400" cy="2785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-&gt; </a:t>
              </a:r>
              <a:r>
                <a:rPr lang="en-US" altLang="ru-R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s.length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endParaRPr lang="en-US" alt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a, int b) -&gt; a + b</a:t>
              </a:r>
            </a:p>
            <a:p>
              <a:pPr marL="69850"/>
              <a:endParaRPr lang="en-US" b="1" dirty="0"/>
            </a:p>
            <a:p>
              <a:pPr marL="69850"/>
              <a:endParaRPr lang="en-US" b="1" dirty="0"/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-&gt; 42</a:t>
              </a:r>
            </a:p>
            <a:p>
              <a:pPr marL="69850"/>
              <a:endParaRPr lang="en-US" b="1" dirty="0"/>
            </a:p>
            <a:p>
              <a:pPr marL="69850"/>
              <a:endParaRPr lang="en-US" b="1" dirty="0"/>
            </a:p>
            <a:p>
              <a:pPr marL="69850"/>
              <a:r>
                <a:rPr lang="en-US" alt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 </a:t>
              </a:r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y, z) -&gt; {</a:t>
              </a:r>
              <a:endParaRPr lang="en-US" b="1" dirty="0"/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(x)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y;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 else {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z;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marL="69850"/>
              <a:r>
                <a:rPr lang="en-US" alt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A82C2B-166B-43C5-A2D2-5943BA25B306}"/>
                </a:ext>
              </a:extLst>
            </p:cNvPr>
            <p:cNvSpPr txBox="1"/>
            <p:nvPr/>
          </p:nvSpPr>
          <p:spPr>
            <a:xfrm>
              <a:off x="5402632" y="2526090"/>
              <a:ext cx="2658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Return is implicit and can be omitted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1F775E-F38C-45F1-8E3E-3617A3AF3565}"/>
                </a:ext>
              </a:extLst>
            </p:cNvPr>
            <p:cNvSpPr txBox="1"/>
            <p:nvPr/>
          </p:nvSpPr>
          <p:spPr>
            <a:xfrm>
              <a:off x="5402632" y="3135970"/>
              <a:ext cx="2076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 lambda body is either a </a:t>
              </a:r>
            </a:p>
            <a:p>
              <a:r>
                <a:rPr lang="en-US" sz="1200" dirty="0"/>
                <a:t>single expression or a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8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and Anonymous class difference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1" u="sng" dirty="0"/>
              <a:t>this</a:t>
            </a:r>
            <a:r>
              <a:rPr lang="en-US" sz="1600" b="1" dirty="0"/>
              <a:t> keyword behavior is different</a:t>
            </a:r>
          </a:p>
          <a:p>
            <a:pPr marL="533400" lvl="1" indent="0">
              <a:buNone/>
            </a:pPr>
            <a:r>
              <a:rPr lang="en-US" sz="1600" dirty="0"/>
              <a:t>For an anonymous class, </a:t>
            </a:r>
            <a:r>
              <a:rPr lang="en-US" sz="1600" b="1" i="1" u="sng" dirty="0"/>
              <a:t>this</a:t>
            </a:r>
            <a:r>
              <a:rPr lang="en-US" sz="1600" dirty="0"/>
              <a:t> keyword resolves to the anonymous class itself. For a lambda expression - class where the lambda is written.</a:t>
            </a:r>
          </a:p>
          <a:p>
            <a:endParaRPr lang="en-US" sz="1600" b="1" dirty="0"/>
          </a:p>
          <a:p>
            <a:r>
              <a:rPr lang="en-US" sz="1600" b="1" dirty="0"/>
              <a:t>Different compiled bytecode</a:t>
            </a:r>
          </a:p>
          <a:p>
            <a:pPr marL="533400" lvl="1" indent="0">
              <a:buNone/>
            </a:pPr>
            <a:r>
              <a:rPr lang="en-US" sz="1600" dirty="0"/>
              <a:t>Anonymous classes are compiled into inner classes. Lambda expressions are converted into private static (in some cases) methods of their enclosing class and, using the invoke dynamic instruction.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 vs Anonymous class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oldSchool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newSchool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input.toLowerCase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Translator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newerSchool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Accessibility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expressions can access 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instance variables</a:t>
            </a:r>
          </a:p>
          <a:p>
            <a:pPr lvl="1"/>
            <a:r>
              <a:rPr lang="en-US" dirty="0"/>
              <a:t>effectively final method parameters</a:t>
            </a:r>
          </a:p>
          <a:p>
            <a:pPr lvl="1"/>
            <a:r>
              <a:rPr lang="en-US" dirty="0"/>
              <a:t>effectively final local variables</a:t>
            </a:r>
          </a:p>
          <a:p>
            <a:pPr lvl="1"/>
            <a:r>
              <a:rPr lang="en-US" dirty="0"/>
              <a:t>does not allow checked exceptions (if not declared)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however, a lambda expression does nothing but call an existing method. In those cases, it's often clearer to refer to the existing method by name.</a:t>
            </a:r>
          </a:p>
          <a:p>
            <a:r>
              <a:rPr lang="en-US" dirty="0"/>
              <a:t>A method reference is the shorthand syntax to a lambda expression that executes just one method.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229206"/>
            <a:ext cx="6462600" cy="3552300"/>
          </a:xfrm>
        </p:spPr>
        <p:txBody>
          <a:bodyPr/>
          <a:lstStyle/>
          <a:p>
            <a:r>
              <a:rPr lang="en-US" sz="1800" b="1" dirty="0"/>
              <a:t>Reference to a static method</a:t>
            </a:r>
          </a:p>
          <a:p>
            <a:pPr lvl="1"/>
            <a:r>
              <a:rPr lang="en-US" sz="1800" dirty="0" err="1"/>
              <a:t>AnimalFactory</a:t>
            </a:r>
            <a:r>
              <a:rPr lang="en-US" sz="1800" dirty="0"/>
              <a:t>::</a:t>
            </a:r>
            <a:r>
              <a:rPr lang="en-US" sz="1800" dirty="0" err="1"/>
              <a:t>newAnimal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an instance method of a particular object</a:t>
            </a:r>
          </a:p>
          <a:p>
            <a:pPr lvl="1"/>
            <a:r>
              <a:rPr lang="en-US" sz="1800" dirty="0"/>
              <a:t>zoo::</a:t>
            </a:r>
            <a:r>
              <a:rPr lang="en-US" sz="1800" dirty="0" err="1"/>
              <a:t>addAnimal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an instance method of an arbitrary object of a particular type</a:t>
            </a:r>
          </a:p>
          <a:p>
            <a:pPr lvl="1"/>
            <a:r>
              <a:rPr lang="en-US" sz="1800" dirty="0"/>
              <a:t>Animal::</a:t>
            </a:r>
            <a:r>
              <a:rPr lang="en-US" sz="1800" dirty="0" err="1"/>
              <a:t>getPawsCount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Reference to a constructor</a:t>
            </a:r>
          </a:p>
          <a:p>
            <a:pPr lvl="1"/>
            <a:r>
              <a:rPr lang="en-US" sz="1800" dirty="0"/>
              <a:t>Animal::new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 fi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lterGraduated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Predicate&lt;Integer&gt; p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redicate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 i :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(p.test(i))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.add(i);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0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Static method reference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250301" cy="3552300"/>
          </a:xfrm>
        </p:spPr>
        <p:txBody>
          <a:bodyPr/>
          <a:lstStyle/>
          <a:p>
            <a:pPr marL="114300" indent="0"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Predicate&lt;Integer&gt;()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test(Integer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StudentUtils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Graduated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2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instance method of an object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 mechanic =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 =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Consumer&lt;Car&gt;()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accept(Car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.fix(c);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c -&gt; mechanic.fix(c));</a:t>
            </a:r>
            <a:r>
              <a:rPr lang="en-US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ru-RU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(car, mechanic::fix);</a:t>
            </a:r>
            <a:r>
              <a:rPr lang="en-US" altLang="ru-RU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execute(Car car, Consumer&lt;Car&gt; c)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c.accept(car);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14567B9E-F536-410B-ABA6-8DFF3D390DEF}"/>
              </a:ext>
            </a:extLst>
          </p:cNvPr>
          <p:cNvSpPr txBox="1">
            <a:spLocks/>
          </p:cNvSpPr>
          <p:nvPr/>
        </p:nvSpPr>
        <p:spPr>
          <a:xfrm>
            <a:off x="5735701" y="2050178"/>
            <a:ext cx="2514599" cy="15703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9850" indent="0">
              <a:spcBef>
                <a:spcPts val="0"/>
              </a:spcBef>
              <a:buFont typeface="Dosis"/>
              <a:buNone/>
            </a:pPr>
            <a:endParaRPr lang="en-US" sz="1200" b="1" dirty="0"/>
          </a:p>
          <a:p>
            <a:pPr marL="69850" indent="0">
              <a:spcBef>
                <a:spcPts val="0"/>
              </a:spcBef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724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387335" cy="857400"/>
          </a:xfrm>
        </p:spPr>
        <p:txBody>
          <a:bodyPr/>
          <a:lstStyle/>
          <a:p>
            <a:r>
              <a:rPr lang="en-US" sz="2400" dirty="0"/>
              <a:t>Instance method of object of a particular type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List&lt;Shipment&gt; l =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Function&lt;Shipment, Double&gt;()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apply(Shipment s) {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object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s.calculateWeight(); </a:t>
            </a: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method</a:t>
            </a:r>
            <a:b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 -&gt; s.calculateWeight());</a:t>
            </a:r>
            <a:endParaRPr lang="en-US" altLang="ru-RU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Shipment::calculateWeight);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None/>
            </a:pP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l.forEach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89A2CA37-B6EE-42D2-BAA4-E63C1FC3AD3A}"/>
              </a:ext>
            </a:extLst>
          </p:cNvPr>
          <p:cNvSpPr txBox="1">
            <a:spLocks/>
          </p:cNvSpPr>
          <p:nvPr/>
        </p:nvSpPr>
        <p:spPr>
          <a:xfrm>
            <a:off x="4733096" y="1215788"/>
            <a:ext cx="2623204" cy="70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Shipment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calculateWeight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en-US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Functional programming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Functional interface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Advanced lambda’s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java.util.Stream</a:t>
            </a:r>
            <a:endParaRPr lang="en-US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555624C-A575-412C-915F-C43867A1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 to a constructor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ru-RU" altLang="ru-RU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 = </a:t>
            </a:r>
            <a:r>
              <a:rPr lang="ru-RU" altLang="ru-RU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Supplier&lt;List&lt;String&gt;&gt; s = ArrayList::</a:t>
            </a:r>
            <a:r>
              <a:rPr lang="ru-RU" altLang="ru-RU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l = s.get();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7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 built-in functional interfaces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12076-D44D-43EA-BD30-77092D6B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6053853" cy="332870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Supplier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7;p19">
            <a:extLst>
              <a:ext uri="{FF2B5EF4-FFF2-40B4-BE49-F238E27FC236}">
                <a16:creationId xmlns:a16="http://schemas.microsoft.com/office/drawing/2014/main" id="{83960956-8659-4282-8393-45FE5F8AE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12831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3E2038-1E9B-4444-B3EE-FA82856F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072" y="1394711"/>
            <a:ext cx="5032147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suppl1 = () -&gt;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suppl2 = Car::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Supplier&lt;Car&gt; suppl3 =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Supplier&lt;Car&gt;()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 get() {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Car();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b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//Car@26275bef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//Car@7690781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//Car@77eca502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//Car@3246fb96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//Car@2e222612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(suppl3.get()); 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//Car@61386958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(suppl1);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//Main$$Lambda$76/0x000000080012d840@73ee04c8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(suppl2);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//Main$$Lambda$77/0x000000080012dc40@7671cb68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(suppl3);</a:t>
            </a:r>
            <a: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//Main$1@49dc7102</a:t>
            </a:r>
            <a:br>
              <a:rPr lang="en-US" altLang="en-US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19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Consumer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F2F0A44-1596-4C86-B85C-ECE8E676E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34C91788-0115-44A2-B347-5CCFDBCB4F01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519056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supplier1 = () -&gt; 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consumer1.accept(supplier1.get());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@14c966a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consumer1.accept(supplier2.get());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@14d3709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consumer2.accept(supplier1.get());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@50df2e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consumer2.accept(supplier2.get());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@181eb93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1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Predicate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6571F0F7-CC92-4F95-BDEC-6EF53A736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63401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Electric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2DD1399C-4175-4FDB-8974-934C947B342C}"/>
              </a:ext>
            </a:extLst>
          </p:cNvPr>
          <p:cNvSpPr txBox="1">
            <a:spLocks/>
          </p:cNvSpPr>
          <p:nvPr/>
        </p:nvSpPr>
        <p:spPr>
          <a:xfrm>
            <a:off x="3381936" y="1363153"/>
            <a:ext cx="529343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predicate1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predicate2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isElectric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supplier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println(predicate1.test(supplier.get()));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/false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ru-RU" sz="10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println(predicate2.test(supplier.get()));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0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577;p19">
            <a:extLst>
              <a:ext uri="{FF2B5EF4-FFF2-40B4-BE49-F238E27FC236}">
                <a16:creationId xmlns:a16="http://schemas.microsoft.com/office/drawing/2014/main" id="{EEDC7AA1-8BEB-4453-B748-CB2E0F19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6" y="1363153"/>
            <a:ext cx="241783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Google Shape;579;p19">
            <a:extLst>
              <a:ext uri="{FF2B5EF4-FFF2-40B4-BE49-F238E27FC236}">
                <a16:creationId xmlns:a16="http://schemas.microsoft.com/office/drawing/2014/main" id="{8254E9F0-27C4-4839-B490-C01BB0A8AC88}"/>
              </a:ext>
            </a:extLst>
          </p:cNvPr>
          <p:cNvSpPr txBox="1">
            <a:spLocks/>
          </p:cNvSpPr>
          <p:nvPr/>
        </p:nvSpPr>
        <p:spPr>
          <a:xfrm>
            <a:off x="3382933" y="1363153"/>
            <a:ext cx="486381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alt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rintln(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factory1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@1eba861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factory2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.apply(</a:t>
            </a:r>
            <a:r>
              <a:rPr lang="ru-RU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Berry</a:t>
            </a: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r>
              <a:rPr lang="en-US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</a:t>
            </a:r>
            <a: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@1480cf9</a:t>
            </a:r>
            <a:br>
              <a:rPr lang="ru-RU" altLang="ru-RU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EF1DE-ACFE-4703-9D0A-504861AE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Stream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2582-FDF6-46ED-999D-E485F4BB99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673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u="sng" dirty="0">
                <a:latin typeface="Lato" panose="020F0502020204030203" pitchFamily="34" charset="0"/>
                <a:cs typeface="Lato" panose="020F0502020204030203" pitchFamily="34" charset="0"/>
              </a:rPr>
              <a:t>Stream - a sequence of data (not data itself)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Stream pipeline - operations that run on a stream to produce a result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Finite and Infinite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Lazy evaluated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Not reusable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98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Source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Intermediate operations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Terminal operation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4CBD-6448-47B6-A17E-41942362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0" y="3149738"/>
            <a:ext cx="534055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2" descr="Картинки по запросу java stream">
            <a:extLst>
              <a:ext uri="{FF2B5EF4-FFF2-40B4-BE49-F238E27FC236}">
                <a16:creationId xmlns:a16="http://schemas.microsoft.com/office/drawing/2014/main" id="{94572247-A5CC-45F5-9113-28DB3D4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36" y="1270953"/>
            <a:ext cx="3588328" cy="35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982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6422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Arrays.</a:t>
            </a:r>
            <a:r>
              <a:rPr lang="uk-UA" altLang="uk-UA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"Simon"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"Julia"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"Robert"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uk-UA" sz="11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andidates</a:t>
            </a:r>
            <a:r>
              <a:rPr lang="uk-UA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.filter(item -&gt; item.startsWith(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.map(item -&gt; 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"Saint 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.concat(item))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.sorted((s1, s2) -&gt; Integer.</a:t>
            </a:r>
            <a:r>
              <a:rPr lang="uk-UA" altLang="uk-UA" sz="1100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(s2.length(), s1.length()))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.collect(Collectors.</a:t>
            </a:r>
            <a:r>
              <a:rPr lang="uk-UA" altLang="uk-UA" sz="11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print(saints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[Saint Julia, Saint John]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23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creation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empty = Stream.</a:t>
            </a: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singleElement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Integer[] ints = {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Stream&lt;Integer&gt; fromArray = Stream.</a:t>
            </a:r>
            <a:r>
              <a:rPr lang="ru-RU" altLang="ru-RU" sz="11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(ints);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fromList = list.stream(); 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fromListParallel = list.parallelStream(); 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 -&gt; n +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.limit(10)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6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7964550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return a new stream that contains elements that match its predicate.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transform the elements in a stream using the provided </a:t>
            </a:r>
            <a:r>
              <a:rPr lang="en-US" altLang="ru-RU" sz="1200" b="1" i="1" dirty="0" err="1">
                <a:latin typeface="Lato" panose="020F0502020204030203" pitchFamily="34" charset="0"/>
                <a:cs typeface="Lato" panose="020F0502020204030203" pitchFamily="34" charset="0"/>
              </a:rPr>
              <a:t>java.util.function.Function</a:t>
            </a:r>
            <a:endParaRPr lang="en-US" altLang="ru-RU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transform each element into zero or more elements by a way of another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allows to peek into the stream before an action is encountered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unique elements in a stream according to their .equals() behavior.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return a stream sorted according to natural order (or passed comparator)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limit the number or truncate elements to be processed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skip the start elements to be processed in the stream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7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8, 2, 6]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3, 4, 5]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816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7844535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check every element in the stream and find out if it matches the predicate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out whether at least one of the elements in the stream matches a given predicate.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if no elements in the stream match the specified predicate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convert the stream into some other container such as a list.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number of elements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any element in a given stream.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first element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perform an action for each element in the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min()/max()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minimum or maximum of a stream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combine the stream elements into one using a </a:t>
            </a:r>
            <a:r>
              <a:rPr lang="en-US" altLang="ru-RU" sz="1200" b="1" i="1" dirty="0" err="1">
                <a:latin typeface="Lato" panose="020F0502020204030203" pitchFamily="34" charset="0"/>
                <a:cs typeface="Lato" panose="020F0502020204030203" pitchFamily="34" charset="0"/>
              </a:rPr>
              <a:t>BinaryOperator</a:t>
            </a:r>
            <a:endParaRPr lang="en-US" altLang="ru-RU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8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en-US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* n)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[25, 16, 1, 9]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4 1 3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(n1, n2) -&gt; n1 + n2))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[13]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10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order and parallel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>
                <a:solidFill>
                  <a:srgbClr val="677480"/>
                </a:solidFill>
              </a:rPr>
              <a:t>Encounter order - </a:t>
            </a:r>
            <a:r>
              <a:rPr lang="en-US" sz="1200" dirty="0">
                <a:solidFill>
                  <a:srgbClr val="677480"/>
                </a:solidFill>
              </a:rPr>
              <a:t>the order in which the stream source makes it's elements available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 -&gt; i +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78641032195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78109124365</a:t>
            </a:r>
            <a:endParaRPr lang="en-US" altLang="uk-UA" sz="105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collectors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A&gt;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A, 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uk-UA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</a:p>
          <a:p>
            <a:pPr marL="0" indent="0">
              <a:buNone/>
            </a:pP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[W, O, L, F]</a:t>
            </a: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WOLF</a:t>
            </a:r>
            <a:endParaRPr lang="uk-UA" altLang="uk-UA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18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415910" cy="3552300"/>
          </a:xfrm>
        </p:spPr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IntStream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int, short, byte, and char 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LongStream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 long 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DoubleStream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double and float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561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 averageInteger =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(Double::intValue)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.average();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averageInteger.getAsDouble();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uk-UA" altLang="uk-UA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 averageInt = 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.average();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averageInt.getAsDouble();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06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programming paradigm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41715" cy="355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Style of building the structure and elements of computer programs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Computation as the evaluation of mathematical functions;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Avoiding changing-state and mutable data;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 value of a function depends only on the arguments that are input to the function;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 with the same arguments always returns the same result;</a:t>
            </a:r>
          </a:p>
          <a:p>
            <a:pPr>
              <a:lnSpc>
                <a:spcPct val="150000"/>
              </a:lnSpc>
            </a:pPr>
            <a:r>
              <a:rPr lang="en-US" altLang="ru-RU" sz="2000" dirty="0">
                <a:latin typeface="Lato" panose="020F0502020204030203" pitchFamily="34" charset="0"/>
                <a:cs typeface="Lato" panose="020F0502020204030203" pitchFamily="34" charset="0"/>
              </a:rPr>
              <a:t>Rely on the notion of deferred execution.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7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intSummaryStatistics.getSum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intSummaryStatistics.getAverage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intSummaryStatistics.getCount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160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methods (from/to)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181720" cy="3552300"/>
          </a:xfrm>
        </p:spPr>
        <p:txBody>
          <a:bodyPr/>
          <a:lstStyle/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boxed()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48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AEF1DE-ACFE-4703-9D0A-504861AE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2582-FDF6-46ED-999D-E485F4BB99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7413"/>
            <a:ext cx="549275" cy="3127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974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250300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ru-RU" sz="2000" dirty="0"/>
              <a:t>Compare performance of Stream API vs plain java;</a:t>
            </a:r>
          </a:p>
          <a:p>
            <a:pPr>
              <a:lnSpc>
                <a:spcPct val="150000"/>
              </a:lnSpc>
            </a:pPr>
            <a:r>
              <a:rPr lang="en-US" altLang="ru-RU" sz="2000" dirty="0"/>
              <a:t>Implement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StudentsAnalyst</a:t>
            </a:r>
            <a:r>
              <a:rPr lang="en-US" altLang="ru-RU" sz="2000" dirty="0"/>
              <a:t> feature;</a:t>
            </a:r>
          </a:p>
          <a:p>
            <a:pPr>
              <a:lnSpc>
                <a:spcPct val="150000"/>
              </a:lnSpc>
            </a:pPr>
            <a:endParaRPr lang="en-US" sz="20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linkClick r:id="rId2"/>
              </a:rPr>
              <a:t>Breaking the records</a:t>
            </a:r>
            <a:r>
              <a:rPr lang="en-US" sz="2000" dirty="0"/>
              <a:t> problem from </a:t>
            </a:r>
            <a:r>
              <a:rPr lang="en-US" sz="2000" dirty="0" err="1"/>
              <a:t>HackerRank</a:t>
            </a:r>
            <a:r>
              <a:rPr lang="en-US" sz="20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AF-FC1E-4CB7-9ECF-F55893B9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7E12-4D04-486B-BE86-E84F053CF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7166371-13A0-4898-9C3B-921D42D6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99" y="1647858"/>
            <a:ext cx="565191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StudentsAnalyst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Optional&lt;Integer&gt;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medianScore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(List&lt;Student&gt; students);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43DBBD-115B-44F8-99EE-E55AC686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165960"/>
            <a:ext cx="2708909" cy="45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7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/>
              <a:t>“Clean Code: A Handbook of Agile Software Craftsmanship”</a:t>
            </a:r>
            <a:r>
              <a:rPr lang="en-US" sz="1400" dirty="0"/>
              <a:t> by Robert C. Martin : Chapter 14-16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“</a:t>
            </a:r>
            <a:r>
              <a:rPr lang="en-US" sz="1400" b="1" dirty="0"/>
              <a:t>Java: The Complete Reference</a:t>
            </a:r>
            <a:r>
              <a:rPr lang="en-US" sz="1400" dirty="0"/>
              <a:t>” by Herbert </a:t>
            </a:r>
            <a:r>
              <a:rPr lang="en-US" sz="1400" dirty="0" err="1"/>
              <a:t>Schildt</a:t>
            </a:r>
            <a:r>
              <a:rPr lang="en-US" sz="1400" dirty="0"/>
              <a:t> (chapter 1</a:t>
            </a:r>
            <a:r>
              <a:rPr lang="ru-UA" sz="1400" dirty="0"/>
              <a:t>5</a:t>
            </a:r>
            <a:r>
              <a:rPr lang="en-US" sz="1400" dirty="0"/>
              <a:t>, </a:t>
            </a:r>
            <a:r>
              <a:rPr lang="ru-UA" sz="1400" dirty="0"/>
              <a:t>2</a:t>
            </a:r>
            <a:r>
              <a:rPr lang="en-US" sz="1400" dirty="0"/>
              <a:t>9)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UA" sz="1400" dirty="0">
              <a:latin typeface="Lato" panose="020F0502020204030203" pitchFamily="34" charset="0"/>
              <a:cs typeface="Lato" panose="020F0502020204030203" pitchFamily="34" charset="0"/>
              <a:hlinkClick r:id="rId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Lambda's (</a:t>
            </a:r>
            <a:r>
              <a:rPr lang="en-US" sz="1400" dirty="0" err="1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habr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)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Lambda's best practices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Streams cheat sheet</a:t>
            </a:r>
            <a:endParaRPr lang="en-US" sz="1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Stream API (</a:t>
            </a:r>
            <a:r>
              <a:rPr lang="en-US" sz="1400" dirty="0" err="1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habr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)</a:t>
            </a:r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9D2A4-4DC0-F947-B7B4-DBB6249EC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95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err="1">
                <a:solidFill>
                  <a:schemeClr val="lt1"/>
                </a:solidFill>
              </a:rPr>
              <a:t>Vasya</a:t>
            </a:r>
            <a:r>
              <a:rPr lang="en-US">
                <a:solidFill>
                  <a:schemeClr val="lt1"/>
                </a:solidFill>
              </a:rPr>
              <a:t> Rudas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– a piece of code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7BCD8156-A3BE-4430-826E-F9F17DE59452}"/>
              </a:ext>
            </a:extLst>
          </p:cNvPr>
          <p:cNvSpPr txBox="1"/>
          <p:nvPr/>
        </p:nvSpPr>
        <p:spPr>
          <a:xfrm>
            <a:off x="893700" y="2508961"/>
            <a:ext cx="3576921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Anonymous class</a:t>
            </a:r>
          </a:p>
          <a:p>
            <a:endParaRPr sz="1467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r1 =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Runnable() {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r>
              <a:rPr lang="en" sz="1400" dirty="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b="1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5" name="Shape 130">
            <a:extLst>
              <a:ext uri="{FF2B5EF4-FFF2-40B4-BE49-F238E27FC236}">
                <a16:creationId xmlns:a16="http://schemas.microsoft.com/office/drawing/2014/main" id="{739A09E0-5802-4D8A-938E-7EA45BF0A512}"/>
              </a:ext>
            </a:extLst>
          </p:cNvPr>
          <p:cNvSpPr txBox="1"/>
          <p:nvPr/>
        </p:nvSpPr>
        <p:spPr>
          <a:xfrm>
            <a:off x="5647911" y="2508961"/>
            <a:ext cx="3347733" cy="228706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 dirty="0">
                <a:latin typeface="Dosis" panose="020B0604020202020204" charset="0"/>
                <a:cs typeface="Dosis" panose="020B0604020202020204" charset="0"/>
              </a:rPr>
              <a:t>Lambda</a:t>
            </a:r>
            <a:endParaRPr lang="en" sz="2400" dirty="0">
              <a:latin typeface="Dosis" panose="020B0604020202020204" charset="0"/>
              <a:cs typeface="Dosis" panose="020B0604020202020204" charset="0"/>
            </a:endParaRPr>
          </a:p>
          <a:p>
            <a:endParaRPr sz="1467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Runnable r2 = () -&gt; 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lang="en" sz="1400" b="1" i="1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" sz="14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“Hello"</a:t>
            </a:r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r>
              <a:rPr lang="en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sz="1467" dirty="0">
              <a:solidFill>
                <a:schemeClr val="dk1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351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one abstract 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default methods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static methods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unlimited count of private methods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can re-declare Object methods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B6BBCE19-D637-4B16-ABA4-00EAB122B962}"/>
              </a:ext>
            </a:extLst>
          </p:cNvPr>
          <p:cNvSpPr txBox="1">
            <a:spLocks/>
          </p:cNvSpPr>
          <p:nvPr/>
        </p:nvSpPr>
        <p:spPr>
          <a:xfrm>
            <a:off x="893700" y="1302837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500"/>
              <a:buFont typeface="Dosis"/>
              <a:buChar char="✘"/>
              <a:defRPr sz="25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spcBef>
                <a:spcPts val="0"/>
              </a:spcBef>
              <a:buNone/>
            </a:pPr>
            <a: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8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br>
              <a:rPr lang="ru-RU" altLang="ru-RU" sz="18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Functional interface 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560;p17">
            <a:extLst>
              <a:ext uri="{FF2B5EF4-FFF2-40B4-BE49-F238E27FC236}">
                <a16:creationId xmlns:a16="http://schemas.microsoft.com/office/drawing/2014/main" id="{56B478A7-77BD-4A0F-B2FF-38B8D18A9591}"/>
              </a:ext>
            </a:extLst>
          </p:cNvPr>
          <p:cNvSpPr txBox="1">
            <a:spLocks/>
          </p:cNvSpPr>
          <p:nvPr/>
        </p:nvSpPr>
        <p:spPr>
          <a:xfrm>
            <a:off x="893700" y="1289991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br>
              <a:rPr lang="ru-RU" altLang="ru-RU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Speakable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say();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someStatic()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static..."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someDefault()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default..."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spcBef>
                <a:spcPts val="0"/>
              </a:spcBef>
              <a:buFont typeface="Lato"/>
              <a:buNone/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Lambda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3FBCAA8D-9CD7-436D-B0C9-CC047A946E45}"/>
              </a:ext>
            </a:extLst>
          </p:cNvPr>
          <p:cNvGrpSpPr/>
          <p:nvPr/>
        </p:nvGrpSpPr>
        <p:grpSpPr>
          <a:xfrm>
            <a:off x="1811995" y="1447775"/>
            <a:ext cx="4626010" cy="2819831"/>
            <a:chOff x="2060511" y="1585418"/>
            <a:chExt cx="4626010" cy="2819831"/>
          </a:xfrm>
        </p:grpSpPr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E8089272-1777-4A53-A3CC-ECA4E1BADC59}"/>
                </a:ext>
              </a:extLst>
            </p:cNvPr>
            <p:cNvGrpSpPr/>
            <p:nvPr/>
          </p:nvGrpSpPr>
          <p:grpSpPr>
            <a:xfrm>
              <a:off x="2060511" y="1585418"/>
              <a:ext cx="4626010" cy="2819831"/>
              <a:chOff x="2060511" y="1585418"/>
              <a:chExt cx="4626010" cy="2819831"/>
            </a:xfrm>
          </p:grpSpPr>
          <p:sp>
            <p:nvSpPr>
              <p:cNvPr id="11" name="Прямокутник 10">
                <a:extLst>
                  <a:ext uri="{FF2B5EF4-FFF2-40B4-BE49-F238E27FC236}">
                    <a16:creationId xmlns:a16="http://schemas.microsoft.com/office/drawing/2014/main" id="{CC47AC28-C746-4C1F-8667-038FD12A5B4D}"/>
                  </a:ext>
                </a:extLst>
              </p:cNvPr>
              <p:cNvSpPr/>
              <p:nvPr/>
            </p:nvSpPr>
            <p:spPr>
              <a:xfrm>
                <a:off x="2457478" y="2417862"/>
                <a:ext cx="4229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9850"/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(Task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-&gt; {return </a:t>
                </a:r>
                <a:r>
                  <a:rPr lang="en-US" altLang="ru-RU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val.execute</a:t>
                </a:r>
                <a:r>
                  <a:rPr lang="en-US" alt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();}</a:t>
                </a:r>
                <a:endParaRPr lang="en-US" b="1" dirty="0"/>
              </a:p>
            </p:txBody>
          </p:sp>
          <p:sp>
            <p:nvSpPr>
              <p:cNvPr id="12" name="Ліва фігурна дужка 11">
                <a:extLst>
                  <a:ext uri="{FF2B5EF4-FFF2-40B4-BE49-F238E27FC236}">
                    <a16:creationId xmlns:a16="http://schemas.microsoft.com/office/drawing/2014/main" id="{D3CFF0A0-501A-4BFC-B6DB-EFE76CDA111A}"/>
                  </a:ext>
                </a:extLst>
              </p:cNvPr>
              <p:cNvSpPr/>
              <p:nvPr/>
            </p:nvSpPr>
            <p:spPr>
              <a:xfrm rot="5400000">
                <a:off x="5521509" y="1674635"/>
                <a:ext cx="168642" cy="1317812"/>
              </a:xfrm>
              <a:prstGeom prst="leftBrace">
                <a:avLst>
                  <a:gd name="adj1" fmla="val 15186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Групувати 12">
                <a:extLst>
                  <a:ext uri="{FF2B5EF4-FFF2-40B4-BE49-F238E27FC236}">
                    <a16:creationId xmlns:a16="http://schemas.microsoft.com/office/drawing/2014/main" id="{C4F04EEB-178F-4503-A196-2388D6C9D0BB}"/>
                  </a:ext>
                </a:extLst>
              </p:cNvPr>
              <p:cNvGrpSpPr/>
              <p:nvPr/>
            </p:nvGrpSpPr>
            <p:grpSpPr>
              <a:xfrm>
                <a:off x="2740395" y="1585418"/>
                <a:ext cx="1309974" cy="832444"/>
                <a:chOff x="2740395" y="1585418"/>
                <a:chExt cx="1309974" cy="832444"/>
              </a:xfrm>
            </p:grpSpPr>
            <p:cxnSp>
              <p:nvCxnSpPr>
                <p:cNvPr id="20" name="Пряма зі стрілкою 19">
                  <a:extLst>
                    <a:ext uri="{FF2B5EF4-FFF2-40B4-BE49-F238E27FC236}">
                      <a16:creationId xmlns:a16="http://schemas.microsoft.com/office/drawing/2014/main" id="{4AD2E108-D5DB-4BA9-A0E6-A0D753AD1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5382" y="1862418"/>
                  <a:ext cx="0" cy="555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16BE5C6-B81E-49A4-9B2E-7BF21A103764}"/>
                    </a:ext>
                  </a:extLst>
                </p:cNvPr>
                <p:cNvSpPr txBox="1"/>
                <p:nvPr/>
              </p:nvSpPr>
              <p:spPr>
                <a:xfrm>
                  <a:off x="2740395" y="1585418"/>
                  <a:ext cx="13099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parameter name</a:t>
                  </a:r>
                </a:p>
              </p:txBody>
            </p:sp>
          </p:grpSp>
          <p:grpSp>
            <p:nvGrpSpPr>
              <p:cNvPr id="14" name="Групувати 13">
                <a:extLst>
                  <a:ext uri="{FF2B5EF4-FFF2-40B4-BE49-F238E27FC236}">
                    <a16:creationId xmlns:a16="http://schemas.microsoft.com/office/drawing/2014/main" id="{13BABF89-445E-4623-B640-02A52E53BE4B}"/>
                  </a:ext>
                </a:extLst>
              </p:cNvPr>
              <p:cNvGrpSpPr/>
              <p:nvPr/>
            </p:nvGrpSpPr>
            <p:grpSpPr>
              <a:xfrm>
                <a:off x="2060511" y="2725639"/>
                <a:ext cx="1795684" cy="1235854"/>
                <a:chOff x="2060511" y="2725639"/>
                <a:chExt cx="1795684" cy="1235854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B25316BA-1250-47D6-999A-55D418B692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8353" y="2725639"/>
                  <a:ext cx="0" cy="9588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097607-19FB-41E1-8EA5-42434E5DF093}"/>
                    </a:ext>
                  </a:extLst>
                </p:cNvPr>
                <p:cNvSpPr txBox="1"/>
                <p:nvPr/>
              </p:nvSpPr>
              <p:spPr>
                <a:xfrm>
                  <a:off x="2060511" y="3684494"/>
                  <a:ext cx="17956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optional parameter type</a:t>
                  </a:r>
                </a:p>
              </p:txBody>
            </p:sp>
          </p:grpSp>
          <p:grpSp>
            <p:nvGrpSpPr>
              <p:cNvPr id="15" name="Групувати 14">
                <a:extLst>
                  <a:ext uri="{FF2B5EF4-FFF2-40B4-BE49-F238E27FC236}">
                    <a16:creationId xmlns:a16="http://schemas.microsoft.com/office/drawing/2014/main" id="{4B6FBD21-131F-4F5F-909D-4ECF3FF96F3B}"/>
                  </a:ext>
                </a:extLst>
              </p:cNvPr>
              <p:cNvGrpSpPr/>
              <p:nvPr/>
            </p:nvGrpSpPr>
            <p:grpSpPr>
              <a:xfrm>
                <a:off x="3642649" y="2725640"/>
                <a:ext cx="567784" cy="1679609"/>
                <a:chOff x="3642649" y="2725640"/>
                <a:chExt cx="567784" cy="1679609"/>
              </a:xfrm>
            </p:grpSpPr>
            <p:cxnSp>
              <p:nvCxnSpPr>
                <p:cNvPr id="16" name="Пряма зі стрілкою 15">
                  <a:extLst>
                    <a:ext uri="{FF2B5EF4-FFF2-40B4-BE49-F238E27FC236}">
                      <a16:creationId xmlns:a16="http://schemas.microsoft.com/office/drawing/2014/main" id="{70B56F04-AC3A-4B5C-B731-E0ECDBAC1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26541" y="2725640"/>
                  <a:ext cx="0" cy="1402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718BC-1ECB-42B6-A48B-527C7677ED0D}"/>
                    </a:ext>
                  </a:extLst>
                </p:cNvPr>
                <p:cNvSpPr txBox="1"/>
                <p:nvPr/>
              </p:nvSpPr>
              <p:spPr>
                <a:xfrm>
                  <a:off x="3642649" y="4128250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arrow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80CC1-2A96-40EC-A68A-BB37B0EE00AE}"/>
                </a:ext>
              </a:extLst>
            </p:cNvPr>
            <p:cNvSpPr txBox="1"/>
            <p:nvPr/>
          </p:nvSpPr>
          <p:spPr>
            <a:xfrm>
              <a:off x="5347586" y="1967961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body</a:t>
              </a:r>
            </a:p>
          </p:txBody>
        </p: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4DCA6B48-FC6C-4DA4-B907-C08EF462D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188" y="2697441"/>
              <a:ext cx="800099" cy="882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C7B38B95-2024-4FD2-98C8-1D46733EE4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572000" y="2725639"/>
              <a:ext cx="968188" cy="8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81F0C-5C9C-4817-9113-073AB2D81B30}"/>
                </a:ext>
              </a:extLst>
            </p:cNvPr>
            <p:cNvSpPr txBox="1"/>
            <p:nvPr/>
          </p:nvSpPr>
          <p:spPr>
            <a:xfrm>
              <a:off x="4571999" y="3582977"/>
              <a:ext cx="1930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required because in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38666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3413</Words>
  <Application>Microsoft Office PowerPoint</Application>
  <PresentationFormat>On-screen Show (16:9)</PresentationFormat>
  <Paragraphs>295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Dosis</vt:lpstr>
      <vt:lpstr>Courier New</vt:lpstr>
      <vt:lpstr>Lato</vt:lpstr>
      <vt:lpstr>Raleway</vt:lpstr>
      <vt:lpstr>Antonio template</vt:lpstr>
      <vt:lpstr>Lesson 8 – Functional programming. Stream API</vt:lpstr>
      <vt:lpstr>Lesson goals</vt:lpstr>
      <vt:lpstr>Functional programming paradigm</vt:lpstr>
      <vt:lpstr>Functional programming paradigm</vt:lpstr>
      <vt:lpstr>Lambda</vt:lpstr>
      <vt:lpstr>Functional interface</vt:lpstr>
      <vt:lpstr>Functional interface</vt:lpstr>
      <vt:lpstr>Functional interface </vt:lpstr>
      <vt:lpstr>Lambda</vt:lpstr>
      <vt:lpstr>Lambda</vt:lpstr>
      <vt:lpstr>Lambda and Anonymous class difference</vt:lpstr>
      <vt:lpstr>Lambda vs Anonymous class</vt:lpstr>
      <vt:lpstr>Accessibility</vt:lpstr>
      <vt:lpstr>Method reference</vt:lpstr>
      <vt:lpstr>Method reference</vt:lpstr>
      <vt:lpstr>Static method reference</vt:lpstr>
      <vt:lpstr>Static method reference</vt:lpstr>
      <vt:lpstr>Reference instance method of an object</vt:lpstr>
      <vt:lpstr>Instance method of object of a particular type</vt:lpstr>
      <vt:lpstr>Reference to a constructor</vt:lpstr>
      <vt:lpstr>Common built-in functional interfaces</vt:lpstr>
      <vt:lpstr>Supplier</vt:lpstr>
      <vt:lpstr>Consumer</vt:lpstr>
      <vt:lpstr>Predicate</vt:lpstr>
      <vt:lpstr>Function</vt:lpstr>
      <vt:lpstr>Stream API</vt:lpstr>
      <vt:lpstr>Stream</vt:lpstr>
      <vt:lpstr>Stream parts</vt:lpstr>
      <vt:lpstr>Stream parts</vt:lpstr>
      <vt:lpstr>Stream parts</vt:lpstr>
      <vt:lpstr>Stream creation</vt:lpstr>
      <vt:lpstr>Stream intermediate operations</vt:lpstr>
      <vt:lpstr>Stream intermediate operations</vt:lpstr>
      <vt:lpstr>Stream terminal operations</vt:lpstr>
      <vt:lpstr>Stream terminal operations</vt:lpstr>
      <vt:lpstr>Stream order and parallel</vt:lpstr>
      <vt:lpstr>Stream collectors</vt:lpstr>
      <vt:lpstr>Stream, working with primitives</vt:lpstr>
      <vt:lpstr>Stream, working with primitives</vt:lpstr>
      <vt:lpstr>Stream, working with primitives</vt:lpstr>
      <vt:lpstr>Stream methods (from/to) primitives</vt:lpstr>
      <vt:lpstr>Homework</vt:lpstr>
      <vt:lpstr>Homework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dc:creator>Yaroslav Brahinets</dc:creator>
  <cp:lastModifiedBy>Yaroslav Brahinets</cp:lastModifiedBy>
  <cp:revision>125</cp:revision>
  <dcterms:modified xsi:type="dcterms:W3CDTF">2020-12-13T23:31:39Z</dcterms:modified>
</cp:coreProperties>
</file>