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7"/>
  </p:notesMasterIdLst>
  <p:sldIdLst>
    <p:sldId id="488" r:id="rId2"/>
    <p:sldId id="337" r:id="rId3"/>
    <p:sldId id="505" r:id="rId4"/>
    <p:sldId id="453" r:id="rId5"/>
    <p:sldId id="484" r:id="rId6"/>
    <p:sldId id="481" r:id="rId7"/>
    <p:sldId id="479" r:id="rId8"/>
    <p:sldId id="483" r:id="rId9"/>
    <p:sldId id="482" r:id="rId10"/>
    <p:sldId id="480" r:id="rId11"/>
    <p:sldId id="485" r:id="rId12"/>
    <p:sldId id="486" r:id="rId13"/>
    <p:sldId id="487" r:id="rId14"/>
    <p:sldId id="504" r:id="rId15"/>
    <p:sldId id="489" r:id="rId16"/>
    <p:sldId id="500" r:id="rId17"/>
    <p:sldId id="501" r:id="rId18"/>
    <p:sldId id="502" r:id="rId19"/>
    <p:sldId id="497" r:id="rId20"/>
    <p:sldId id="499" r:id="rId21"/>
    <p:sldId id="506" r:id="rId22"/>
    <p:sldId id="498" r:id="rId23"/>
    <p:sldId id="280" r:id="rId24"/>
    <p:sldId id="503" r:id="rId25"/>
    <p:sldId id="33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BFCD3-0DEE-4A67-82A0-CE6943E416A3}" v="37" dt="2021-02-06T21:33:31.19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114" d="100"/>
          <a:sy n="114" d="100"/>
        </p:scale>
        <p:origin x="13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oslav Brahinets" userId="21b0ef620fff3801" providerId="LiveId" clId="{7BABFCD3-0DEE-4A67-82A0-CE6943E416A3}"/>
    <pc:docChg chg="undo redo custSel addSld delSld modSld sldOrd">
      <pc:chgData name="Yaroslav Brahinets" userId="21b0ef620fff3801" providerId="LiveId" clId="{7BABFCD3-0DEE-4A67-82A0-CE6943E416A3}" dt="2021-02-07T19:10:59.608" v="1153" actId="6549"/>
      <pc:docMkLst>
        <pc:docMk/>
      </pc:docMkLst>
      <pc:sldChg chg="modSp mod ord">
        <pc:chgData name="Yaroslav Brahinets" userId="21b0ef620fff3801" providerId="LiveId" clId="{7BABFCD3-0DEE-4A67-82A0-CE6943E416A3}" dt="2021-02-06T21:33:52.765" v="1049"/>
        <pc:sldMkLst>
          <pc:docMk/>
          <pc:sldMk cId="436694527" sldId="280"/>
        </pc:sldMkLst>
        <pc:spChg chg="mod">
          <ac:chgData name="Yaroslav Brahinets" userId="21b0ef620fff3801" providerId="LiveId" clId="{7BABFCD3-0DEE-4A67-82A0-CE6943E416A3}" dt="2021-02-06T21:33:27.997" v="1047" actId="6549"/>
          <ac:spMkLst>
            <pc:docMk/>
            <pc:sldMk cId="436694527" sldId="280"/>
            <ac:spMk id="3" creationId="{00000000-0000-0000-0000-000000000000}"/>
          </ac:spMkLst>
        </pc:spChg>
      </pc:sldChg>
      <pc:sldChg chg="modSp mod">
        <pc:chgData name="Yaroslav Brahinets" userId="21b0ef620fff3801" providerId="LiveId" clId="{7BABFCD3-0DEE-4A67-82A0-CE6943E416A3}" dt="2021-02-06T20:25:33.622" v="5" actId="21"/>
        <pc:sldMkLst>
          <pc:docMk/>
          <pc:sldMk cId="2790554061" sldId="337"/>
        </pc:sldMkLst>
        <pc:spChg chg="mod">
          <ac:chgData name="Yaroslav Brahinets" userId="21b0ef620fff3801" providerId="LiveId" clId="{7BABFCD3-0DEE-4A67-82A0-CE6943E416A3}" dt="2021-02-06T20:25:33.622" v="5" actId="21"/>
          <ac:spMkLst>
            <pc:docMk/>
            <pc:sldMk cId="2790554061" sldId="337"/>
            <ac:spMk id="3" creationId="{00000000-0000-0000-0000-000000000000}"/>
          </ac:spMkLst>
        </pc:spChg>
      </pc:sldChg>
      <pc:sldChg chg="modSp mod">
        <pc:chgData name="Yaroslav Brahinets" userId="21b0ef620fff3801" providerId="LiveId" clId="{7BABFCD3-0DEE-4A67-82A0-CE6943E416A3}" dt="2021-02-06T20:25:22.815" v="4" actId="21"/>
        <pc:sldMkLst>
          <pc:docMk/>
          <pc:sldMk cId="2535870065" sldId="339"/>
        </pc:sldMkLst>
        <pc:spChg chg="mod">
          <ac:chgData name="Yaroslav Brahinets" userId="21b0ef620fff3801" providerId="LiveId" clId="{7BABFCD3-0DEE-4A67-82A0-CE6943E416A3}" dt="2021-02-06T20:25:22.815" v="4" actId="21"/>
          <ac:spMkLst>
            <pc:docMk/>
            <pc:sldMk cId="2535870065" sldId="339"/>
            <ac:spMk id="336" creationId="{00000000-0000-0000-0000-000000000000}"/>
          </ac:spMkLst>
        </pc:spChg>
      </pc:sldChg>
      <pc:sldChg chg="modSp mod">
        <pc:chgData name="Yaroslav Brahinets" userId="21b0ef620fff3801" providerId="LiveId" clId="{7BABFCD3-0DEE-4A67-82A0-CE6943E416A3}" dt="2021-02-06T20:26:09.193" v="13" actId="2710"/>
        <pc:sldMkLst>
          <pc:docMk/>
          <pc:sldMk cId="1710905042" sldId="453"/>
        </pc:sldMkLst>
        <pc:spChg chg="mod">
          <ac:chgData name="Yaroslav Brahinets" userId="21b0ef620fff3801" providerId="LiveId" clId="{7BABFCD3-0DEE-4A67-82A0-CE6943E416A3}" dt="2021-02-06T20:26:09.193" v="13" actId="2710"/>
          <ac:spMkLst>
            <pc:docMk/>
            <pc:sldMk cId="1710905042" sldId="453"/>
            <ac:spMk id="3" creationId="{00000000-0000-0000-0000-000000000000}"/>
          </ac:spMkLst>
        </pc:spChg>
      </pc:sldChg>
      <pc:sldChg chg="modSp mod">
        <pc:chgData name="Yaroslav Brahinets" userId="21b0ef620fff3801" providerId="LiveId" clId="{7BABFCD3-0DEE-4A67-82A0-CE6943E416A3}" dt="2021-02-06T20:27:54.422" v="22" actId="1076"/>
        <pc:sldMkLst>
          <pc:docMk/>
          <pc:sldMk cId="104363002" sldId="479"/>
        </pc:sldMkLst>
        <pc:spChg chg="mod">
          <ac:chgData name="Yaroslav Brahinets" userId="21b0ef620fff3801" providerId="LiveId" clId="{7BABFCD3-0DEE-4A67-82A0-CE6943E416A3}" dt="2021-02-06T20:27:50.023" v="21" actId="1076"/>
          <ac:spMkLst>
            <pc:docMk/>
            <pc:sldMk cId="104363002" sldId="479"/>
            <ac:spMk id="4" creationId="{B427E5D0-96AC-4ADC-85FE-CA88372B12E2}"/>
          </ac:spMkLst>
        </pc:spChg>
        <pc:spChg chg="mod">
          <ac:chgData name="Yaroslav Brahinets" userId="21b0ef620fff3801" providerId="LiveId" clId="{7BABFCD3-0DEE-4A67-82A0-CE6943E416A3}" dt="2021-02-06T20:27:50.023" v="21" actId="1076"/>
          <ac:spMkLst>
            <pc:docMk/>
            <pc:sldMk cId="104363002" sldId="479"/>
            <ac:spMk id="5" creationId="{FD8B9031-61B6-447C-80BA-F40260C6F8C1}"/>
          </ac:spMkLst>
        </pc:spChg>
        <pc:spChg chg="mod">
          <ac:chgData name="Yaroslav Brahinets" userId="21b0ef620fff3801" providerId="LiveId" clId="{7BABFCD3-0DEE-4A67-82A0-CE6943E416A3}" dt="2021-02-06T20:27:50.023" v="21" actId="1076"/>
          <ac:spMkLst>
            <pc:docMk/>
            <pc:sldMk cId="104363002" sldId="479"/>
            <ac:spMk id="6" creationId="{C7DA0408-D493-4A6A-8BD0-5E333523BA9D}"/>
          </ac:spMkLst>
        </pc:spChg>
        <pc:spChg chg="mod">
          <ac:chgData name="Yaroslav Brahinets" userId="21b0ef620fff3801" providerId="LiveId" clId="{7BABFCD3-0DEE-4A67-82A0-CE6943E416A3}" dt="2021-02-06T20:27:54.422" v="22" actId="1076"/>
          <ac:spMkLst>
            <pc:docMk/>
            <pc:sldMk cId="104363002" sldId="479"/>
            <ac:spMk id="10" creationId="{AB8540D0-DDF2-46F8-BDA3-F4484D7AE065}"/>
          </ac:spMkLst>
        </pc:spChg>
        <pc:cxnChg chg="mod">
          <ac:chgData name="Yaroslav Brahinets" userId="21b0ef620fff3801" providerId="LiveId" clId="{7BABFCD3-0DEE-4A67-82A0-CE6943E416A3}" dt="2021-02-06T20:27:50.023" v="21" actId="1076"/>
          <ac:cxnSpMkLst>
            <pc:docMk/>
            <pc:sldMk cId="104363002" sldId="479"/>
            <ac:cxnSpMk id="7" creationId="{67EEA75E-68CE-4469-9991-443A33A94CFC}"/>
          </ac:cxnSpMkLst>
        </pc:cxnChg>
        <pc:cxnChg chg="mod">
          <ac:chgData name="Yaroslav Brahinets" userId="21b0ef620fff3801" providerId="LiveId" clId="{7BABFCD3-0DEE-4A67-82A0-CE6943E416A3}" dt="2021-02-06T20:27:50.023" v="21" actId="1076"/>
          <ac:cxnSpMkLst>
            <pc:docMk/>
            <pc:sldMk cId="104363002" sldId="479"/>
            <ac:cxnSpMk id="8" creationId="{27AA447E-2BC3-4EE5-A3AB-37CF05137735}"/>
          </ac:cxnSpMkLst>
        </pc:cxnChg>
      </pc:sldChg>
      <pc:sldChg chg="delSp modSp mod">
        <pc:chgData name="Yaroslav Brahinets" userId="21b0ef620fff3801" providerId="LiveId" clId="{7BABFCD3-0DEE-4A67-82A0-CE6943E416A3}" dt="2021-02-06T20:28:56.173" v="37" actId="14100"/>
        <pc:sldMkLst>
          <pc:docMk/>
          <pc:sldMk cId="1982631145" sldId="480"/>
        </pc:sldMkLst>
        <pc:spChg chg="del mod">
          <ac:chgData name="Yaroslav Brahinets" userId="21b0ef620fff3801" providerId="LiveId" clId="{7BABFCD3-0DEE-4A67-82A0-CE6943E416A3}" dt="2021-02-06T20:28:35.876" v="28" actId="478"/>
          <ac:spMkLst>
            <pc:docMk/>
            <pc:sldMk cId="1982631145" sldId="480"/>
            <ac:spMk id="3" creationId="{00000000-0000-0000-0000-000000000000}"/>
          </ac:spMkLst>
        </pc:spChg>
        <pc:spChg chg="mod">
          <ac:chgData name="Yaroslav Brahinets" userId="21b0ef620fff3801" providerId="LiveId" clId="{7BABFCD3-0DEE-4A67-82A0-CE6943E416A3}" dt="2021-02-06T20:28:54.282" v="36" actId="14100"/>
          <ac:spMkLst>
            <pc:docMk/>
            <pc:sldMk cId="1982631145" sldId="480"/>
            <ac:spMk id="6" creationId="{E3788F0D-C3E0-445A-A7AA-F40662502CAF}"/>
          </ac:spMkLst>
        </pc:spChg>
        <pc:spChg chg="mod">
          <ac:chgData name="Yaroslav Brahinets" userId="21b0ef620fff3801" providerId="LiveId" clId="{7BABFCD3-0DEE-4A67-82A0-CE6943E416A3}" dt="2021-02-06T20:28:56.173" v="37" actId="14100"/>
          <ac:spMkLst>
            <pc:docMk/>
            <pc:sldMk cId="1982631145" sldId="480"/>
            <ac:spMk id="7" creationId="{CC54C17F-35DD-46FA-8A6C-BA03279D8AE9}"/>
          </ac:spMkLst>
        </pc:spChg>
      </pc:sldChg>
      <pc:sldChg chg="ord">
        <pc:chgData name="Yaroslav Brahinets" userId="21b0ef620fff3801" providerId="LiveId" clId="{7BABFCD3-0DEE-4A67-82A0-CE6943E416A3}" dt="2021-02-06T20:28:01.038" v="24"/>
        <pc:sldMkLst>
          <pc:docMk/>
          <pc:sldMk cId="3034329452" sldId="481"/>
        </pc:sldMkLst>
      </pc:sldChg>
      <pc:sldChg chg="modSp mod">
        <pc:chgData name="Yaroslav Brahinets" userId="21b0ef620fff3801" providerId="LiveId" clId="{7BABFCD3-0DEE-4A67-82A0-CE6943E416A3}" dt="2021-02-06T20:50:51.357" v="520" actId="1076"/>
        <pc:sldMkLst>
          <pc:docMk/>
          <pc:sldMk cId="20809152" sldId="482"/>
        </pc:sldMkLst>
        <pc:spChg chg="mod">
          <ac:chgData name="Yaroslav Brahinets" userId="21b0ef620fff3801" providerId="LiveId" clId="{7BABFCD3-0DEE-4A67-82A0-CE6943E416A3}" dt="2021-02-06T20:50:51.357" v="520" actId="1076"/>
          <ac:spMkLst>
            <pc:docMk/>
            <pc:sldMk cId="20809152" sldId="482"/>
            <ac:spMk id="5" creationId="{EB404343-F4D4-4F10-97B4-EC29C1A50030}"/>
          </ac:spMkLst>
        </pc:spChg>
      </pc:sldChg>
      <pc:sldChg chg="modSp mod">
        <pc:chgData name="Yaroslav Brahinets" userId="21b0ef620fff3801" providerId="LiveId" clId="{7BABFCD3-0DEE-4A67-82A0-CE6943E416A3}" dt="2021-02-06T20:50:51.324" v="519" actId="1076"/>
        <pc:sldMkLst>
          <pc:docMk/>
          <pc:sldMk cId="4138280084" sldId="483"/>
        </pc:sldMkLst>
        <pc:spChg chg="mod">
          <ac:chgData name="Yaroslav Brahinets" userId="21b0ef620fff3801" providerId="LiveId" clId="{7BABFCD3-0DEE-4A67-82A0-CE6943E416A3}" dt="2021-02-06T20:50:51.324" v="519" actId="1076"/>
          <ac:spMkLst>
            <pc:docMk/>
            <pc:sldMk cId="4138280084" sldId="483"/>
            <ac:spMk id="7" creationId="{CECECFBD-F030-477C-B002-2DF7AC4CE144}"/>
          </ac:spMkLst>
        </pc:spChg>
      </pc:sldChg>
      <pc:sldChg chg="modSp mod">
        <pc:chgData name="Yaroslav Brahinets" userId="21b0ef620fff3801" providerId="LiveId" clId="{7BABFCD3-0DEE-4A67-82A0-CE6943E416A3}" dt="2021-02-06T20:26:03.788" v="12" actId="2710"/>
        <pc:sldMkLst>
          <pc:docMk/>
          <pc:sldMk cId="2316909995" sldId="484"/>
        </pc:sldMkLst>
        <pc:spChg chg="mod">
          <ac:chgData name="Yaroslav Brahinets" userId="21b0ef620fff3801" providerId="LiveId" clId="{7BABFCD3-0DEE-4A67-82A0-CE6943E416A3}" dt="2021-02-06T20:26:03.788" v="12" actId="2710"/>
          <ac:spMkLst>
            <pc:docMk/>
            <pc:sldMk cId="2316909995" sldId="484"/>
            <ac:spMk id="3" creationId="{00000000-0000-0000-0000-000000000000}"/>
          </ac:spMkLst>
        </pc:spChg>
      </pc:sldChg>
      <pc:sldChg chg="modSp mod">
        <pc:chgData name="Yaroslav Brahinets" userId="21b0ef620fff3801" providerId="LiveId" clId="{7BABFCD3-0DEE-4A67-82A0-CE6943E416A3}" dt="2021-02-06T20:49:23.525" v="444" actId="20577"/>
        <pc:sldMkLst>
          <pc:docMk/>
          <pc:sldMk cId="1588369636" sldId="485"/>
        </pc:sldMkLst>
        <pc:spChg chg="mod">
          <ac:chgData name="Yaroslav Brahinets" userId="21b0ef620fff3801" providerId="LiveId" clId="{7BABFCD3-0DEE-4A67-82A0-CE6943E416A3}" dt="2021-02-06T20:49:23.525" v="444" actId="20577"/>
          <ac:spMkLst>
            <pc:docMk/>
            <pc:sldMk cId="1588369636" sldId="485"/>
            <ac:spMk id="5" creationId="{34C15974-22FD-43DD-B1FB-F37F8A4EDDEB}"/>
          </ac:spMkLst>
        </pc:spChg>
      </pc:sldChg>
      <pc:sldChg chg="modSp">
        <pc:chgData name="Yaroslav Brahinets" userId="21b0ef620fff3801" providerId="LiveId" clId="{7BABFCD3-0DEE-4A67-82A0-CE6943E416A3}" dt="2021-02-06T20:29:34.921" v="43" actId="1076"/>
        <pc:sldMkLst>
          <pc:docMk/>
          <pc:sldMk cId="558307279" sldId="486"/>
        </pc:sldMkLst>
        <pc:picChg chg="mod">
          <ac:chgData name="Yaroslav Brahinets" userId="21b0ef620fff3801" providerId="LiveId" clId="{7BABFCD3-0DEE-4A67-82A0-CE6943E416A3}" dt="2021-02-06T20:29:34.921" v="43" actId="1076"/>
          <ac:picMkLst>
            <pc:docMk/>
            <pc:sldMk cId="558307279" sldId="486"/>
            <ac:picMk id="6146" creationId="{C6D13709-0A92-4CCE-82EA-86A756981D8C}"/>
          </ac:picMkLst>
        </pc:picChg>
      </pc:sldChg>
      <pc:sldChg chg="modSp mod">
        <pc:chgData name="Yaroslav Brahinets" userId="21b0ef620fff3801" providerId="LiveId" clId="{7BABFCD3-0DEE-4A67-82A0-CE6943E416A3}" dt="2021-02-06T21:36:38.162" v="1087" actId="5793"/>
        <pc:sldMkLst>
          <pc:docMk/>
          <pc:sldMk cId="2010593505" sldId="487"/>
        </pc:sldMkLst>
        <pc:spChg chg="mod">
          <ac:chgData name="Yaroslav Brahinets" userId="21b0ef620fff3801" providerId="LiveId" clId="{7BABFCD3-0DEE-4A67-82A0-CE6943E416A3}" dt="2021-02-06T21:36:24.380" v="1081" actId="20577"/>
          <ac:spMkLst>
            <pc:docMk/>
            <pc:sldMk cId="2010593505" sldId="487"/>
            <ac:spMk id="2" creationId="{00000000-0000-0000-0000-000000000000}"/>
          </ac:spMkLst>
        </pc:spChg>
        <pc:spChg chg="mod">
          <ac:chgData name="Yaroslav Brahinets" userId="21b0ef620fff3801" providerId="LiveId" clId="{7BABFCD3-0DEE-4A67-82A0-CE6943E416A3}" dt="2021-02-06T21:36:38.162" v="1087" actId="5793"/>
          <ac:spMkLst>
            <pc:docMk/>
            <pc:sldMk cId="2010593505" sldId="487"/>
            <ac:spMk id="3" creationId="{00000000-0000-0000-0000-000000000000}"/>
          </ac:spMkLst>
        </pc:spChg>
      </pc:sldChg>
      <pc:sldChg chg="modSp mod">
        <pc:chgData name="Yaroslav Brahinets" userId="21b0ef620fff3801" providerId="LiveId" clId="{7BABFCD3-0DEE-4A67-82A0-CE6943E416A3}" dt="2021-02-06T20:25:11.453" v="3" actId="20577"/>
        <pc:sldMkLst>
          <pc:docMk/>
          <pc:sldMk cId="0" sldId="488"/>
        </pc:sldMkLst>
        <pc:spChg chg="mod">
          <ac:chgData name="Yaroslav Brahinets" userId="21b0ef620fff3801" providerId="LiveId" clId="{7BABFCD3-0DEE-4A67-82A0-CE6943E416A3}" dt="2021-02-06T20:25:11.453" v="3" actId="20577"/>
          <ac:spMkLst>
            <pc:docMk/>
            <pc:sldMk cId="0" sldId="488"/>
            <ac:spMk id="3" creationId="{C67C566D-FB34-45E4-90EB-613C5CC7F6DE}"/>
          </ac:spMkLst>
        </pc:spChg>
      </pc:sldChg>
      <pc:sldChg chg="modSp mod ord">
        <pc:chgData name="Yaroslav Brahinets" userId="21b0ef620fff3801" providerId="LiveId" clId="{7BABFCD3-0DEE-4A67-82A0-CE6943E416A3}" dt="2021-02-06T21:23:49.868" v="813" actId="20577"/>
        <pc:sldMkLst>
          <pc:docMk/>
          <pc:sldMk cId="587482150" sldId="489"/>
        </pc:sldMkLst>
        <pc:spChg chg="mod">
          <ac:chgData name="Yaroslav Brahinets" userId="21b0ef620fff3801" providerId="LiveId" clId="{7BABFCD3-0DEE-4A67-82A0-CE6943E416A3}" dt="2021-02-06T21:23:49.868" v="813" actId="20577"/>
          <ac:spMkLst>
            <pc:docMk/>
            <pc:sldMk cId="587482150" sldId="489"/>
            <ac:spMk id="3" creationId="{00000000-0000-0000-0000-000000000000}"/>
          </ac:spMkLst>
        </pc:spChg>
      </pc:sldChg>
      <pc:sldChg chg="addSp modSp mod ord">
        <pc:chgData name="Yaroslav Brahinets" userId="21b0ef620fff3801" providerId="LiveId" clId="{7BABFCD3-0DEE-4A67-82A0-CE6943E416A3}" dt="2021-02-06T21:31:01.411" v="1009" actId="1076"/>
        <pc:sldMkLst>
          <pc:docMk/>
          <pc:sldMk cId="3367185705" sldId="497"/>
        </pc:sldMkLst>
        <pc:spChg chg="mod">
          <ac:chgData name="Yaroslav Brahinets" userId="21b0ef620fff3801" providerId="LiveId" clId="{7BABFCD3-0DEE-4A67-82A0-CE6943E416A3}" dt="2021-02-06T21:30:59.735" v="1008" actId="255"/>
          <ac:spMkLst>
            <pc:docMk/>
            <pc:sldMk cId="3367185705" sldId="497"/>
            <ac:spMk id="5" creationId="{CC04F701-8D94-4BEF-BA43-96E5567C2CD2}"/>
          </ac:spMkLst>
        </pc:spChg>
        <pc:picChg chg="add mod">
          <ac:chgData name="Yaroslav Brahinets" userId="21b0ef620fff3801" providerId="LiveId" clId="{7BABFCD3-0DEE-4A67-82A0-CE6943E416A3}" dt="2021-02-06T21:31:01.411" v="1009" actId="1076"/>
          <ac:picMkLst>
            <pc:docMk/>
            <pc:sldMk cId="3367185705" sldId="497"/>
            <ac:picMk id="4" creationId="{542C0E1A-58BD-4D06-BC9F-55F2C5B0CACA}"/>
          </ac:picMkLst>
        </pc:picChg>
      </pc:sldChg>
      <pc:sldChg chg="addSp delSp modSp add del mod ord">
        <pc:chgData name="Yaroslav Brahinets" userId="21b0ef620fff3801" providerId="LiveId" clId="{7BABFCD3-0DEE-4A67-82A0-CE6943E416A3}" dt="2021-02-06T21:34:10.849" v="1055"/>
        <pc:sldMkLst>
          <pc:docMk/>
          <pc:sldMk cId="1443338020" sldId="498"/>
        </pc:sldMkLst>
        <pc:spChg chg="mod">
          <ac:chgData name="Yaroslav Brahinets" userId="21b0ef620fff3801" providerId="LiveId" clId="{7BABFCD3-0DEE-4A67-82A0-CE6943E416A3}" dt="2021-02-06T20:53:27.032" v="586" actId="20577"/>
          <ac:spMkLst>
            <pc:docMk/>
            <pc:sldMk cId="1443338020" sldId="498"/>
            <ac:spMk id="2" creationId="{00000000-0000-0000-0000-000000000000}"/>
          </ac:spMkLst>
        </pc:spChg>
        <pc:spChg chg="mod">
          <ac:chgData name="Yaroslav Brahinets" userId="21b0ef620fff3801" providerId="LiveId" clId="{7BABFCD3-0DEE-4A67-82A0-CE6943E416A3}" dt="2021-02-06T20:34:50.008" v="81" actId="21"/>
          <ac:spMkLst>
            <pc:docMk/>
            <pc:sldMk cId="1443338020" sldId="498"/>
            <ac:spMk id="3" creationId="{3174447F-47B6-4A7B-937C-228A184E6F2E}"/>
          </ac:spMkLst>
        </pc:spChg>
        <pc:spChg chg="add del mod">
          <ac:chgData name="Yaroslav Brahinets" userId="21b0ef620fff3801" providerId="LiveId" clId="{7BABFCD3-0DEE-4A67-82A0-CE6943E416A3}" dt="2021-02-06T20:33:39.583" v="76" actId="21"/>
          <ac:spMkLst>
            <pc:docMk/>
            <pc:sldMk cId="1443338020" sldId="498"/>
            <ac:spMk id="5" creationId="{1D51670A-8B34-4208-B629-766071CDD8A6}"/>
          </ac:spMkLst>
        </pc:spChg>
        <pc:spChg chg="mod">
          <ac:chgData name="Yaroslav Brahinets" userId="21b0ef620fff3801" providerId="LiveId" clId="{7BABFCD3-0DEE-4A67-82A0-CE6943E416A3}" dt="2021-02-06T20:51:44.882" v="570" actId="1076"/>
          <ac:spMkLst>
            <pc:docMk/>
            <pc:sldMk cId="1443338020" sldId="498"/>
            <ac:spMk id="6" creationId="{DB1703B0-5149-4063-BB7F-895DD7B45D62}"/>
          </ac:spMkLst>
        </pc:spChg>
      </pc:sldChg>
      <pc:sldChg chg="addSp">
        <pc:chgData name="Yaroslav Brahinets" userId="21b0ef620fff3801" providerId="LiveId" clId="{7BABFCD3-0DEE-4A67-82A0-CE6943E416A3}" dt="2021-02-06T20:34:48.723" v="79"/>
        <pc:sldMkLst>
          <pc:docMk/>
          <pc:sldMk cId="2158415460" sldId="498"/>
        </pc:sldMkLst>
        <pc:spChg chg="add">
          <ac:chgData name="Yaroslav Brahinets" userId="21b0ef620fff3801" providerId="LiveId" clId="{7BABFCD3-0DEE-4A67-82A0-CE6943E416A3}" dt="2021-02-06T20:34:48.723" v="79"/>
          <ac:spMkLst>
            <pc:docMk/>
            <pc:sldMk cId="2158415460" sldId="498"/>
            <ac:spMk id="3" creationId="{3174447F-47B6-4A7B-937C-228A184E6F2E}"/>
          </ac:spMkLst>
        </pc:spChg>
      </pc:sldChg>
      <pc:sldChg chg="delSp modSp add del mod ord">
        <pc:chgData name="Yaroslav Brahinets" userId="21b0ef620fff3801" providerId="LiveId" clId="{7BABFCD3-0DEE-4A67-82A0-CE6943E416A3}" dt="2021-02-06T21:34:10.849" v="1055"/>
        <pc:sldMkLst>
          <pc:docMk/>
          <pc:sldMk cId="2691254936" sldId="499"/>
        </pc:sldMkLst>
        <pc:spChg chg="mod">
          <ac:chgData name="Yaroslav Brahinets" userId="21b0ef620fff3801" providerId="LiveId" clId="{7BABFCD3-0DEE-4A67-82A0-CE6943E416A3}" dt="2021-02-06T20:53:32.725" v="594" actId="20577"/>
          <ac:spMkLst>
            <pc:docMk/>
            <pc:sldMk cId="2691254936" sldId="499"/>
            <ac:spMk id="2" creationId="{00000000-0000-0000-0000-000000000000}"/>
          </ac:spMkLst>
        </pc:spChg>
        <pc:spChg chg="del mod">
          <ac:chgData name="Yaroslav Brahinets" userId="21b0ef620fff3801" providerId="LiveId" clId="{7BABFCD3-0DEE-4A67-82A0-CE6943E416A3}" dt="2021-02-06T20:36:06.086" v="138" actId="478"/>
          <ac:spMkLst>
            <pc:docMk/>
            <pc:sldMk cId="2691254936" sldId="499"/>
            <ac:spMk id="3" creationId="{65933EEB-4B6B-4022-9D11-0BF78C89EFB7}"/>
          </ac:spMkLst>
        </pc:spChg>
        <pc:spChg chg="mod">
          <ac:chgData name="Yaroslav Brahinets" userId="21b0ef620fff3801" providerId="LiveId" clId="{7BABFCD3-0DEE-4A67-82A0-CE6943E416A3}" dt="2021-02-06T20:36:04.331" v="137" actId="1076"/>
          <ac:spMkLst>
            <pc:docMk/>
            <pc:sldMk cId="2691254936" sldId="499"/>
            <ac:spMk id="4" creationId="{B7D8460A-05B7-4AA9-8F13-86F8B6A49472}"/>
          </ac:spMkLst>
        </pc:spChg>
        <pc:graphicFrameChg chg="mod modGraphic">
          <ac:chgData name="Yaroslav Brahinets" userId="21b0ef620fff3801" providerId="LiveId" clId="{7BABFCD3-0DEE-4A67-82A0-CE6943E416A3}" dt="2021-02-06T20:50:58.492" v="546" actId="6549"/>
          <ac:graphicFrameMkLst>
            <pc:docMk/>
            <pc:sldMk cId="2691254936" sldId="499"/>
            <ac:graphicFrameMk id="5" creationId="{258728C7-D3BD-4F20-BC64-1D4E907032AA}"/>
          </ac:graphicFrameMkLst>
        </pc:graphicFrameChg>
      </pc:sldChg>
      <pc:sldChg chg="addSp">
        <pc:chgData name="Yaroslav Brahinets" userId="21b0ef620fff3801" providerId="LiveId" clId="{7BABFCD3-0DEE-4A67-82A0-CE6943E416A3}" dt="2021-02-06T20:35:59.114" v="133"/>
        <pc:sldMkLst>
          <pc:docMk/>
          <pc:sldMk cId="3138935845" sldId="499"/>
        </pc:sldMkLst>
        <pc:spChg chg="add">
          <ac:chgData name="Yaroslav Brahinets" userId="21b0ef620fff3801" providerId="LiveId" clId="{7BABFCD3-0DEE-4A67-82A0-CE6943E416A3}" dt="2021-02-06T20:35:59.114" v="133"/>
          <ac:spMkLst>
            <pc:docMk/>
            <pc:sldMk cId="3138935845" sldId="499"/>
            <ac:spMk id="3" creationId="{65933EEB-4B6B-4022-9D11-0BF78C89EFB7}"/>
          </ac:spMkLst>
        </pc:spChg>
      </pc:sldChg>
      <pc:sldChg chg="addSp modSp mod">
        <pc:chgData name="Yaroslav Brahinets" userId="21b0ef620fff3801" providerId="LiveId" clId="{7BABFCD3-0DEE-4A67-82A0-CE6943E416A3}" dt="2021-02-06T21:31:15.286" v="1012" actId="21"/>
        <pc:sldMkLst>
          <pc:docMk/>
          <pc:sldMk cId="3072521066" sldId="500"/>
        </pc:sldMkLst>
        <pc:spChg chg="mod">
          <ac:chgData name="Yaroslav Brahinets" userId="21b0ef620fff3801" providerId="LiveId" clId="{7BABFCD3-0DEE-4A67-82A0-CE6943E416A3}" dt="2021-02-06T21:31:15.286" v="1012" actId="21"/>
          <ac:spMkLst>
            <pc:docMk/>
            <pc:sldMk cId="3072521066" sldId="500"/>
            <ac:spMk id="5" creationId="{CC04F701-8D94-4BEF-BA43-96E5567C2CD2}"/>
          </ac:spMkLst>
        </pc:spChg>
        <pc:picChg chg="add mod">
          <ac:chgData name="Yaroslav Brahinets" userId="21b0ef620fff3801" providerId="LiveId" clId="{7BABFCD3-0DEE-4A67-82A0-CE6943E416A3}" dt="2021-02-06T21:28:45.958" v="997" actId="1076"/>
          <ac:picMkLst>
            <pc:docMk/>
            <pc:sldMk cId="3072521066" sldId="500"/>
            <ac:picMk id="4" creationId="{3886D675-6CE0-41A6-A25A-4AA6410A58B2}"/>
          </ac:picMkLst>
        </pc:picChg>
      </pc:sldChg>
      <pc:sldChg chg="addSp delSp modSp mod">
        <pc:chgData name="Yaroslav Brahinets" userId="21b0ef620fff3801" providerId="LiveId" clId="{7BABFCD3-0DEE-4A67-82A0-CE6943E416A3}" dt="2021-02-06T21:32:48.156" v="1046" actId="113"/>
        <pc:sldMkLst>
          <pc:docMk/>
          <pc:sldMk cId="1253686976" sldId="501"/>
        </pc:sldMkLst>
        <pc:spChg chg="mod">
          <ac:chgData name="Yaroslav Brahinets" userId="21b0ef620fff3801" providerId="LiveId" clId="{7BABFCD3-0DEE-4A67-82A0-CE6943E416A3}" dt="2021-02-06T21:32:48.156" v="1046" actId="113"/>
          <ac:spMkLst>
            <pc:docMk/>
            <pc:sldMk cId="1253686976" sldId="501"/>
            <ac:spMk id="5" creationId="{CC04F701-8D94-4BEF-BA43-96E5567C2CD2}"/>
          </ac:spMkLst>
        </pc:spChg>
        <pc:picChg chg="add del">
          <ac:chgData name="Yaroslav Brahinets" userId="21b0ef620fff3801" providerId="LiveId" clId="{7BABFCD3-0DEE-4A67-82A0-CE6943E416A3}" dt="2021-02-06T21:28:30.399" v="985" actId="21"/>
          <ac:picMkLst>
            <pc:docMk/>
            <pc:sldMk cId="1253686976" sldId="501"/>
            <ac:picMk id="4" creationId="{D063E8AB-13A2-4671-909C-EAFF740F07C8}"/>
          </ac:picMkLst>
        </pc:picChg>
        <pc:picChg chg="add mod">
          <ac:chgData name="Yaroslav Brahinets" userId="21b0ef620fff3801" providerId="LiveId" clId="{7BABFCD3-0DEE-4A67-82A0-CE6943E416A3}" dt="2021-02-06T21:28:58.029" v="1001" actId="1076"/>
          <ac:picMkLst>
            <pc:docMk/>
            <pc:sldMk cId="1253686976" sldId="501"/>
            <ac:picMk id="7" creationId="{7085C15B-0039-43C3-98ED-693A95DF4D62}"/>
          </ac:picMkLst>
        </pc:picChg>
      </pc:sldChg>
      <pc:sldChg chg="modSp mod ord">
        <pc:chgData name="Yaroslav Brahinets" userId="21b0ef620fff3801" providerId="LiveId" clId="{7BABFCD3-0DEE-4A67-82A0-CE6943E416A3}" dt="2021-02-06T21:31:50.301" v="1017" actId="14100"/>
        <pc:sldMkLst>
          <pc:docMk/>
          <pc:sldMk cId="2974710030" sldId="502"/>
        </pc:sldMkLst>
        <pc:spChg chg="mod">
          <ac:chgData name="Yaroslav Brahinets" userId="21b0ef620fff3801" providerId="LiveId" clId="{7BABFCD3-0DEE-4A67-82A0-CE6943E416A3}" dt="2021-02-06T21:31:50.301" v="1017" actId="14100"/>
          <ac:spMkLst>
            <pc:docMk/>
            <pc:sldMk cId="2974710030" sldId="502"/>
            <ac:spMk id="5" creationId="{CC04F701-8D94-4BEF-BA43-96E5567C2CD2}"/>
          </ac:spMkLst>
        </pc:spChg>
      </pc:sldChg>
      <pc:sldChg chg="addSp">
        <pc:chgData name="Yaroslav Brahinets" userId="21b0ef620fff3801" providerId="LiveId" clId="{7BABFCD3-0DEE-4A67-82A0-CE6943E416A3}" dt="2021-02-06T20:46:25.464" v="205"/>
        <pc:sldMkLst>
          <pc:docMk/>
          <pc:sldMk cId="884428117" sldId="503"/>
        </pc:sldMkLst>
        <pc:spChg chg="add">
          <ac:chgData name="Yaroslav Brahinets" userId="21b0ef620fff3801" providerId="LiveId" clId="{7BABFCD3-0DEE-4A67-82A0-CE6943E416A3}" dt="2021-02-06T20:46:25.464" v="205"/>
          <ac:spMkLst>
            <pc:docMk/>
            <pc:sldMk cId="884428117" sldId="503"/>
            <ac:spMk id="4" creationId="{B8925268-E0E0-42FB-89A0-C23A8EB650FF}"/>
          </ac:spMkLst>
        </pc:spChg>
      </pc:sldChg>
      <pc:sldChg chg="modSp add del mod">
        <pc:chgData name="Yaroslav Brahinets" userId="21b0ef620fff3801" providerId="LiveId" clId="{7BABFCD3-0DEE-4A67-82A0-CE6943E416A3}" dt="2021-02-07T19:10:59.608" v="1153" actId="6549"/>
        <pc:sldMkLst>
          <pc:docMk/>
          <pc:sldMk cId="3417687982" sldId="503"/>
        </pc:sldMkLst>
        <pc:spChg chg="mod">
          <ac:chgData name="Yaroslav Brahinets" userId="21b0ef620fff3801" providerId="LiveId" clId="{7BABFCD3-0DEE-4A67-82A0-CE6943E416A3}" dt="2021-02-07T19:10:59.608" v="1153" actId="6549"/>
          <ac:spMkLst>
            <pc:docMk/>
            <pc:sldMk cId="3417687982" sldId="503"/>
            <ac:spMk id="3" creationId="{00000000-0000-0000-0000-000000000000}"/>
          </ac:spMkLst>
        </pc:spChg>
        <pc:spChg chg="mod">
          <ac:chgData name="Yaroslav Brahinets" userId="21b0ef620fff3801" providerId="LiveId" clId="{7BABFCD3-0DEE-4A67-82A0-CE6943E416A3}" dt="2021-02-06T20:46:27.171" v="207" actId="21"/>
          <ac:spMkLst>
            <pc:docMk/>
            <pc:sldMk cId="3417687982" sldId="503"/>
            <ac:spMk id="4" creationId="{B8925268-E0E0-42FB-89A0-C23A8EB650FF}"/>
          </ac:spMkLst>
        </pc:spChg>
      </pc:sldChg>
      <pc:sldChg chg="addSp">
        <pc:chgData name="Yaroslav Brahinets" userId="21b0ef620fff3801" providerId="LiveId" clId="{7BABFCD3-0DEE-4A67-82A0-CE6943E416A3}" dt="2021-02-06T20:30:11.305" v="46"/>
        <pc:sldMkLst>
          <pc:docMk/>
          <pc:sldMk cId="3083334866" sldId="504"/>
        </pc:sldMkLst>
        <pc:picChg chg="add">
          <ac:chgData name="Yaroslav Brahinets" userId="21b0ef620fff3801" providerId="LiveId" clId="{7BABFCD3-0DEE-4A67-82A0-CE6943E416A3}" dt="2021-02-06T20:30:11.305" v="46"/>
          <ac:picMkLst>
            <pc:docMk/>
            <pc:sldMk cId="3083334866" sldId="504"/>
            <ac:picMk id="1026" creationId="{7E4390F9-39DD-42CD-82B5-39CCFEFA0468}"/>
          </ac:picMkLst>
        </pc:picChg>
      </pc:sldChg>
      <pc:sldChg chg="addSp delSp modSp add del mod">
        <pc:chgData name="Yaroslav Brahinets" userId="21b0ef620fff3801" providerId="LiveId" clId="{7BABFCD3-0DEE-4A67-82A0-CE6943E416A3}" dt="2021-02-06T20:30:22.249" v="53" actId="1076"/>
        <pc:sldMkLst>
          <pc:docMk/>
          <pc:sldMk cId="3545117483" sldId="504"/>
        </pc:sldMkLst>
        <pc:spChg chg="del">
          <ac:chgData name="Yaroslav Brahinets" userId="21b0ef620fff3801" providerId="LiveId" clId="{7BABFCD3-0DEE-4A67-82A0-CE6943E416A3}" dt="2021-02-06T20:30:16.454" v="50" actId="21"/>
          <ac:spMkLst>
            <pc:docMk/>
            <pc:sldMk cId="3545117483" sldId="504"/>
            <ac:spMk id="2" creationId="{00000000-0000-0000-0000-000000000000}"/>
          </ac:spMkLst>
        </pc:spChg>
        <pc:spChg chg="del">
          <ac:chgData name="Yaroslav Brahinets" userId="21b0ef620fff3801" providerId="LiveId" clId="{7BABFCD3-0DEE-4A67-82A0-CE6943E416A3}" dt="2021-02-06T20:29:55.602" v="45" actId="21"/>
          <ac:spMkLst>
            <pc:docMk/>
            <pc:sldMk cId="3545117483" sldId="504"/>
            <ac:spMk id="3" creationId="{00000000-0000-0000-0000-000000000000}"/>
          </ac:spMkLst>
        </pc:spChg>
        <pc:spChg chg="add del mod">
          <ac:chgData name="Yaroslav Brahinets" userId="21b0ef620fff3801" providerId="LiveId" clId="{7BABFCD3-0DEE-4A67-82A0-CE6943E416A3}" dt="2021-02-06T20:30:18.448" v="51" actId="21"/>
          <ac:spMkLst>
            <pc:docMk/>
            <pc:sldMk cId="3545117483" sldId="504"/>
            <ac:spMk id="4" creationId="{3781FD0D-342E-49B1-81DB-53541457A4F3}"/>
          </ac:spMkLst>
        </pc:spChg>
        <pc:spChg chg="add del mod">
          <ac:chgData name="Yaroslav Brahinets" userId="21b0ef620fff3801" providerId="LiveId" clId="{7BABFCD3-0DEE-4A67-82A0-CE6943E416A3}" dt="2021-02-06T20:30:13.067" v="48" actId="21"/>
          <ac:spMkLst>
            <pc:docMk/>
            <pc:sldMk cId="3545117483" sldId="504"/>
            <ac:spMk id="5" creationId="{AA45F9BE-5022-49D4-B5FF-3CA395C03A0C}"/>
          </ac:spMkLst>
        </pc:spChg>
        <pc:picChg chg="mod">
          <ac:chgData name="Yaroslav Brahinets" userId="21b0ef620fff3801" providerId="LiveId" clId="{7BABFCD3-0DEE-4A67-82A0-CE6943E416A3}" dt="2021-02-06T20:30:22.249" v="53" actId="1076"/>
          <ac:picMkLst>
            <pc:docMk/>
            <pc:sldMk cId="3545117483" sldId="504"/>
            <ac:picMk id="1026" creationId="{7E4390F9-39DD-42CD-82B5-39CCFEFA0468}"/>
          </ac:picMkLst>
        </pc:picChg>
      </pc:sldChg>
      <pc:sldChg chg="addSp">
        <pc:chgData name="Yaroslav Brahinets" userId="21b0ef620fff3801" providerId="LiveId" clId="{7BABFCD3-0DEE-4A67-82A0-CE6943E416A3}" dt="2021-02-06T20:30:41.513" v="56"/>
        <pc:sldMkLst>
          <pc:docMk/>
          <pc:sldMk cId="1030540181" sldId="505"/>
        </pc:sldMkLst>
        <pc:picChg chg="add">
          <ac:chgData name="Yaroslav Brahinets" userId="21b0ef620fff3801" providerId="LiveId" clId="{7BABFCD3-0DEE-4A67-82A0-CE6943E416A3}" dt="2021-02-06T20:30:41.513" v="56"/>
          <ac:picMkLst>
            <pc:docMk/>
            <pc:sldMk cId="1030540181" sldId="505"/>
            <ac:picMk id="2050" creationId="{F1B183C8-459E-4C18-B181-A2D5D982D78D}"/>
          </ac:picMkLst>
        </pc:picChg>
      </pc:sldChg>
      <pc:sldChg chg="delSp new add del mod">
        <pc:chgData name="Yaroslav Brahinets" userId="21b0ef620fff3801" providerId="LiveId" clId="{7BABFCD3-0DEE-4A67-82A0-CE6943E416A3}" dt="2021-02-06T20:30:42.489" v="58" actId="21"/>
        <pc:sldMkLst>
          <pc:docMk/>
          <pc:sldMk cId="2316659574" sldId="505"/>
        </pc:sldMkLst>
        <pc:spChg chg="del">
          <ac:chgData name="Yaroslav Brahinets" userId="21b0ef620fff3801" providerId="LiveId" clId="{7BABFCD3-0DEE-4A67-82A0-CE6943E416A3}" dt="2021-02-06T20:30:41.113" v="55" actId="478"/>
          <ac:spMkLst>
            <pc:docMk/>
            <pc:sldMk cId="2316659574" sldId="505"/>
            <ac:spMk id="2" creationId="{C0C6EFDF-33EF-4CBB-8697-4C57402DEF9B}"/>
          </ac:spMkLst>
        </pc:spChg>
        <pc:spChg chg="del">
          <ac:chgData name="Yaroslav Brahinets" userId="21b0ef620fff3801" providerId="LiveId" clId="{7BABFCD3-0DEE-4A67-82A0-CE6943E416A3}" dt="2021-02-06T20:30:42.489" v="58" actId="21"/>
          <ac:spMkLst>
            <pc:docMk/>
            <pc:sldMk cId="2316659574" sldId="505"/>
            <ac:spMk id="3" creationId="{A900F83A-EF5E-4B86-A8A0-80B4697C67EC}"/>
          </ac:spMkLst>
        </pc:spChg>
      </pc:sldChg>
      <pc:sldChg chg="modSp add mod ord">
        <pc:chgData name="Yaroslav Brahinets" userId="21b0ef620fff3801" providerId="LiveId" clId="{7BABFCD3-0DEE-4A67-82A0-CE6943E416A3}" dt="2021-02-06T21:34:10.849" v="1055"/>
        <pc:sldMkLst>
          <pc:docMk/>
          <pc:sldMk cId="4080346996" sldId="506"/>
        </pc:sldMkLst>
        <pc:spChg chg="mod">
          <ac:chgData name="Yaroslav Brahinets" userId="21b0ef620fff3801" providerId="LiveId" clId="{7BABFCD3-0DEE-4A67-82A0-CE6943E416A3}" dt="2021-02-06T20:53:29.785" v="590" actId="20577"/>
          <ac:spMkLst>
            <pc:docMk/>
            <pc:sldMk cId="4080346996" sldId="506"/>
            <ac:spMk id="2" creationId="{00000000-0000-0000-0000-000000000000}"/>
          </ac:spMkLst>
        </pc:spChg>
      </pc:sldChg>
      <pc:sldChg chg="add del">
        <pc:chgData name="Yaroslav Brahinets" userId="21b0ef620fff3801" providerId="LiveId" clId="{7BABFCD3-0DEE-4A67-82A0-CE6943E416A3}" dt="2021-02-06T21:31:02.265" v="1010" actId="2696"/>
        <pc:sldMkLst>
          <pc:docMk/>
          <pc:sldMk cId="1450499826" sldId="507"/>
        </pc:sldMkLst>
      </pc:sldChg>
      <pc:sldChg chg="new del">
        <pc:chgData name="Yaroslav Brahinets" userId="21b0ef620fff3801" providerId="LiveId" clId="{7BABFCD3-0DEE-4A67-82A0-CE6943E416A3}" dt="2021-02-06T20:56:25.954" v="658" actId="680"/>
        <pc:sldMkLst>
          <pc:docMk/>
          <pc:sldMk cId="3067229813" sldId="5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07.02.2021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4117338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414488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259046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361393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1626368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243740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18</a:t>
            </a:fld>
            <a:endParaRPr lang="ru-RU"/>
          </a:p>
        </p:txBody>
      </p:sp>
    </p:spTree>
    <p:extLst>
      <p:ext uri="{BB962C8B-B14F-4D97-AF65-F5344CB8AC3E}">
        <p14:creationId xmlns:p14="http://schemas.microsoft.com/office/powerpoint/2010/main" val="2721455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19</a:t>
            </a:fld>
            <a:endParaRPr lang="ru-RU"/>
          </a:p>
        </p:txBody>
      </p:sp>
    </p:spTree>
    <p:extLst>
      <p:ext uri="{BB962C8B-B14F-4D97-AF65-F5344CB8AC3E}">
        <p14:creationId xmlns:p14="http://schemas.microsoft.com/office/powerpoint/2010/main" val="2981388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20</a:t>
            </a:fld>
            <a:endParaRPr lang="ru-RU"/>
          </a:p>
        </p:txBody>
      </p:sp>
    </p:spTree>
    <p:extLst>
      <p:ext uri="{BB962C8B-B14F-4D97-AF65-F5344CB8AC3E}">
        <p14:creationId xmlns:p14="http://schemas.microsoft.com/office/powerpoint/2010/main" val="20440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21</a:t>
            </a:fld>
            <a:endParaRPr lang="ru-RU"/>
          </a:p>
        </p:txBody>
      </p:sp>
    </p:spTree>
    <p:extLst>
      <p:ext uri="{BB962C8B-B14F-4D97-AF65-F5344CB8AC3E}">
        <p14:creationId xmlns:p14="http://schemas.microsoft.com/office/powerpoint/2010/main" val="739739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22</a:t>
            </a:fld>
            <a:endParaRPr lang="ru-RU"/>
          </a:p>
        </p:txBody>
      </p:sp>
    </p:spTree>
    <p:extLst>
      <p:ext uri="{BB962C8B-B14F-4D97-AF65-F5344CB8AC3E}">
        <p14:creationId xmlns:p14="http://schemas.microsoft.com/office/powerpoint/2010/main" val="279026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23</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24</a:t>
            </a:fld>
            <a:endParaRPr lang="ru-RU"/>
          </a:p>
        </p:txBody>
      </p:sp>
    </p:spTree>
    <p:extLst>
      <p:ext uri="{BB962C8B-B14F-4D97-AF65-F5344CB8AC3E}">
        <p14:creationId xmlns:p14="http://schemas.microsoft.com/office/powerpoint/2010/main" val="456859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33124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402059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308669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290659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166227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62273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5541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298954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193510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791936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944888498"/>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flywaydb.org/download" TargetMode="External"/><Relationship Id="rId3" Type="http://schemas.openxmlformats.org/officeDocument/2006/relationships/hyperlink" Target="https://flywaydb.org/documentation/usage/gradle/migrate" TargetMode="External"/><Relationship Id="rId7" Type="http://schemas.openxmlformats.org/officeDocument/2006/relationships/hyperlink" Target="https://flywaydb.org/documentation/usage/gradle/und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flywaydb.org/documentation/usage/gradle/validate" TargetMode="External"/><Relationship Id="rId5" Type="http://schemas.openxmlformats.org/officeDocument/2006/relationships/hyperlink" Target="https://flywaydb.org/documentation/usage/gradle/info" TargetMode="External"/><Relationship Id="rId10" Type="http://schemas.openxmlformats.org/officeDocument/2006/relationships/hyperlink" Target="https://flywaydb.org/documentation/usage/gradle/repair" TargetMode="External"/><Relationship Id="rId4" Type="http://schemas.openxmlformats.org/officeDocument/2006/relationships/hyperlink" Target="https://flywaydb.org/documentation/usage/gradle/clean" TargetMode="External"/><Relationship Id="rId9" Type="http://schemas.openxmlformats.org/officeDocument/2006/relationships/hyperlink" Target="https://flywaydb.org/documentation/usage/gradle/baselin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pring.io/guides/gs/relational-data-acces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flywaydb.org/documentation/concepts/migrations.html" TargetMode="External"/><Relationship Id="rId5" Type="http://schemas.openxmlformats.org/officeDocument/2006/relationships/hyperlink" Target="https://www.baeldung.com/spring-jdbc-jdbctemplate" TargetMode="External"/><Relationship Id="rId4" Type="http://schemas.openxmlformats.org/officeDocument/2006/relationships/hyperlink" Target="https://docs.spring.io/spring/docs/current/spring-framework-reference/data-access.html#jdbc"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934236" y="2381679"/>
            <a:ext cx="10323528" cy="8483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4267" dirty="0"/>
              <a:t>Lesson 1</a:t>
            </a:r>
            <a:r>
              <a:rPr lang="ru-UA" sz="4267" dirty="0"/>
              <a:t>5</a:t>
            </a:r>
            <a:r>
              <a:rPr lang="en-US" sz="4267" dirty="0"/>
              <a:t> – Spring JDBC. Flyway</a:t>
            </a:r>
            <a:endParaRPr lang="ru-RU" sz="42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RowMapper</a:t>
            </a:r>
            <a:endParaRPr lang="en-US" sz="2800" dirty="0"/>
          </a:p>
        </p:txBody>
      </p:sp>
      <p:sp>
        <p:nvSpPr>
          <p:cNvPr id="6" name="Rectangle 1">
            <a:extLst>
              <a:ext uri="{FF2B5EF4-FFF2-40B4-BE49-F238E27FC236}">
                <a16:creationId xmlns:a16="http://schemas.microsoft.com/office/drawing/2014/main" id="{E3788F0D-C3E0-445A-A7AA-F40662502CAF}"/>
              </a:ext>
            </a:extLst>
          </p:cNvPr>
          <p:cNvSpPr>
            <a:spLocks noChangeArrowheads="1"/>
          </p:cNvSpPr>
          <p:nvPr/>
        </p:nvSpPr>
        <p:spPr bwMode="auto">
          <a:xfrm>
            <a:off x="1191600" y="1832286"/>
            <a:ext cx="973086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FunctionalInterface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RowMapper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@Nullable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mapRow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rowNum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SQLException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C54C17F-35DD-46FA-8A6C-BA03279D8AE9}"/>
              </a:ext>
            </a:extLst>
          </p:cNvPr>
          <p:cNvSpPr>
            <a:spLocks noChangeArrowheads="1"/>
          </p:cNvSpPr>
          <p:nvPr/>
        </p:nvSpPr>
        <p:spPr bwMode="auto">
          <a:xfrm>
            <a:off x="1191600" y="3859404"/>
            <a:ext cx="10586543"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findBy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id)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jdbcTemplate</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.queryForObject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"SELECT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FROM users WHERE id =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MapSqlParameterSource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rowNum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User actor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actor.setFirstName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rs.getString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err="1">
                <a:solidFill>
                  <a:srgbClr val="008000"/>
                </a:solidFill>
                <a:latin typeface="Courier New" panose="02070309020205020404" pitchFamily="49" charset="0"/>
                <a:cs typeface="Courier New" panose="02070309020205020404" pitchFamily="49" charset="0"/>
              </a:rPr>
              <a:t>firstName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actor.setLastName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rs.getString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err="1">
                <a:solidFill>
                  <a:srgbClr val="008000"/>
                </a:solidFill>
                <a:latin typeface="Courier New" panose="02070309020205020404" pitchFamily="49" charset="0"/>
                <a:cs typeface="Courier New" panose="02070309020205020404" pitchFamily="49" charset="0"/>
              </a:rPr>
              <a:t>lastName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actor;</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63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it-IT" sz="2800" dirty="0"/>
              <a:t>Spring JdbcTemplate. BeanPropertyRowMapper</a:t>
            </a:r>
            <a:endParaRPr lang="en-US" sz="2800" dirty="0"/>
          </a:p>
        </p:txBody>
      </p:sp>
      <p:sp>
        <p:nvSpPr>
          <p:cNvPr id="5" name="Rectangle 1">
            <a:extLst>
              <a:ext uri="{FF2B5EF4-FFF2-40B4-BE49-F238E27FC236}">
                <a16:creationId xmlns:a16="http://schemas.microsoft.com/office/drawing/2014/main" id="{34C15974-22FD-43DD-B1FB-F37F8A4EDDEB}"/>
              </a:ext>
            </a:extLst>
          </p:cNvPr>
          <p:cNvSpPr>
            <a:spLocks noGrp="1" noChangeArrowheads="1"/>
          </p:cNvSpPr>
          <p:nvPr>
            <p:ph type="body" idx="1"/>
          </p:nvPr>
        </p:nvSpPr>
        <p:spPr bwMode="auto">
          <a:xfrm>
            <a:off x="1191600" y="2090172"/>
            <a:ext cx="894828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findByBPRM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id)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jdbcTemplate</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.queryForObject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"SELECT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FROM users WHERE id =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MapSqlParameterSource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BeanPropertyRowMapper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36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Mapping Java Types to SQL Types</a:t>
            </a:r>
          </a:p>
        </p:txBody>
      </p:sp>
      <p:pic>
        <p:nvPicPr>
          <p:cNvPr id="6146" name="Picture 2" descr="http://player.slideplayer.com/32/10015958/data/images/img8.jpg">
            <a:extLst>
              <a:ext uri="{FF2B5EF4-FFF2-40B4-BE49-F238E27FC236}">
                <a16:creationId xmlns:a16="http://schemas.microsoft.com/office/drawing/2014/main" id="{C6D13709-0A92-4CCE-82EA-86A756981D8C}"/>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2255122" y="1930604"/>
            <a:ext cx="6489756" cy="405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30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Benefits</a:t>
            </a:r>
            <a:endParaRPr lang="en-US" sz="2800" dirty="0"/>
          </a:p>
        </p:txBody>
      </p:sp>
      <p:sp>
        <p:nvSpPr>
          <p:cNvPr id="3" name="Объект 2"/>
          <p:cNvSpPr>
            <a:spLocks noGrp="1"/>
          </p:cNvSpPr>
          <p:nvPr>
            <p:ph idx="1"/>
          </p:nvPr>
        </p:nvSpPr>
        <p:spPr/>
        <p:txBody>
          <a:bodyPr>
            <a:normAutofit/>
          </a:bodyPr>
          <a:lstStyle/>
          <a:p>
            <a:pPr marL="76200" indent="0">
              <a:lnSpc>
                <a:spcPct val="150000"/>
              </a:lnSpc>
              <a:buNone/>
            </a:pPr>
            <a:r>
              <a:rPr lang="en-US" sz="2000" dirty="0" err="1"/>
              <a:t>JdbcTemplate</a:t>
            </a:r>
            <a:r>
              <a:rPr lang="en-US" sz="2000" dirty="0"/>
              <a:t> supports </a:t>
            </a:r>
            <a:r>
              <a:rPr lang="en-US" sz="2000" b="1" i="1" dirty="0"/>
              <a:t>? </a:t>
            </a:r>
            <a:r>
              <a:rPr lang="en-US" sz="2000" dirty="0"/>
              <a:t>(the same as </a:t>
            </a:r>
            <a:r>
              <a:rPr lang="en-US" sz="2000" dirty="0" err="1"/>
              <a:t>PreparedStatement</a:t>
            </a:r>
            <a:r>
              <a:rPr lang="en-US" sz="2000" dirty="0"/>
              <a:t>)</a:t>
            </a:r>
          </a:p>
          <a:p>
            <a:pPr lvl="1">
              <a:lnSpc>
                <a:spcPct val="150000"/>
              </a:lnSpc>
            </a:pPr>
            <a:r>
              <a:rPr lang="en-US" sz="2000" dirty="0"/>
              <a:t>Prevents SQL Injections</a:t>
            </a:r>
          </a:p>
          <a:p>
            <a:pPr lvl="1">
              <a:lnSpc>
                <a:spcPct val="150000"/>
              </a:lnSpc>
            </a:pPr>
            <a:r>
              <a:rPr lang="en-US" sz="2000" dirty="0"/>
              <a:t>Allows databases to create </a:t>
            </a:r>
            <a:r>
              <a:rPr lang="en-US" sz="2000" b="1" dirty="0"/>
              <a:t>execution plan</a:t>
            </a:r>
            <a:r>
              <a:rPr lang="en-US" sz="2000" dirty="0"/>
              <a:t> for your query</a:t>
            </a:r>
          </a:p>
          <a:p>
            <a:pPr lvl="1">
              <a:lnSpc>
                <a:spcPct val="150000"/>
              </a:lnSpc>
            </a:pPr>
            <a:r>
              <a:rPr lang="en-US" sz="2000" dirty="0"/>
              <a:t>Makes SQL more readable inside the Java code</a:t>
            </a:r>
          </a:p>
          <a:p>
            <a:pPr>
              <a:lnSpc>
                <a:spcPct val="150000"/>
              </a:lnSpc>
            </a:pPr>
            <a:endParaRPr lang="en-US" sz="2000"/>
          </a:p>
          <a:p>
            <a:pPr marL="76200" indent="0">
              <a:lnSpc>
                <a:spcPct val="150000"/>
              </a:lnSpc>
              <a:buNone/>
            </a:pPr>
            <a:r>
              <a:rPr lang="en-US" sz="2000"/>
              <a:t>Create </a:t>
            </a:r>
            <a:r>
              <a:rPr lang="en-US" sz="2000" dirty="0"/>
              <a:t>SQL queries by concatenation only if this is an only way to do this. Escape parameters that concatenated to SQL to avoid SQL Injections (better to use util methods from external libs)</a:t>
            </a:r>
          </a:p>
        </p:txBody>
      </p:sp>
    </p:spTree>
    <p:extLst>
      <p:ext uri="{BB962C8B-B14F-4D97-AF65-F5344CB8AC3E}">
        <p14:creationId xmlns:p14="http://schemas.microsoft.com/office/powerpoint/2010/main" val="201059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ртинки по запросу &quot;Flyway&quot;">
            <a:extLst>
              <a:ext uri="{FF2B5EF4-FFF2-40B4-BE49-F238E27FC236}">
                <a16:creationId xmlns:a16="http://schemas.microsoft.com/office/drawing/2014/main" id="{7E4390F9-39DD-42CD-82B5-39CCFEFA0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907" y="1455736"/>
            <a:ext cx="4964186" cy="394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1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Flyway</a:t>
            </a:r>
            <a:endParaRPr lang="en-US" sz="2800" dirty="0"/>
          </a:p>
        </p:txBody>
      </p:sp>
      <p:sp>
        <p:nvSpPr>
          <p:cNvPr id="3" name="Объект 2"/>
          <p:cNvSpPr>
            <a:spLocks noGrp="1"/>
          </p:cNvSpPr>
          <p:nvPr>
            <p:ph type="body" idx="1"/>
          </p:nvPr>
        </p:nvSpPr>
        <p:spPr/>
        <p:txBody>
          <a:bodyPr>
            <a:normAutofit/>
          </a:bodyPr>
          <a:lstStyle/>
          <a:p>
            <a:pPr>
              <a:lnSpc>
                <a:spcPct val="120000"/>
              </a:lnSpc>
            </a:pPr>
            <a:r>
              <a:rPr lang="en-US" dirty="0"/>
              <a:t>Database changes are called migrations.</a:t>
            </a:r>
          </a:p>
          <a:p>
            <a:pPr>
              <a:lnSpc>
                <a:spcPct val="120000"/>
              </a:lnSpc>
            </a:pPr>
            <a:r>
              <a:rPr lang="en-US" dirty="0"/>
              <a:t>Migrations can be written in SQL or Java</a:t>
            </a:r>
          </a:p>
          <a:p>
            <a:pPr>
              <a:lnSpc>
                <a:spcPct val="120000"/>
              </a:lnSpc>
            </a:pPr>
            <a:r>
              <a:rPr lang="en-US" dirty="0"/>
              <a:t>Versioned or Repeatable.</a:t>
            </a:r>
          </a:p>
          <a:p>
            <a:pPr>
              <a:lnSpc>
                <a:spcPct val="120000"/>
              </a:lnSpc>
            </a:pPr>
            <a:r>
              <a:rPr lang="en-US" dirty="0"/>
              <a:t>It has a Command-line client, a Java API and Gradle\Maven plugins .</a:t>
            </a:r>
          </a:p>
          <a:p>
            <a:pPr>
              <a:lnSpc>
                <a:spcPct val="120000"/>
              </a:lnSpc>
            </a:pPr>
            <a:endParaRPr lang="en-US" dirty="0"/>
          </a:p>
        </p:txBody>
      </p:sp>
    </p:spTree>
    <p:extLst>
      <p:ext uri="{BB962C8B-B14F-4D97-AF65-F5344CB8AC3E}">
        <p14:creationId xmlns:p14="http://schemas.microsoft.com/office/powerpoint/2010/main" val="58748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Versioned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a:xfrm>
            <a:off x="1191599" y="1831451"/>
            <a:ext cx="10267761" cy="4736400"/>
          </a:xfrm>
        </p:spPr>
        <p:txBody>
          <a:bodyPr>
            <a:normAutofit/>
          </a:bodyPr>
          <a:lstStyle/>
          <a:p>
            <a:pPr marL="152396" indent="0">
              <a:lnSpc>
                <a:spcPct val="150000"/>
              </a:lnSpc>
              <a:buNone/>
            </a:pPr>
            <a:r>
              <a:rPr lang="en-US" b="1" i="0" dirty="0">
                <a:solidFill>
                  <a:srgbClr val="00B050"/>
                </a:solidFill>
                <a:effectLst/>
                <a:latin typeface="Consolas" panose="020B0609020204030204" pitchFamily="49" charset="0"/>
              </a:rPr>
              <a:t>V20210206101010__create_students_table</a:t>
            </a:r>
          </a:p>
          <a:p>
            <a:pPr marL="152396" indent="0">
              <a:lnSpc>
                <a:spcPct val="150000"/>
              </a:lnSpc>
              <a:buNone/>
            </a:pPr>
            <a:endParaRPr lang="en-US" dirty="0"/>
          </a:p>
          <a:p>
            <a:pPr marL="152396" indent="0">
              <a:lnSpc>
                <a:spcPct val="150000"/>
              </a:lnSpc>
              <a:buNone/>
            </a:pPr>
            <a:endParaRPr lang="en-US" dirty="0"/>
          </a:p>
          <a:p>
            <a:pPr marL="152396" indent="0">
              <a:lnSpc>
                <a:spcPct val="150000"/>
              </a:lnSpc>
              <a:buNone/>
            </a:pPr>
            <a:endParaRPr lang="en-US" dirty="0"/>
          </a:p>
          <a:p>
            <a:pPr marL="152396" indent="0">
              <a:lnSpc>
                <a:spcPct val="150000"/>
              </a:lnSpc>
              <a:buNone/>
            </a:pPr>
            <a:endParaRPr lang="en-US" dirty="0"/>
          </a:p>
          <a:p>
            <a:pPr marL="152396" indent="0">
              <a:lnSpc>
                <a:spcPct val="150000"/>
              </a:lnSpc>
              <a:buNone/>
            </a:pPr>
            <a:r>
              <a:rPr lang="en-US" dirty="0"/>
              <a:t>Applied in version order exactly once and can be undone</a:t>
            </a:r>
          </a:p>
          <a:p>
            <a:pPr>
              <a:lnSpc>
                <a:spcPct val="150000"/>
              </a:lnSpc>
            </a:pPr>
            <a:endParaRPr lang="en-US" dirty="0"/>
          </a:p>
        </p:txBody>
      </p:sp>
      <p:pic>
        <p:nvPicPr>
          <p:cNvPr id="4" name="Picture 3">
            <a:extLst>
              <a:ext uri="{FF2B5EF4-FFF2-40B4-BE49-F238E27FC236}">
                <a16:creationId xmlns:a16="http://schemas.microsoft.com/office/drawing/2014/main" id="{3886D675-6CE0-41A6-A25A-4AA6410A58B2}"/>
              </a:ext>
            </a:extLst>
          </p:cNvPr>
          <p:cNvPicPr>
            <a:picLocks noChangeAspect="1"/>
          </p:cNvPicPr>
          <p:nvPr/>
        </p:nvPicPr>
        <p:blipFill>
          <a:blip r:embed="rId3"/>
          <a:stretch>
            <a:fillRect/>
          </a:stretch>
        </p:blipFill>
        <p:spPr>
          <a:xfrm>
            <a:off x="2198738" y="2839279"/>
            <a:ext cx="6602524" cy="2114607"/>
          </a:xfrm>
          <a:prstGeom prst="rect">
            <a:avLst/>
          </a:prstGeom>
        </p:spPr>
      </p:pic>
    </p:spTree>
    <p:extLst>
      <p:ext uri="{BB962C8B-B14F-4D97-AF65-F5344CB8AC3E}">
        <p14:creationId xmlns:p14="http://schemas.microsoft.com/office/powerpoint/2010/main" val="307252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Repeatable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rmAutofit fontScale="62500" lnSpcReduction="20000"/>
          </a:bodyPr>
          <a:lstStyle/>
          <a:p>
            <a:pPr marL="152396" indent="0">
              <a:lnSpc>
                <a:spcPct val="170000"/>
              </a:lnSpc>
              <a:buNone/>
            </a:pPr>
            <a:r>
              <a:rPr lang="en-US" sz="3600" b="1" i="0" dirty="0">
                <a:solidFill>
                  <a:srgbClr val="00B050"/>
                </a:solidFill>
                <a:effectLst/>
                <a:latin typeface="Consolas" panose="020B0609020204030204" pitchFamily="49" charset="0"/>
              </a:rPr>
              <a:t>R__</a:t>
            </a:r>
            <a:r>
              <a:rPr lang="en-US" sz="3600" b="1" i="0" dirty="0" err="1">
                <a:solidFill>
                  <a:srgbClr val="00B050"/>
                </a:solidFill>
                <a:effectLst/>
                <a:latin typeface="Consolas" panose="020B0609020204030204" pitchFamily="49" charset="0"/>
              </a:rPr>
              <a:t>fix_invalid_data</a:t>
            </a:r>
            <a:endParaRPr lang="en-US" sz="3600" b="1" i="0" dirty="0">
              <a:solidFill>
                <a:srgbClr val="00B050"/>
              </a:solidFill>
              <a:effectLst/>
              <a:latin typeface="Consolas" panose="020B0609020204030204" pitchFamily="49" charset="0"/>
            </a:endParaRPr>
          </a:p>
          <a:p>
            <a:pPr>
              <a:lnSpc>
                <a:spcPct val="170000"/>
              </a:lnSpc>
            </a:pPr>
            <a:endParaRPr lang="en-US" dirty="0"/>
          </a:p>
          <a:p>
            <a:pPr marL="152396" indent="0">
              <a:lnSpc>
                <a:spcPct val="170000"/>
              </a:lnSpc>
              <a:buNone/>
            </a:pPr>
            <a:endParaRPr lang="en-US" dirty="0"/>
          </a:p>
          <a:p>
            <a:pPr marL="152396" indent="0">
              <a:lnSpc>
                <a:spcPct val="170000"/>
              </a:lnSpc>
              <a:buNone/>
            </a:pPr>
            <a:r>
              <a:rPr lang="en-US" dirty="0"/>
              <a:t>Applied every time their checksum changes.</a:t>
            </a:r>
          </a:p>
          <a:p>
            <a:pPr>
              <a:lnSpc>
                <a:spcPct val="170000"/>
              </a:lnSpc>
            </a:pPr>
            <a:r>
              <a:rPr lang="en-US" dirty="0"/>
              <a:t>Always applied last, after versioned migrations have been executed. </a:t>
            </a:r>
          </a:p>
          <a:p>
            <a:pPr>
              <a:lnSpc>
                <a:spcPct val="170000"/>
              </a:lnSpc>
            </a:pPr>
            <a:r>
              <a:rPr lang="en-US" dirty="0"/>
              <a:t>Applied in the order of their description.</a:t>
            </a:r>
          </a:p>
          <a:p>
            <a:pPr>
              <a:lnSpc>
                <a:spcPct val="170000"/>
              </a:lnSpc>
            </a:pPr>
            <a:r>
              <a:rPr lang="en-US" dirty="0"/>
              <a:t>Flyway automatically discovers migrations on the filesystem and on the Java </a:t>
            </a:r>
            <a:r>
              <a:rPr lang="en-US" dirty="0" err="1"/>
              <a:t>classpath</a:t>
            </a:r>
            <a:r>
              <a:rPr lang="en-US" dirty="0"/>
              <a:t>.</a:t>
            </a:r>
          </a:p>
          <a:p>
            <a:pPr>
              <a:lnSpc>
                <a:spcPct val="170000"/>
              </a:lnSpc>
            </a:pPr>
            <a:r>
              <a:rPr lang="en-US" dirty="0"/>
              <a:t>To keep track of which migrations have already been applied when and by whom, Flyway adds a schema history table - </a:t>
            </a:r>
            <a:r>
              <a:rPr lang="en-US" b="1" dirty="0" err="1">
                <a:latin typeface="Consolas" panose="020B0609020204030204" pitchFamily="49" charset="0"/>
              </a:rPr>
              <a:t>schema_version</a:t>
            </a:r>
            <a:r>
              <a:rPr lang="en-US" dirty="0">
                <a:latin typeface="Consolas" panose="020B0609020204030204" pitchFamily="49" charset="0"/>
              </a:rPr>
              <a:t> (depends on Flyway version)</a:t>
            </a:r>
          </a:p>
        </p:txBody>
      </p:sp>
      <p:pic>
        <p:nvPicPr>
          <p:cNvPr id="7" name="Picture 6">
            <a:extLst>
              <a:ext uri="{FF2B5EF4-FFF2-40B4-BE49-F238E27FC236}">
                <a16:creationId xmlns:a16="http://schemas.microsoft.com/office/drawing/2014/main" id="{7085C15B-0039-43C3-98ED-693A95DF4D62}"/>
              </a:ext>
            </a:extLst>
          </p:cNvPr>
          <p:cNvPicPr>
            <a:picLocks noChangeAspect="1"/>
          </p:cNvPicPr>
          <p:nvPr/>
        </p:nvPicPr>
        <p:blipFill>
          <a:blip r:embed="rId3"/>
          <a:stretch>
            <a:fillRect/>
          </a:stretch>
        </p:blipFill>
        <p:spPr>
          <a:xfrm>
            <a:off x="7436850" y="1463371"/>
            <a:ext cx="3563550" cy="2259244"/>
          </a:xfrm>
          <a:prstGeom prst="rect">
            <a:avLst/>
          </a:prstGeom>
        </p:spPr>
      </p:pic>
    </p:spTree>
    <p:extLst>
      <p:ext uri="{BB962C8B-B14F-4D97-AF65-F5344CB8AC3E}">
        <p14:creationId xmlns:p14="http://schemas.microsoft.com/office/powerpoint/2010/main" val="125368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SQL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a:xfrm>
            <a:off x="1191599" y="1831451"/>
            <a:ext cx="10368429" cy="4736400"/>
          </a:xfrm>
        </p:spPr>
        <p:txBody>
          <a:bodyPr>
            <a:noAutofit/>
          </a:bodyPr>
          <a:lstStyle/>
          <a:p>
            <a:pPr marL="152396" indent="0">
              <a:lnSpc>
                <a:spcPct val="150000"/>
              </a:lnSpc>
              <a:buNone/>
            </a:pPr>
            <a:r>
              <a:rPr lang="en-US" sz="1600" dirty="0"/>
              <a:t>SQL-based migrations are typically used for</a:t>
            </a:r>
          </a:p>
          <a:p>
            <a:pPr>
              <a:lnSpc>
                <a:spcPct val="150000"/>
              </a:lnSpc>
            </a:pPr>
            <a:r>
              <a:rPr lang="en-US" sz="1600" dirty="0"/>
              <a:t>DDL changes (CREATE/ALTER/DROP statements for TABLES,VIEWS,TRIGGERS,SEQUENCES,…)</a:t>
            </a:r>
          </a:p>
          <a:p>
            <a:pPr>
              <a:lnSpc>
                <a:spcPct val="150000"/>
              </a:lnSpc>
            </a:pPr>
            <a:r>
              <a:rPr lang="en-US" sz="1600" dirty="0"/>
              <a:t>Simple reference data changes (CRUD in reference data tables)</a:t>
            </a:r>
          </a:p>
          <a:p>
            <a:pPr>
              <a:lnSpc>
                <a:spcPct val="150000"/>
              </a:lnSpc>
            </a:pPr>
            <a:r>
              <a:rPr lang="en-US" sz="1600" dirty="0"/>
              <a:t>Simple bulk data changes (CRUD in regular data tables)</a:t>
            </a:r>
          </a:p>
        </p:txBody>
      </p:sp>
    </p:spTree>
    <p:extLst>
      <p:ext uri="{BB962C8B-B14F-4D97-AF65-F5344CB8AC3E}">
        <p14:creationId xmlns:p14="http://schemas.microsoft.com/office/powerpoint/2010/main" val="297471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Java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a:bodyPr>
          <a:lstStyle/>
          <a:p>
            <a:pPr>
              <a:lnSpc>
                <a:spcPct val="170000"/>
              </a:lnSpc>
            </a:pPr>
            <a:r>
              <a:rPr lang="en-US" sz="1600" dirty="0"/>
              <a:t>Java-based migrations are a great fit for all changes that can not easily be expressed using SQL.</a:t>
            </a:r>
          </a:p>
          <a:p>
            <a:pPr>
              <a:lnSpc>
                <a:spcPct val="170000"/>
              </a:lnSpc>
            </a:pPr>
            <a:r>
              <a:rPr lang="en-US" sz="1600" dirty="0"/>
              <a:t>These would typically be things like</a:t>
            </a:r>
          </a:p>
          <a:p>
            <a:pPr lvl="1">
              <a:lnSpc>
                <a:spcPct val="170000"/>
              </a:lnSpc>
            </a:pPr>
            <a:r>
              <a:rPr lang="en-US" sz="1600" dirty="0"/>
              <a:t>BLOB &amp; CLOB changes</a:t>
            </a:r>
          </a:p>
          <a:p>
            <a:pPr lvl="1">
              <a:lnSpc>
                <a:spcPct val="170000"/>
              </a:lnSpc>
            </a:pPr>
            <a:r>
              <a:rPr lang="en-US" sz="1600" dirty="0"/>
              <a:t>Advanced bulk data changes (Recalculations, advanced format changes, …)</a:t>
            </a:r>
          </a:p>
        </p:txBody>
      </p:sp>
      <p:pic>
        <p:nvPicPr>
          <p:cNvPr id="4" name="Picture 3">
            <a:extLst>
              <a:ext uri="{FF2B5EF4-FFF2-40B4-BE49-F238E27FC236}">
                <a16:creationId xmlns:a16="http://schemas.microsoft.com/office/drawing/2014/main" id="{542C0E1A-58BD-4D06-BC9F-55F2C5B0CACA}"/>
              </a:ext>
            </a:extLst>
          </p:cNvPr>
          <p:cNvPicPr>
            <a:picLocks noChangeAspect="1"/>
          </p:cNvPicPr>
          <p:nvPr/>
        </p:nvPicPr>
        <p:blipFill>
          <a:blip r:embed="rId3"/>
          <a:stretch>
            <a:fillRect/>
          </a:stretch>
        </p:blipFill>
        <p:spPr>
          <a:xfrm>
            <a:off x="3363550" y="4275151"/>
            <a:ext cx="4822671" cy="2408037"/>
          </a:xfrm>
          <a:prstGeom prst="rect">
            <a:avLst/>
          </a:prstGeom>
        </p:spPr>
      </p:pic>
    </p:spTree>
    <p:extLst>
      <p:ext uri="{BB962C8B-B14F-4D97-AF65-F5344CB8AC3E}">
        <p14:creationId xmlns:p14="http://schemas.microsoft.com/office/powerpoint/2010/main" val="336718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Lesson goals</a:t>
            </a:r>
            <a:endParaRPr lang="ru-RU" sz="2800" dirty="0"/>
          </a:p>
        </p:txBody>
      </p:sp>
      <p:sp>
        <p:nvSpPr>
          <p:cNvPr id="3" name="Объект 2"/>
          <p:cNvSpPr>
            <a:spLocks noGrp="1"/>
          </p:cNvSpPr>
          <p:nvPr>
            <p:ph type="body" idx="1"/>
          </p:nvPr>
        </p:nvSpPr>
        <p:spPr/>
        <p:txBody>
          <a:bodyPr>
            <a:normAutofit/>
          </a:bodyPr>
          <a:lstStyle/>
          <a:p>
            <a:r>
              <a:rPr lang="it-IT" sz="3200" dirty="0"/>
              <a:t>Spring JdbcTemplate</a:t>
            </a:r>
          </a:p>
          <a:p>
            <a:r>
              <a:rPr lang="it-IT" sz="3200" dirty="0"/>
              <a:t>Flyway</a:t>
            </a:r>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opt1 - Gradle Plugin</a:t>
            </a:r>
          </a:p>
        </p:txBody>
      </p:sp>
      <p:sp>
        <p:nvSpPr>
          <p:cNvPr id="4" name="Rectangle 1">
            <a:extLst>
              <a:ext uri="{FF2B5EF4-FFF2-40B4-BE49-F238E27FC236}">
                <a16:creationId xmlns:a16="http://schemas.microsoft.com/office/drawing/2014/main" id="{B7D8460A-05B7-4AA9-8F13-86F8B6A49472}"/>
              </a:ext>
            </a:extLst>
          </p:cNvPr>
          <p:cNvSpPr>
            <a:spLocks noGrp="1" noChangeArrowheads="1"/>
          </p:cNvSpPr>
          <p:nvPr>
            <p:ph type="body" idx="1"/>
          </p:nvPr>
        </p:nvSpPr>
        <p:spPr bwMode="auto">
          <a:xfrm>
            <a:off x="1191600" y="2159028"/>
            <a:ext cx="663835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plugins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org.flywaydb.flyway</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version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"7.5.2"</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58728C7-D3BD-4F20-BC64-1D4E907032AA}"/>
              </a:ext>
            </a:extLst>
          </p:cNvPr>
          <p:cNvGraphicFramePr/>
          <p:nvPr>
            <p:extLst>
              <p:ext uri="{D42A27DB-BD31-4B8C-83A1-F6EECF244321}">
                <p14:modId xmlns:p14="http://schemas.microsoft.com/office/powerpoint/2010/main" val="3761911495"/>
              </p:ext>
            </p:extLst>
          </p:nvPr>
        </p:nvGraphicFramePr>
        <p:xfrm>
          <a:off x="1191600" y="2922543"/>
          <a:ext cx="10109844" cy="3366820"/>
        </p:xfrm>
        <a:graphic>
          <a:graphicData uri="http://schemas.openxmlformats.org/drawingml/2006/table">
            <a:tbl>
              <a:tblPr>
                <a:tableStyleId>{5C22544A-7EE6-4342-B048-85BDC9FD1C3A}</a:tableStyleId>
              </a:tblPr>
              <a:tblGrid>
                <a:gridCol w="2912090">
                  <a:extLst>
                    <a:ext uri="{9D8B030D-6E8A-4147-A177-3AD203B41FA5}">
                      <a16:colId xmlns:a16="http://schemas.microsoft.com/office/drawing/2014/main" val="2068747819"/>
                    </a:ext>
                  </a:extLst>
                </a:gridCol>
                <a:gridCol w="7197754">
                  <a:extLst>
                    <a:ext uri="{9D8B030D-6E8A-4147-A177-3AD203B41FA5}">
                      <a16:colId xmlns:a16="http://schemas.microsoft.com/office/drawing/2014/main" val="74574407"/>
                    </a:ext>
                  </a:extLst>
                </a:gridCol>
              </a:tblGrid>
              <a:tr h="0">
                <a:tc>
                  <a:txBody>
                    <a:bodyPr/>
                    <a:lstStyle/>
                    <a:p>
                      <a:pPr algn="l" fontAlgn="t" latinLnBrk="0">
                        <a:spcBef>
                          <a:spcPts val="0"/>
                        </a:spcBef>
                        <a:spcAft>
                          <a:spcPts val="0"/>
                        </a:spcAft>
                      </a:pPr>
                      <a:r>
                        <a:rPr lang="en-US" sz="1700" u="none" strike="noStrike">
                          <a:effectLst/>
                          <a:hlinkClick r:id="rId3"/>
                        </a:rPr>
                        <a:t>flywayMigrate</a:t>
                      </a:r>
                      <a:endParaRPr lang="en-US" sz="1700" b="0" i="0" u="none" strike="noStrike">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a:effectLst/>
                        </a:rPr>
                        <a:t>Migrates the database</a:t>
                      </a:r>
                      <a:endParaRPr lang="en-US" sz="1700" b="0" i="0" u="none" strike="noStrike">
                        <a:effectLst/>
                        <a:latin typeface="Arial" panose="020B0604020202020204" pitchFamily="34" charset="0"/>
                      </a:endParaRPr>
                    </a:p>
                  </a:txBody>
                  <a:tcPr marL="73533" marR="73533" marT="73533" marB="73533"/>
                </a:tc>
                <a:extLst>
                  <a:ext uri="{0D108BD9-81ED-4DB2-BD59-A6C34878D82A}">
                    <a16:rowId xmlns:a16="http://schemas.microsoft.com/office/drawing/2014/main" val="498423940"/>
                  </a:ext>
                </a:extLst>
              </a:tr>
              <a:tr h="0">
                <a:tc>
                  <a:txBody>
                    <a:bodyPr/>
                    <a:lstStyle/>
                    <a:p>
                      <a:pPr algn="l" fontAlgn="t" latinLnBrk="0">
                        <a:spcBef>
                          <a:spcPts val="0"/>
                        </a:spcBef>
                        <a:spcAft>
                          <a:spcPts val="0"/>
                        </a:spcAft>
                      </a:pPr>
                      <a:r>
                        <a:rPr lang="en-US" sz="1700" u="none" strike="noStrike">
                          <a:effectLst/>
                          <a:hlinkClick r:id="rId4"/>
                        </a:rPr>
                        <a:t>flywayClean</a:t>
                      </a:r>
                      <a:endParaRPr lang="en-US" sz="1700" b="0" i="0" u="none" strike="noStrike">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dirty="0">
                          <a:effectLst/>
                        </a:rPr>
                        <a:t>Drops all objects in the configured schemas</a:t>
                      </a:r>
                      <a:endParaRPr lang="en-US" sz="1700" b="0" i="0" u="none" strike="noStrike" dirty="0">
                        <a:effectLst/>
                        <a:latin typeface="Arial" panose="020B0604020202020204" pitchFamily="34" charset="0"/>
                      </a:endParaRPr>
                    </a:p>
                  </a:txBody>
                  <a:tcPr marL="73533" marR="73533" marT="73533" marB="73533"/>
                </a:tc>
                <a:extLst>
                  <a:ext uri="{0D108BD9-81ED-4DB2-BD59-A6C34878D82A}">
                    <a16:rowId xmlns:a16="http://schemas.microsoft.com/office/drawing/2014/main" val="3119551203"/>
                  </a:ext>
                </a:extLst>
              </a:tr>
              <a:tr h="0">
                <a:tc>
                  <a:txBody>
                    <a:bodyPr/>
                    <a:lstStyle/>
                    <a:p>
                      <a:pPr algn="l" fontAlgn="t" latinLnBrk="0">
                        <a:spcBef>
                          <a:spcPts val="0"/>
                        </a:spcBef>
                        <a:spcAft>
                          <a:spcPts val="0"/>
                        </a:spcAft>
                      </a:pPr>
                      <a:r>
                        <a:rPr lang="en-US" sz="1700" u="none" strike="noStrike">
                          <a:effectLst/>
                          <a:hlinkClick r:id="rId5"/>
                        </a:rPr>
                        <a:t>flywayInfo</a:t>
                      </a:r>
                      <a:endParaRPr lang="en-US" sz="1700" b="0" i="0" u="none" strike="noStrike">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dirty="0">
                          <a:effectLst/>
                        </a:rPr>
                        <a:t>Prints the details and status information about all the migrations</a:t>
                      </a:r>
                      <a:endParaRPr lang="en-US" sz="1700" b="0" i="0" u="none" strike="noStrike" dirty="0">
                        <a:effectLst/>
                        <a:latin typeface="Arial" panose="020B0604020202020204" pitchFamily="34" charset="0"/>
                      </a:endParaRPr>
                    </a:p>
                  </a:txBody>
                  <a:tcPr marL="73533" marR="73533" marT="73533" marB="73533"/>
                </a:tc>
                <a:extLst>
                  <a:ext uri="{0D108BD9-81ED-4DB2-BD59-A6C34878D82A}">
                    <a16:rowId xmlns:a16="http://schemas.microsoft.com/office/drawing/2014/main" val="1910451142"/>
                  </a:ext>
                </a:extLst>
              </a:tr>
              <a:tr h="372296">
                <a:tc>
                  <a:txBody>
                    <a:bodyPr/>
                    <a:lstStyle/>
                    <a:p>
                      <a:pPr algn="l" fontAlgn="t" latinLnBrk="0">
                        <a:spcBef>
                          <a:spcPts val="0"/>
                        </a:spcBef>
                        <a:spcAft>
                          <a:spcPts val="0"/>
                        </a:spcAft>
                      </a:pPr>
                      <a:r>
                        <a:rPr lang="en-US" sz="1700" u="none" strike="noStrike">
                          <a:effectLst/>
                          <a:hlinkClick r:id="rId6"/>
                        </a:rPr>
                        <a:t>flywayValidate</a:t>
                      </a:r>
                      <a:endParaRPr lang="en-US" sz="1700" b="0" i="0" u="none" strike="noStrike">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a:effectLst/>
                        </a:rPr>
                        <a:t>Validates the applied migrations against the ones available on the classpath</a:t>
                      </a:r>
                      <a:endParaRPr lang="en-US" sz="1700" b="0" i="0" u="none" strike="noStrike">
                        <a:effectLst/>
                        <a:latin typeface="Arial" panose="020B0604020202020204" pitchFamily="34" charset="0"/>
                      </a:endParaRPr>
                    </a:p>
                  </a:txBody>
                  <a:tcPr marL="73533" marR="73533" marT="73533" marB="73533"/>
                </a:tc>
                <a:extLst>
                  <a:ext uri="{0D108BD9-81ED-4DB2-BD59-A6C34878D82A}">
                    <a16:rowId xmlns:a16="http://schemas.microsoft.com/office/drawing/2014/main" val="3398381376"/>
                  </a:ext>
                </a:extLst>
              </a:tr>
              <a:tr h="0">
                <a:tc>
                  <a:txBody>
                    <a:bodyPr/>
                    <a:lstStyle/>
                    <a:p>
                      <a:pPr algn="l" fontAlgn="t" latinLnBrk="0">
                        <a:spcBef>
                          <a:spcPts val="0"/>
                        </a:spcBef>
                        <a:spcAft>
                          <a:spcPts val="0"/>
                        </a:spcAft>
                      </a:pPr>
                      <a:r>
                        <a:rPr lang="en-US" sz="1700" u="none" strike="noStrike" dirty="0" err="1">
                          <a:effectLst/>
                          <a:hlinkClick r:id="rId7"/>
                        </a:rPr>
                        <a:t>flywayUndo</a:t>
                      </a:r>
                      <a:r>
                        <a:rPr lang="en-US" sz="1700" u="none" strike="noStrike" dirty="0">
                          <a:effectLst/>
                        </a:rPr>
                        <a:t> </a:t>
                      </a:r>
                      <a:r>
                        <a:rPr lang="en-US" sz="1700" u="none" strike="noStrike" dirty="0">
                          <a:effectLst/>
                          <a:hlinkClick r:id="rId8"/>
                        </a:rPr>
                        <a:t>Flyway Teams </a:t>
                      </a:r>
                      <a:endParaRPr lang="en-US" sz="1700" b="0" i="0" u="none" strike="noStrike" dirty="0">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a:effectLst/>
                        </a:rPr>
                        <a:t>Undoes the most recently applied versioned migration</a:t>
                      </a:r>
                      <a:endParaRPr lang="en-US" sz="1700" b="0" i="0" u="none" strike="noStrike">
                        <a:effectLst/>
                        <a:latin typeface="Arial" panose="020B0604020202020204" pitchFamily="34" charset="0"/>
                      </a:endParaRPr>
                    </a:p>
                  </a:txBody>
                  <a:tcPr marL="73533" marR="73533" marT="73533" marB="73533"/>
                </a:tc>
                <a:extLst>
                  <a:ext uri="{0D108BD9-81ED-4DB2-BD59-A6C34878D82A}">
                    <a16:rowId xmlns:a16="http://schemas.microsoft.com/office/drawing/2014/main" val="2482966171"/>
                  </a:ext>
                </a:extLst>
              </a:tr>
              <a:tr h="0">
                <a:tc>
                  <a:txBody>
                    <a:bodyPr/>
                    <a:lstStyle/>
                    <a:p>
                      <a:pPr algn="l" fontAlgn="t" latinLnBrk="0">
                        <a:spcBef>
                          <a:spcPts val="0"/>
                        </a:spcBef>
                        <a:spcAft>
                          <a:spcPts val="0"/>
                        </a:spcAft>
                      </a:pPr>
                      <a:r>
                        <a:rPr lang="en-US" sz="1700" u="none" strike="noStrike">
                          <a:effectLst/>
                          <a:hlinkClick r:id="rId9"/>
                        </a:rPr>
                        <a:t>flywayBaseline</a:t>
                      </a:r>
                      <a:endParaRPr lang="en-US" sz="1700" b="0" i="0" u="none" strike="noStrike">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a:effectLst/>
                        </a:rPr>
                        <a:t>Baselines an existing database, excluding all migrations up to and including baselineVersion</a:t>
                      </a:r>
                      <a:endParaRPr lang="en-US" sz="1700" b="0" i="0" u="none" strike="noStrike">
                        <a:effectLst/>
                        <a:latin typeface="Arial" panose="020B0604020202020204" pitchFamily="34" charset="0"/>
                      </a:endParaRPr>
                    </a:p>
                  </a:txBody>
                  <a:tcPr marL="73533" marR="73533" marT="73533" marB="73533"/>
                </a:tc>
                <a:extLst>
                  <a:ext uri="{0D108BD9-81ED-4DB2-BD59-A6C34878D82A}">
                    <a16:rowId xmlns:a16="http://schemas.microsoft.com/office/drawing/2014/main" val="3901555280"/>
                  </a:ext>
                </a:extLst>
              </a:tr>
              <a:tr h="411784">
                <a:tc>
                  <a:txBody>
                    <a:bodyPr/>
                    <a:lstStyle/>
                    <a:p>
                      <a:pPr algn="l" fontAlgn="t" latinLnBrk="0">
                        <a:spcBef>
                          <a:spcPts val="0"/>
                        </a:spcBef>
                        <a:spcAft>
                          <a:spcPts val="0"/>
                        </a:spcAft>
                      </a:pPr>
                      <a:r>
                        <a:rPr lang="en-US" sz="1700" u="none" strike="noStrike">
                          <a:effectLst/>
                          <a:hlinkClick r:id="rId10"/>
                        </a:rPr>
                        <a:t>flywayRepair</a:t>
                      </a:r>
                      <a:endParaRPr lang="en-US" sz="1700" b="0" i="0" u="none" strike="noStrike">
                        <a:effectLst/>
                        <a:latin typeface="Arial" panose="020B0604020202020204" pitchFamily="34" charset="0"/>
                      </a:endParaRPr>
                    </a:p>
                  </a:txBody>
                  <a:tcPr marL="73533" marR="73533" marT="73533" marB="73533"/>
                </a:tc>
                <a:tc>
                  <a:txBody>
                    <a:bodyPr/>
                    <a:lstStyle/>
                    <a:p>
                      <a:pPr algn="l" fontAlgn="t" latinLnBrk="0">
                        <a:spcBef>
                          <a:spcPts val="0"/>
                        </a:spcBef>
                        <a:spcAft>
                          <a:spcPts val="0"/>
                        </a:spcAft>
                      </a:pPr>
                      <a:r>
                        <a:rPr lang="en-US" sz="1700" u="none" strike="noStrike" dirty="0">
                          <a:effectLst/>
                        </a:rPr>
                        <a:t>Repairs the schema history table</a:t>
                      </a:r>
                      <a:endParaRPr lang="en-US" sz="1700" b="0" i="0" u="none" strike="noStrike" dirty="0">
                        <a:effectLst/>
                        <a:latin typeface="Arial" panose="020B0604020202020204" pitchFamily="34" charset="0"/>
                      </a:endParaRPr>
                    </a:p>
                  </a:txBody>
                  <a:tcPr marL="73533" marR="73533" marT="73533" marB="73533"/>
                </a:tc>
                <a:extLst>
                  <a:ext uri="{0D108BD9-81ED-4DB2-BD59-A6C34878D82A}">
                    <a16:rowId xmlns:a16="http://schemas.microsoft.com/office/drawing/2014/main" val="4081088923"/>
                  </a:ext>
                </a:extLst>
              </a:tr>
            </a:tbl>
          </a:graphicData>
        </a:graphic>
      </p:graphicFrame>
    </p:spTree>
    <p:extLst>
      <p:ext uri="{BB962C8B-B14F-4D97-AF65-F5344CB8AC3E}">
        <p14:creationId xmlns:p14="http://schemas.microsoft.com/office/powerpoint/2010/main" val="2691254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opt2 - Java API: Spring Framework</a:t>
            </a:r>
          </a:p>
        </p:txBody>
      </p:sp>
      <p:sp>
        <p:nvSpPr>
          <p:cNvPr id="4" name="Rectangle 1">
            <a:extLst>
              <a:ext uri="{FF2B5EF4-FFF2-40B4-BE49-F238E27FC236}">
                <a16:creationId xmlns:a16="http://schemas.microsoft.com/office/drawing/2014/main" id="{B7D8460A-05B7-4AA9-8F13-86F8B6A49472}"/>
              </a:ext>
            </a:extLst>
          </p:cNvPr>
          <p:cNvSpPr>
            <a:spLocks noGrp="1" noChangeArrowheads="1"/>
          </p:cNvSpPr>
          <p:nvPr>
            <p:ph type="body" idx="1"/>
          </p:nvPr>
        </p:nvSpPr>
        <p:spPr bwMode="auto">
          <a:xfrm>
            <a:off x="1191600" y="1621051"/>
            <a:ext cx="684995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//DatabaseConfig.java</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 flyway(</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Flyway.</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configure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ignoreFutureMigrations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ignoreMissingMigrations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outOfOrder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.locations(</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classpath:db</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/migration"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.load();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InitializingBean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flywayMigrate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 flyway)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flyway::migrate;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34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opt3 - Java API: Spring Boot</a:t>
            </a:r>
          </a:p>
        </p:txBody>
      </p:sp>
      <p:sp>
        <p:nvSpPr>
          <p:cNvPr id="6" name="Rectangle 2">
            <a:extLst>
              <a:ext uri="{FF2B5EF4-FFF2-40B4-BE49-F238E27FC236}">
                <a16:creationId xmlns:a16="http://schemas.microsoft.com/office/drawing/2014/main" id="{DB1703B0-5149-4063-BB7F-895DD7B45D62}"/>
              </a:ext>
            </a:extLst>
          </p:cNvPr>
          <p:cNvSpPr>
            <a:spLocks noGrp="1" noChangeArrowheads="1"/>
          </p:cNvSpPr>
          <p:nvPr>
            <p:ph type="body" idx="1"/>
          </p:nvPr>
        </p:nvSpPr>
        <p:spPr bwMode="auto">
          <a:xfrm>
            <a:off x="1191600" y="1905506"/>
            <a:ext cx="639950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200000"/>
              </a:lnSpc>
              <a:spcBef>
                <a:spcPct val="0"/>
              </a:spcBef>
              <a:spcAft>
                <a:spcPct val="0"/>
              </a:spcAft>
              <a:buClrTx/>
              <a:buSzTx/>
              <a:buNone/>
            </a:pPr>
            <a:r>
              <a:rPr lang="en-US" altLang="en-US" dirty="0"/>
              <a:t>#application.properties</a:t>
            </a:r>
            <a:br>
              <a:rPr lang="en-US" altLang="en-US" dirty="0"/>
            </a:br>
            <a:r>
              <a:rPr kumimoji="0" lang="en-US" altLang="en-US" b="1" i="0" u="none" strike="noStrike" cap="none" normalizeH="0" baseline="0" dirty="0" err="1">
                <a:ln>
                  <a:noFill/>
                </a:ln>
                <a:solidFill>
                  <a:srgbClr val="000080"/>
                </a:solidFill>
                <a:effectLst/>
                <a:latin typeface="JetBrains Mono"/>
              </a:rPr>
              <a:t>spring.flyway.enabled</a:t>
            </a:r>
            <a:r>
              <a:rPr kumimoji="0" lang="en-US" altLang="en-US" b="0" i="0" u="none" strike="noStrike" cap="none" normalizeH="0" baseline="0" dirty="0">
                <a:ln>
                  <a:noFill/>
                </a:ln>
                <a:solidFill>
                  <a:srgbClr val="000000"/>
                </a:solidFill>
                <a:effectLst/>
                <a:latin typeface="JetBrains Mono"/>
              </a:rPr>
              <a:t>=</a:t>
            </a:r>
            <a:r>
              <a:rPr kumimoji="0" lang="en-US" altLang="en-US" b="1" i="0" u="none" strike="noStrike" cap="none" normalizeH="0" baseline="0" dirty="0">
                <a:ln>
                  <a:noFill/>
                </a:ln>
                <a:solidFill>
                  <a:srgbClr val="000080"/>
                </a:solidFill>
                <a:effectLst/>
                <a:latin typeface="JetBrains Mono"/>
              </a:rPr>
              <a:t>true</a:t>
            </a:r>
            <a:br>
              <a:rPr kumimoji="0" lang="en-US" altLang="en-US" b="1" i="0" u="none" strike="noStrike" cap="none" normalizeH="0" baseline="0" dirty="0">
                <a:ln>
                  <a:noFill/>
                </a:ln>
                <a:solidFill>
                  <a:srgbClr val="000080"/>
                </a:solidFill>
                <a:effectLst/>
                <a:latin typeface="JetBrains Mono"/>
              </a:rPr>
            </a:br>
            <a:r>
              <a:rPr kumimoji="0" lang="en-US" altLang="en-US" b="1" i="0" u="none" strike="noStrike" cap="none" normalizeH="0" baseline="0" dirty="0" err="1">
                <a:ln>
                  <a:noFill/>
                </a:ln>
                <a:solidFill>
                  <a:srgbClr val="000080"/>
                </a:solidFill>
                <a:effectLst/>
                <a:latin typeface="JetBrains Mono"/>
              </a:rPr>
              <a:t>spring.flyway.baseline</a:t>
            </a:r>
            <a:r>
              <a:rPr kumimoji="0" lang="en-US" altLang="en-US" b="1" i="0" u="none" strike="noStrike" cap="none" normalizeH="0" baseline="0" dirty="0">
                <a:ln>
                  <a:noFill/>
                </a:ln>
                <a:solidFill>
                  <a:srgbClr val="000080"/>
                </a:solidFill>
                <a:effectLst/>
                <a:latin typeface="JetBrains Mono"/>
              </a:rPr>
              <a:t>-on-migrate</a:t>
            </a:r>
            <a:r>
              <a:rPr kumimoji="0" lang="en-US" altLang="en-US" b="0" i="0" u="none" strike="noStrike" cap="none" normalizeH="0" baseline="0" dirty="0">
                <a:ln>
                  <a:noFill/>
                </a:ln>
                <a:solidFill>
                  <a:srgbClr val="000000"/>
                </a:solidFill>
                <a:effectLst/>
                <a:latin typeface="JetBrains Mono"/>
              </a:rPr>
              <a:t>=</a:t>
            </a:r>
            <a:r>
              <a:rPr kumimoji="0" lang="en-US" altLang="en-US" b="1" i="0" u="none" strike="noStrike" cap="none" normalizeH="0" baseline="0" dirty="0">
                <a:ln>
                  <a:noFill/>
                </a:ln>
                <a:solidFill>
                  <a:srgbClr val="000080"/>
                </a:solidFill>
                <a:effectLst/>
                <a:latin typeface="JetBrains Mono"/>
              </a:rPr>
              <a:t>true</a:t>
            </a:r>
            <a:br>
              <a:rPr kumimoji="0" lang="en-US" altLang="en-US" b="1" i="0" u="none" strike="noStrike" cap="none" normalizeH="0" baseline="0" dirty="0">
                <a:ln>
                  <a:noFill/>
                </a:ln>
                <a:solidFill>
                  <a:srgbClr val="000080"/>
                </a:solidFill>
                <a:effectLst/>
                <a:latin typeface="JetBrains Mono"/>
              </a:rPr>
            </a:br>
            <a:r>
              <a:rPr kumimoji="0" lang="en-US" altLang="en-US" b="1" i="0" u="none" strike="noStrike" cap="none" normalizeH="0" baseline="0" dirty="0" err="1">
                <a:ln>
                  <a:noFill/>
                </a:ln>
                <a:solidFill>
                  <a:srgbClr val="000080"/>
                </a:solidFill>
                <a:effectLst/>
                <a:latin typeface="JetBrains Mono"/>
              </a:rPr>
              <a:t>spring.flyway.locations</a:t>
            </a:r>
            <a:r>
              <a:rPr kumimoji="0" lang="en-US" altLang="en-US" b="0" i="0" u="none" strike="noStrike" cap="none" normalizeH="0" baseline="0" dirty="0">
                <a:ln>
                  <a:noFill/>
                </a:ln>
                <a:solidFill>
                  <a:srgbClr val="000000"/>
                </a:solidFill>
                <a:effectLst/>
                <a:latin typeface="JetBrains Mono"/>
              </a:rPr>
              <a:t>=</a:t>
            </a:r>
            <a:r>
              <a:rPr kumimoji="0" lang="en-US" altLang="en-US" b="1" i="0" u="none" strike="noStrike" cap="none" normalizeH="0" baseline="0" dirty="0" err="1">
                <a:ln>
                  <a:noFill/>
                </a:ln>
                <a:solidFill>
                  <a:srgbClr val="008000"/>
                </a:solidFill>
                <a:effectLst/>
                <a:latin typeface="JetBrains Mono"/>
              </a:rPr>
              <a:t>classpath:db</a:t>
            </a:r>
            <a:r>
              <a:rPr kumimoji="0" lang="en-US" altLang="en-US" b="1" i="0" u="none" strike="noStrike" cap="none" normalizeH="0" baseline="0" dirty="0">
                <a:ln>
                  <a:noFill/>
                </a:ln>
                <a:solidFill>
                  <a:srgbClr val="008000"/>
                </a:solidFill>
                <a:effectLst/>
                <a:latin typeface="JetBrains Mono"/>
              </a:rPr>
              <a:t>/migrations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174447F-47B6-4A7B-937C-228A184E6F2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33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Useful links</a:t>
            </a:r>
            <a:endParaRPr lang="ru-RU" sz="2800" dirty="0"/>
          </a:p>
        </p:txBody>
      </p:sp>
      <p:sp>
        <p:nvSpPr>
          <p:cNvPr id="3" name="Объект 2"/>
          <p:cNvSpPr>
            <a:spLocks noGrp="1"/>
          </p:cNvSpPr>
          <p:nvPr>
            <p:ph type="body" idx="1"/>
          </p:nvPr>
        </p:nvSpPr>
        <p:spPr/>
        <p:txBody>
          <a:bodyPr>
            <a:normAutofit/>
          </a:bodyPr>
          <a:lstStyle/>
          <a:p>
            <a:pPr lvl="1">
              <a:lnSpc>
                <a:spcPct val="150000"/>
              </a:lnSpc>
            </a:pPr>
            <a:r>
              <a:rPr lang="en-US" dirty="0">
                <a:latin typeface="Sniglet" panose="020B0604020202020204" charset="0"/>
                <a:hlinkClick r:id="rId3"/>
              </a:rPr>
              <a:t>Accessing Relational Data using JDBC with Spring</a:t>
            </a:r>
            <a:endParaRPr lang="en-US" dirty="0">
              <a:latin typeface="Sniglet" panose="020B0604020202020204" charset="0"/>
            </a:endParaRPr>
          </a:p>
          <a:p>
            <a:pPr lvl="1">
              <a:lnSpc>
                <a:spcPct val="150000"/>
              </a:lnSpc>
            </a:pPr>
            <a:r>
              <a:rPr lang="en-US" dirty="0">
                <a:latin typeface="Sniglet" panose="020B0604020202020204" charset="0"/>
                <a:hlinkClick r:id="rId4"/>
              </a:rPr>
              <a:t>Spring Jdbc</a:t>
            </a:r>
            <a:endParaRPr lang="en-US" dirty="0">
              <a:latin typeface="Sniglet" panose="020B0604020202020204" charset="0"/>
            </a:endParaRPr>
          </a:p>
          <a:p>
            <a:pPr lvl="1">
              <a:lnSpc>
                <a:spcPct val="150000"/>
              </a:lnSpc>
            </a:pPr>
            <a:r>
              <a:rPr lang="en-US" dirty="0">
                <a:latin typeface="Sniglet" panose="020B0604020202020204" charset="0"/>
                <a:hlinkClick r:id="rId5"/>
              </a:rPr>
              <a:t>Spring Jdbc tutorial</a:t>
            </a:r>
            <a:endParaRPr lang="en-US" dirty="0">
              <a:latin typeface="Sniglet" panose="020B0604020202020204" charset="0"/>
            </a:endParaRPr>
          </a:p>
          <a:p>
            <a:pPr lvl="1">
              <a:lnSpc>
                <a:spcPct val="150000"/>
              </a:lnSpc>
            </a:pPr>
            <a:r>
              <a:rPr lang="en-US" dirty="0">
                <a:hlinkClick r:id="rId6"/>
              </a:rPr>
              <a:t>Flyway</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3" name="Объект 2"/>
          <p:cNvSpPr>
            <a:spLocks noGrp="1"/>
          </p:cNvSpPr>
          <p:nvPr>
            <p:ph type="body" idx="1"/>
          </p:nvPr>
        </p:nvSpPr>
        <p:spPr>
          <a:xfrm>
            <a:off x="1191600" y="1831451"/>
            <a:ext cx="11000400" cy="4736400"/>
          </a:xfrm>
        </p:spPr>
        <p:txBody>
          <a:bodyPr>
            <a:normAutofit/>
          </a:bodyPr>
          <a:lstStyle/>
          <a:p>
            <a:pPr lvl="1">
              <a:lnSpc>
                <a:spcPct val="150000"/>
              </a:lnSpc>
            </a:pPr>
            <a:r>
              <a:rPr lang="en-US" dirty="0"/>
              <a:t>Use Spring Jdbc and </a:t>
            </a:r>
            <a:r>
              <a:rPr lang="en-US" dirty="0" err="1"/>
              <a:t>HikariCP</a:t>
            </a:r>
            <a:r>
              <a:rPr lang="uk-UA" dirty="0"/>
              <a:t> </a:t>
            </a:r>
            <a:r>
              <a:rPr lang="en-US" dirty="0"/>
              <a:t>in StudentsRegistry application instead of direct usage of connections, and statements;</a:t>
            </a:r>
          </a:p>
          <a:p>
            <a:pPr lvl="1">
              <a:lnSpc>
                <a:spcPct val="150000"/>
              </a:lnSpc>
            </a:pPr>
            <a:r>
              <a:rPr lang="en-US" dirty="0"/>
              <a:t>Use Flyway to create database structure (and populate with data) on StudentsRegistry application startup;</a:t>
            </a:r>
          </a:p>
          <a:p>
            <a:pPr lvl="1">
              <a:lnSpc>
                <a:spcPct val="150000"/>
              </a:lnSpc>
            </a:pPr>
            <a:r>
              <a:rPr lang="en-US" dirty="0"/>
              <a:t>Remove support of FILE as a storage;</a:t>
            </a:r>
          </a:p>
          <a:p>
            <a:pPr lvl="1">
              <a:lnSpc>
                <a:spcPct val="150000"/>
              </a:lnSpc>
            </a:pPr>
            <a:r>
              <a:rPr lang="en-US"/>
              <a:t>Optimize student </a:t>
            </a:r>
            <a:r>
              <a:rPr lang="en-US" dirty="0"/>
              <a:t>analytics to calculate info on DB level via custom SQL, but not read all info to java application</a:t>
            </a:r>
          </a:p>
        </p:txBody>
      </p:sp>
      <p:sp>
        <p:nvSpPr>
          <p:cNvPr id="4" name="Rectangle 1">
            <a:extLst>
              <a:ext uri="{FF2B5EF4-FFF2-40B4-BE49-F238E27FC236}">
                <a16:creationId xmlns:a16="http://schemas.microsoft.com/office/drawing/2014/main" id="{B8925268-E0E0-42FB-89A0-C23A8EB650F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7687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1" y="967317"/>
            <a:ext cx="7414684" cy="1547283"/>
          </a:xfrm>
          <a:prstGeom prst="rect">
            <a:avLst/>
          </a:prstGeom>
        </p:spPr>
        <p:txBody>
          <a:bodyPr spcFirstLastPara="1" wrap="square" lIns="121900" tIns="121900" rIns="121900" bIns="121900" anchor="b" anchorCtr="0">
            <a:noAutofit/>
          </a:bodyPr>
          <a:lstStyle/>
          <a:p>
            <a:r>
              <a:rPr lang="en" sz="8000" dirty="0">
                <a:solidFill>
                  <a:schemeClr val="accent2"/>
                </a:solidFill>
              </a:rPr>
              <a:t>Thanks!</a:t>
            </a:r>
            <a:endParaRPr sz="8000" dirty="0">
              <a:solidFill>
                <a:schemeClr val="accent2"/>
              </a:solidFill>
            </a:endParaRPr>
          </a:p>
        </p:txBody>
      </p:sp>
      <p:sp>
        <p:nvSpPr>
          <p:cNvPr id="335" name="Google Shape;335;p34"/>
          <p:cNvSpPr txBox="1">
            <a:spLocks noGrp="1"/>
          </p:cNvSpPr>
          <p:nvPr>
            <p:ph type="subTitle" idx="4294967295"/>
          </p:nvPr>
        </p:nvSpPr>
        <p:spPr>
          <a:xfrm>
            <a:off x="1" y="2338918"/>
            <a:ext cx="7414684" cy="1045633"/>
          </a:xfrm>
          <a:prstGeom prst="rect">
            <a:avLst/>
          </a:prstGeom>
        </p:spPr>
        <p:txBody>
          <a:bodyPr spcFirstLastPara="1" wrap="square" lIns="121900" tIns="121900" rIns="121900" bIns="121900" anchor="t" anchorCtr="0">
            <a:noAutofit/>
          </a:bodyPr>
          <a:lstStyle/>
          <a:p>
            <a:pPr marL="0" indent="0">
              <a:spcBef>
                <a:spcPts val="800"/>
              </a:spcBef>
              <a:buNone/>
            </a:pPr>
            <a:r>
              <a:rPr lang="en-US" sz="6400" b="1" dirty="0">
                <a:solidFill>
                  <a:schemeClr val="lt1"/>
                </a:solidFill>
              </a:rPr>
              <a:t>Any Q</a:t>
            </a:r>
            <a:r>
              <a:rPr lang="en" sz="6400" b="1" dirty="0">
                <a:solidFill>
                  <a:schemeClr val="lt1"/>
                </a:solidFill>
              </a:rPr>
              <a:t>uestions?</a:t>
            </a:r>
            <a:endParaRPr sz="6400" b="1" dirty="0">
              <a:solidFill>
                <a:schemeClr val="lt1"/>
              </a:solidFill>
            </a:endParaRPr>
          </a:p>
        </p:txBody>
      </p:sp>
      <p:sp>
        <p:nvSpPr>
          <p:cNvPr id="336" name="Google Shape;336;p34"/>
          <p:cNvSpPr txBox="1">
            <a:spLocks noGrp="1"/>
          </p:cNvSpPr>
          <p:nvPr>
            <p:ph type="body" idx="4294967295"/>
          </p:nvPr>
        </p:nvSpPr>
        <p:spPr>
          <a:xfrm>
            <a:off x="1" y="3678767"/>
            <a:ext cx="7414684" cy="2660651"/>
          </a:xfrm>
          <a:prstGeom prst="rect">
            <a:avLst/>
          </a:prstGeom>
        </p:spPr>
        <p:txBody>
          <a:bodyPr spcFirstLastPara="1" wrap="square" lIns="121900" tIns="121900" rIns="121900" bIns="121900" anchor="t" anchorCtr="0">
            <a:noAutofit/>
          </a:bodyPr>
          <a:lstStyle/>
          <a:p>
            <a:pPr marL="0" lvl="0" indent="0">
              <a:buNone/>
            </a:pPr>
            <a:r>
              <a:rPr lang="en-US" sz="3600" dirty="0">
                <a:solidFill>
                  <a:schemeClr val="lt1"/>
                </a:solidFill>
              </a:rPr>
              <a:t>Or find us in Slack:</a:t>
            </a:r>
          </a:p>
          <a:p>
            <a:pPr marL="0" lvl="0" indent="0">
              <a:buNone/>
            </a:pPr>
            <a:r>
              <a:rPr lang="en-US" sz="3600" dirty="0">
                <a:solidFill>
                  <a:schemeClr val="lt1"/>
                </a:solidFill>
              </a:rPr>
              <a:t>	@</a:t>
            </a:r>
            <a:r>
              <a:rPr lang="en-US" sz="3600" dirty="0" err="1">
                <a:solidFill>
                  <a:schemeClr val="lt1"/>
                </a:solidFill>
              </a:rPr>
              <a:t>Yaroslav</a:t>
            </a:r>
            <a:r>
              <a:rPr lang="en-US" sz="3600" dirty="0">
                <a:solidFill>
                  <a:schemeClr val="lt1"/>
                </a:solidFill>
              </a:rPr>
              <a:t> </a:t>
            </a:r>
            <a:r>
              <a:rPr lang="en-US" sz="3600" dirty="0" err="1">
                <a:solidFill>
                  <a:schemeClr val="lt1"/>
                </a:solidFill>
              </a:rPr>
              <a:t>Brahinets</a:t>
            </a:r>
            <a:endParaRPr lang="en-US" sz="3600" dirty="0">
              <a:solidFill>
                <a:schemeClr val="lt1"/>
              </a:solidFill>
            </a:endParaRPr>
          </a:p>
          <a:p>
            <a:pPr marL="0" indent="0">
              <a:buNone/>
            </a:pPr>
            <a:r>
              <a:rPr lang="en-US" sz="3600" dirty="0">
                <a:solidFill>
                  <a:schemeClr val="lt1"/>
                </a:solidFill>
              </a:rPr>
              <a:t>	@Vasya Rudas</a:t>
            </a: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Картинки по запросу &quot;spring jdbc&quot;">
            <a:extLst>
              <a:ext uri="{FF2B5EF4-FFF2-40B4-BE49-F238E27FC236}">
                <a16:creationId xmlns:a16="http://schemas.microsoft.com/office/drawing/2014/main" id="{F1B183C8-459E-4C18-B181-A2D5D982D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262188"/>
            <a:ext cx="75819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5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Advantages</a:t>
            </a:r>
            <a:endParaRPr lang="en-US" sz="2800" dirty="0"/>
          </a:p>
        </p:txBody>
      </p:sp>
      <p:sp>
        <p:nvSpPr>
          <p:cNvPr id="3" name="Объект 2"/>
          <p:cNvSpPr>
            <a:spLocks noGrp="1"/>
          </p:cNvSpPr>
          <p:nvPr>
            <p:ph type="body" idx="1"/>
          </p:nvPr>
        </p:nvSpPr>
        <p:spPr/>
        <p:txBody>
          <a:bodyPr>
            <a:normAutofit/>
          </a:bodyPr>
          <a:lstStyle/>
          <a:p>
            <a:pPr>
              <a:lnSpc>
                <a:spcPct val="150000"/>
              </a:lnSpc>
            </a:pPr>
            <a:r>
              <a:rPr lang="en-US" dirty="0">
                <a:solidFill>
                  <a:srgbClr val="00B050"/>
                </a:solidFill>
              </a:rPr>
              <a:t>More convenient work with the database</a:t>
            </a:r>
          </a:p>
          <a:p>
            <a:pPr>
              <a:lnSpc>
                <a:spcPct val="150000"/>
              </a:lnSpc>
            </a:pPr>
            <a:r>
              <a:rPr lang="en-US" dirty="0">
                <a:solidFill>
                  <a:srgbClr val="00B050"/>
                </a:solidFill>
              </a:rPr>
              <a:t>Automatic release of resources</a:t>
            </a:r>
          </a:p>
          <a:p>
            <a:pPr>
              <a:lnSpc>
                <a:spcPct val="150000"/>
              </a:lnSpc>
            </a:pPr>
            <a:r>
              <a:rPr lang="en-US" dirty="0">
                <a:solidFill>
                  <a:srgbClr val="00B050"/>
                </a:solidFill>
              </a:rPr>
              <a:t>Transformation of exceptional situations of the DB into software</a:t>
            </a:r>
          </a:p>
          <a:p>
            <a:pPr>
              <a:lnSpc>
                <a:spcPct val="150000"/>
              </a:lnSpc>
            </a:pPr>
            <a:r>
              <a:rPr lang="en-US" dirty="0">
                <a:solidFill>
                  <a:srgbClr val="00B050"/>
                </a:solidFill>
              </a:rPr>
              <a:t>Flexible data access interface</a:t>
            </a:r>
          </a:p>
        </p:txBody>
      </p:sp>
    </p:spTree>
    <p:extLst>
      <p:ext uri="{BB962C8B-B14F-4D97-AF65-F5344CB8AC3E}">
        <p14:creationId xmlns:p14="http://schemas.microsoft.com/office/powerpoint/2010/main" val="171090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Disadvantages</a:t>
            </a:r>
            <a:endParaRPr lang="en-US" sz="2800" dirty="0"/>
          </a:p>
        </p:txBody>
      </p:sp>
      <p:sp>
        <p:nvSpPr>
          <p:cNvPr id="3" name="Объект 2"/>
          <p:cNvSpPr>
            <a:spLocks noGrp="1"/>
          </p:cNvSpPr>
          <p:nvPr>
            <p:ph type="body" idx="1"/>
          </p:nvPr>
        </p:nvSpPr>
        <p:spPr/>
        <p:txBody>
          <a:bodyPr>
            <a:normAutofit/>
          </a:bodyPr>
          <a:lstStyle/>
          <a:p>
            <a:pPr>
              <a:lnSpc>
                <a:spcPct val="150000"/>
              </a:lnSpc>
            </a:pPr>
            <a:r>
              <a:rPr lang="en-US" dirty="0">
                <a:solidFill>
                  <a:srgbClr val="FFC000"/>
                </a:solidFill>
              </a:rPr>
              <a:t>Some very specific logic can be implemented only on low level (using connections and statements)</a:t>
            </a:r>
          </a:p>
          <a:p>
            <a:pPr>
              <a:lnSpc>
                <a:spcPct val="150000"/>
              </a:lnSpc>
            </a:pPr>
            <a:r>
              <a:rPr lang="en-US" dirty="0" err="1">
                <a:solidFill>
                  <a:srgbClr val="FFC000"/>
                </a:solidFill>
              </a:rPr>
              <a:t>JdbcTemplate</a:t>
            </a:r>
            <a:r>
              <a:rPr lang="en-US" dirty="0">
                <a:solidFill>
                  <a:srgbClr val="FFC000"/>
                </a:solidFill>
              </a:rPr>
              <a:t> methods that work with class </a:t>
            </a:r>
            <a:r>
              <a:rPr lang="en-US" dirty="0" err="1">
                <a:solidFill>
                  <a:srgbClr val="FFC000"/>
                </a:solidFill>
              </a:rPr>
              <a:t>BeanPropertyRowMapper</a:t>
            </a:r>
            <a:r>
              <a:rPr lang="en-US" dirty="0">
                <a:solidFill>
                  <a:srgbClr val="FFC000"/>
                </a:solidFill>
              </a:rPr>
              <a:t> are slow because of reflection</a:t>
            </a:r>
          </a:p>
        </p:txBody>
      </p:sp>
    </p:spTree>
    <p:extLst>
      <p:ext uri="{BB962C8B-B14F-4D97-AF65-F5344CB8AC3E}">
        <p14:creationId xmlns:p14="http://schemas.microsoft.com/office/powerpoint/2010/main" val="231690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Who does what?</a:t>
            </a:r>
            <a:endParaRPr lang="en-US" sz="2800" dirty="0"/>
          </a:p>
        </p:txBody>
      </p:sp>
      <p:graphicFrame>
        <p:nvGraphicFramePr>
          <p:cNvPr id="4" name="Місце для вмісту 3">
            <a:extLst>
              <a:ext uri="{FF2B5EF4-FFF2-40B4-BE49-F238E27FC236}">
                <a16:creationId xmlns:a16="http://schemas.microsoft.com/office/drawing/2014/main" id="{BEB2C5F4-5F62-40A1-9FC0-A62C33375CDB}"/>
              </a:ext>
            </a:extLst>
          </p:cNvPr>
          <p:cNvGraphicFramePr>
            <a:graphicFrameLocks noGrp="1"/>
          </p:cNvGraphicFramePr>
          <p:nvPr>
            <p:ph idx="4294967295"/>
            <p:extLst>
              <p:ext uri="{D42A27DB-BD31-4B8C-83A1-F6EECF244321}">
                <p14:modId xmlns:p14="http://schemas.microsoft.com/office/powerpoint/2010/main" val="2142727685"/>
              </p:ext>
            </p:extLst>
          </p:nvPr>
        </p:nvGraphicFramePr>
        <p:xfrm>
          <a:off x="1191600" y="1831451"/>
          <a:ext cx="8935782" cy="4351338"/>
        </p:xfrm>
        <a:graphic>
          <a:graphicData uri="http://schemas.openxmlformats.org/drawingml/2006/table">
            <a:tbl>
              <a:tblPr/>
              <a:tblGrid>
                <a:gridCol w="2978594">
                  <a:extLst>
                    <a:ext uri="{9D8B030D-6E8A-4147-A177-3AD203B41FA5}">
                      <a16:colId xmlns:a16="http://schemas.microsoft.com/office/drawing/2014/main" val="1847588492"/>
                    </a:ext>
                  </a:extLst>
                </a:gridCol>
                <a:gridCol w="2978594">
                  <a:extLst>
                    <a:ext uri="{9D8B030D-6E8A-4147-A177-3AD203B41FA5}">
                      <a16:colId xmlns:a16="http://schemas.microsoft.com/office/drawing/2014/main" val="3383827939"/>
                    </a:ext>
                  </a:extLst>
                </a:gridCol>
                <a:gridCol w="2978594">
                  <a:extLst>
                    <a:ext uri="{9D8B030D-6E8A-4147-A177-3AD203B41FA5}">
                      <a16:colId xmlns:a16="http://schemas.microsoft.com/office/drawing/2014/main" val="2383174912"/>
                    </a:ext>
                  </a:extLst>
                </a:gridCol>
              </a:tblGrid>
              <a:tr h="310810">
                <a:tc>
                  <a:txBody>
                    <a:bodyPr/>
                    <a:lstStyle/>
                    <a:p>
                      <a:pPr algn="l" rtl="0" fontAlgn="t"/>
                      <a:r>
                        <a:rPr lang="en-US" sz="1500" b="1" dirty="0">
                          <a:solidFill>
                            <a:srgbClr val="34302D"/>
                          </a:solidFill>
                          <a:effectLst/>
                        </a:rPr>
                        <a:t>Action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1">
                          <a:solidFill>
                            <a:srgbClr val="34302D"/>
                          </a:solidFill>
                          <a:effectLst/>
                        </a:rPr>
                        <a:t>Spring</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1" dirty="0">
                          <a:solidFill>
                            <a:srgbClr val="34302D"/>
                          </a:solidFill>
                          <a:effectLst/>
                        </a:rPr>
                        <a:t>You</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4111744824"/>
                  </a:ext>
                </a:extLst>
              </a:tr>
              <a:tr h="310810">
                <a:tc>
                  <a:txBody>
                    <a:bodyPr/>
                    <a:lstStyle/>
                    <a:p>
                      <a:pPr algn="l" rtl="0" fontAlgn="t"/>
                      <a:r>
                        <a:rPr lang="en-US" sz="1500" b="0" dirty="0">
                          <a:solidFill>
                            <a:srgbClr val="34302D"/>
                          </a:solidFill>
                          <a:effectLst/>
                          <a:latin typeface="inherit"/>
                        </a:rPr>
                        <a:t>Define connection parameters.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706701209"/>
                  </a:ext>
                </a:extLst>
              </a:tr>
              <a:tr h="310810">
                <a:tc>
                  <a:txBody>
                    <a:bodyPr/>
                    <a:lstStyle/>
                    <a:p>
                      <a:pPr algn="l" rtl="0" fontAlgn="t"/>
                      <a:r>
                        <a:rPr lang="en-US" sz="1500" b="0">
                          <a:solidFill>
                            <a:srgbClr val="34302D"/>
                          </a:solidFill>
                          <a:effectLst/>
                          <a:latin typeface="inherit"/>
                        </a:rPr>
                        <a:t>Open the connection.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594188623"/>
                  </a:ext>
                </a:extLst>
              </a:tr>
              <a:tr h="310810">
                <a:tc>
                  <a:txBody>
                    <a:bodyPr/>
                    <a:lstStyle/>
                    <a:p>
                      <a:pPr algn="l" rtl="0" fontAlgn="t"/>
                      <a:r>
                        <a:rPr lang="en-US" sz="1500" b="0">
                          <a:solidFill>
                            <a:srgbClr val="34302D"/>
                          </a:solidFill>
                          <a:effectLst/>
                          <a:latin typeface="inherit"/>
                        </a:rPr>
                        <a:t>Specify the SQL statement.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669177973"/>
                  </a:ext>
                </a:extLst>
              </a:tr>
              <a:tr h="543917">
                <a:tc>
                  <a:txBody>
                    <a:bodyPr/>
                    <a:lstStyle/>
                    <a:p>
                      <a:pPr algn="l" rtl="0" fontAlgn="t"/>
                      <a:r>
                        <a:rPr lang="en-US" sz="1500" b="0">
                          <a:solidFill>
                            <a:srgbClr val="34302D"/>
                          </a:solidFill>
                          <a:effectLst/>
                          <a:latin typeface="inherit"/>
                        </a:rPr>
                        <a:t>Declare parameters and provide parameter values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455786669"/>
                  </a:ext>
                </a:extLst>
              </a:tr>
              <a:tr h="543917">
                <a:tc>
                  <a:txBody>
                    <a:bodyPr/>
                    <a:lstStyle/>
                    <a:p>
                      <a:pPr algn="l" rtl="0" fontAlgn="t"/>
                      <a:r>
                        <a:rPr lang="en-US" sz="1500" b="0" dirty="0">
                          <a:solidFill>
                            <a:srgbClr val="34302D"/>
                          </a:solidFill>
                          <a:effectLst/>
                          <a:latin typeface="inherit"/>
                        </a:rPr>
                        <a:t>Prepare and execute the statement.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52880271"/>
                  </a:ext>
                </a:extLst>
              </a:tr>
              <a:tr h="543917">
                <a:tc>
                  <a:txBody>
                    <a:bodyPr/>
                    <a:lstStyle/>
                    <a:p>
                      <a:pPr algn="l" rtl="0" fontAlgn="t"/>
                      <a:r>
                        <a:rPr lang="en-US" sz="1500" b="0" dirty="0">
                          <a:solidFill>
                            <a:srgbClr val="34302D"/>
                          </a:solidFill>
                          <a:effectLst/>
                          <a:latin typeface="inherit"/>
                        </a:rPr>
                        <a:t>Set up the loop to iterate through the results (if any).</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827968446"/>
                  </a:ext>
                </a:extLst>
              </a:tr>
              <a:tr h="310810">
                <a:tc>
                  <a:txBody>
                    <a:bodyPr/>
                    <a:lstStyle/>
                    <a:p>
                      <a:pPr algn="l" rtl="0" fontAlgn="t"/>
                      <a:r>
                        <a:rPr lang="en-US" sz="1500" b="0" dirty="0">
                          <a:solidFill>
                            <a:srgbClr val="34302D"/>
                          </a:solidFill>
                          <a:effectLst/>
                          <a:latin typeface="inherit"/>
                        </a:rPr>
                        <a:t>Do the work for each iteration.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dirty="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3474137719"/>
                  </a:ext>
                </a:extLst>
              </a:tr>
              <a:tr h="310810">
                <a:tc>
                  <a:txBody>
                    <a:bodyPr/>
                    <a:lstStyle/>
                    <a:p>
                      <a:pPr algn="l" rtl="0" fontAlgn="t"/>
                      <a:r>
                        <a:rPr lang="en-US" sz="1500" b="0">
                          <a:solidFill>
                            <a:srgbClr val="34302D"/>
                          </a:solidFill>
                          <a:effectLst/>
                          <a:latin typeface="inherit"/>
                        </a:rPr>
                        <a:t>Process any exception.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891412482"/>
                  </a:ext>
                </a:extLst>
              </a:tr>
              <a:tr h="310810">
                <a:tc>
                  <a:txBody>
                    <a:bodyPr/>
                    <a:lstStyle/>
                    <a:p>
                      <a:pPr algn="l" rtl="0" fontAlgn="t"/>
                      <a:r>
                        <a:rPr lang="en-US" sz="1500" b="0">
                          <a:solidFill>
                            <a:srgbClr val="34302D"/>
                          </a:solidFill>
                          <a:effectLst/>
                          <a:latin typeface="inherit"/>
                        </a:rPr>
                        <a:t>Handle transactions.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896805707"/>
                  </a:ext>
                </a:extLst>
              </a:tr>
              <a:tr h="543917">
                <a:tc>
                  <a:txBody>
                    <a:bodyPr/>
                    <a:lstStyle/>
                    <a:p>
                      <a:pPr algn="l" rtl="0" fontAlgn="t"/>
                      <a:r>
                        <a:rPr lang="en-US" sz="1500" b="0">
                          <a:solidFill>
                            <a:srgbClr val="34302D"/>
                          </a:solidFill>
                          <a:effectLst/>
                          <a:latin typeface="inherit"/>
                        </a:rPr>
                        <a:t>Close the connection, statement and resultset.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dirty="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dirty="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879637487"/>
                  </a:ext>
                </a:extLst>
              </a:tr>
            </a:tbl>
          </a:graphicData>
        </a:graphic>
      </p:graphicFrame>
    </p:spTree>
    <p:extLst>
      <p:ext uri="{BB962C8B-B14F-4D97-AF65-F5344CB8AC3E}">
        <p14:creationId xmlns:p14="http://schemas.microsoft.com/office/powerpoint/2010/main" val="303432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Initialization</a:t>
            </a:r>
            <a:endParaRPr lang="en-US" sz="2800" dirty="0"/>
          </a:p>
        </p:txBody>
      </p:sp>
      <p:sp>
        <p:nvSpPr>
          <p:cNvPr id="4" name="Скругленный прямоугольник 3">
            <a:extLst>
              <a:ext uri="{FF2B5EF4-FFF2-40B4-BE49-F238E27FC236}">
                <a16:creationId xmlns:a16="http://schemas.microsoft.com/office/drawing/2014/main" id="{B427E5D0-96AC-4ADC-85FE-CA88372B12E2}"/>
              </a:ext>
            </a:extLst>
          </p:cNvPr>
          <p:cNvSpPr/>
          <p:nvPr/>
        </p:nvSpPr>
        <p:spPr>
          <a:xfrm>
            <a:off x="9675883" y="1621051"/>
            <a:ext cx="201622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JDBCTemplate</a:t>
            </a:r>
            <a:endParaRPr lang="uk-UA" dirty="0"/>
          </a:p>
        </p:txBody>
      </p:sp>
      <p:sp>
        <p:nvSpPr>
          <p:cNvPr id="5" name="Скругленный прямоугольник 4">
            <a:extLst>
              <a:ext uri="{FF2B5EF4-FFF2-40B4-BE49-F238E27FC236}">
                <a16:creationId xmlns:a16="http://schemas.microsoft.com/office/drawing/2014/main" id="{FD8B9031-61B6-447C-80BA-F40260C6F8C1}"/>
              </a:ext>
            </a:extLst>
          </p:cNvPr>
          <p:cNvSpPr/>
          <p:nvPr/>
        </p:nvSpPr>
        <p:spPr>
          <a:xfrm>
            <a:off x="9675883" y="3396136"/>
            <a:ext cx="2016224" cy="7920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DataSource</a:t>
            </a:r>
            <a:endParaRPr lang="uk-UA" dirty="0"/>
          </a:p>
        </p:txBody>
      </p:sp>
      <p:sp>
        <p:nvSpPr>
          <p:cNvPr id="6" name="Цилиндр 5">
            <a:extLst>
              <a:ext uri="{FF2B5EF4-FFF2-40B4-BE49-F238E27FC236}">
                <a16:creationId xmlns:a16="http://schemas.microsoft.com/office/drawing/2014/main" id="{C7DA0408-D493-4A6A-8BD0-5E333523BA9D}"/>
              </a:ext>
            </a:extLst>
          </p:cNvPr>
          <p:cNvSpPr/>
          <p:nvPr/>
        </p:nvSpPr>
        <p:spPr>
          <a:xfrm>
            <a:off x="10215943" y="4883190"/>
            <a:ext cx="936104" cy="1080120"/>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DB</a:t>
            </a:r>
            <a:endParaRPr lang="uk-UA" dirty="0"/>
          </a:p>
        </p:txBody>
      </p:sp>
      <p:cxnSp>
        <p:nvCxnSpPr>
          <p:cNvPr id="7" name="Прямая со стрелкой 7">
            <a:extLst>
              <a:ext uri="{FF2B5EF4-FFF2-40B4-BE49-F238E27FC236}">
                <a16:creationId xmlns:a16="http://schemas.microsoft.com/office/drawing/2014/main" id="{67EEA75E-68CE-4469-9991-443A33A94CFC}"/>
              </a:ext>
            </a:extLst>
          </p:cNvPr>
          <p:cNvCxnSpPr>
            <a:cxnSpLocks/>
            <a:stCxn id="4" idx="2"/>
            <a:endCxn id="5" idx="0"/>
          </p:cNvCxnSpPr>
          <p:nvPr/>
        </p:nvCxnSpPr>
        <p:spPr>
          <a:xfrm>
            <a:off x="10683995" y="2413139"/>
            <a:ext cx="0" cy="98299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8">
            <a:extLst>
              <a:ext uri="{FF2B5EF4-FFF2-40B4-BE49-F238E27FC236}">
                <a16:creationId xmlns:a16="http://schemas.microsoft.com/office/drawing/2014/main" id="{27AA447E-2BC3-4EE5-A3AB-37CF05137735}"/>
              </a:ext>
            </a:extLst>
          </p:cNvPr>
          <p:cNvCxnSpPr>
            <a:cxnSpLocks/>
            <a:stCxn id="5" idx="2"/>
            <a:endCxn id="6" idx="1"/>
          </p:cNvCxnSpPr>
          <p:nvPr/>
        </p:nvCxnSpPr>
        <p:spPr>
          <a:xfrm>
            <a:off x="10683995" y="4188224"/>
            <a:ext cx="0" cy="69496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AB8540D0-DDF2-46F8-BDA3-F4484D7AE065}"/>
              </a:ext>
            </a:extLst>
          </p:cNvPr>
          <p:cNvSpPr>
            <a:spLocks noGrp="1" noChangeArrowheads="1"/>
          </p:cNvSpPr>
          <p:nvPr>
            <p:ph type="body" idx="1"/>
          </p:nvPr>
        </p:nvSpPr>
        <p:spPr bwMode="auto">
          <a:xfrm>
            <a:off x="1191600" y="2017095"/>
            <a:ext cx="780854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@Configuration</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@PropertySource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"classpath:database.properties"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DatabaseConfig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"${database.url}"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"${database.username}"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username,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"${database.password}"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password)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HikariConfig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config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HikariConfig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config.setDriverClassName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org.postgresql.Driver</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config.setJdbcUrl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config.setUsername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(username);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config.setPassword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(password);</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HikariDataSource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(config);</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NamedParameterJdbcTemplate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jdbcTemplate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NamedParameterJdbcTemplate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Most Used Methods</a:t>
            </a:r>
            <a:endParaRPr lang="en-US" sz="2800" dirty="0"/>
          </a:p>
        </p:txBody>
      </p:sp>
      <p:sp>
        <p:nvSpPr>
          <p:cNvPr id="7" name="Місце для тексту 6">
            <a:extLst>
              <a:ext uri="{FF2B5EF4-FFF2-40B4-BE49-F238E27FC236}">
                <a16:creationId xmlns:a16="http://schemas.microsoft.com/office/drawing/2014/main" id="{CECECFBD-F030-477C-B002-2DF7AC4CE144}"/>
              </a:ext>
            </a:extLst>
          </p:cNvPr>
          <p:cNvSpPr>
            <a:spLocks noGrp="1"/>
          </p:cNvSpPr>
          <p:nvPr>
            <p:ph type="body" idx="1"/>
          </p:nvPr>
        </p:nvSpPr>
        <p:spPr>
          <a:xfrm>
            <a:off x="1191600" y="1621051"/>
            <a:ext cx="8616800" cy="4736400"/>
          </a:xfrm>
        </p:spPr>
        <p:txBody>
          <a:bodyPr/>
          <a:lstStyle/>
          <a:p>
            <a:pPr marL="0" indent="0">
              <a:lnSpc>
                <a:spcPct val="200000"/>
              </a:lnSpc>
              <a:buNone/>
            </a:pP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latin typeface="Courier New" panose="02070309020205020404" pitchFamily="49" charset="0"/>
                <a:cs typeface="Courier New" panose="02070309020205020404" pitchFamily="49" charset="0"/>
              </a:rPr>
              <a:t>execute(String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latin typeface="Courier New" panose="02070309020205020404" pitchFamily="49" charset="0"/>
                <a:cs typeface="Courier New" panose="02070309020205020404" pitchFamily="49" charset="0"/>
              </a:rPr>
              <a:t>query(String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RowCallbackHandler</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rch</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List&lt;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query(String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latin typeface="Courier New" panose="02070309020205020404" pitchFamily="49" charset="0"/>
                <a:cs typeface="Courier New" panose="02070309020205020404" pitchFamily="49" charset="0"/>
              </a:rPr>
              <a:t>queryForObject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latin typeface="Courier New" panose="02070309020205020404" pitchFamily="49" charset="0"/>
                <a:cs typeface="Courier New" panose="02070309020205020404" pitchFamily="49" charset="0"/>
              </a:rPr>
              <a:t>queryForObject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requiredType</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List&lt;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queryForList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elementType</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 </a:t>
            </a:r>
            <a:r>
              <a:rPr lang="en-US" altLang="en-US" sz="1400" dirty="0">
                <a:latin typeface="Courier New" panose="02070309020205020404" pitchFamily="49" charset="0"/>
                <a:cs typeface="Courier New" panose="02070309020205020404" pitchFamily="49" charset="0"/>
              </a:rPr>
              <a:t>update(String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batchUpdate</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batchUpdate</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List&lt;Object[]&gt; </a:t>
            </a:r>
            <a:r>
              <a:rPr lang="en-US" altLang="en-US" sz="1400" dirty="0" err="1">
                <a:latin typeface="Courier New" panose="02070309020205020404" pitchFamily="49" charset="0"/>
                <a:cs typeface="Courier New" panose="02070309020205020404" pitchFamily="49" charset="0"/>
              </a:rPr>
              <a:t>batchArgs</a:t>
            </a:r>
            <a:r>
              <a:rPr lang="en-US" altLang="en-US" sz="1400" dirty="0">
                <a:latin typeface="Courier New" panose="02070309020205020404" pitchFamily="49" charset="0"/>
                <a:cs typeface="Courier New" panose="02070309020205020404" pitchFamily="49" charset="0"/>
              </a:rPr>
              <a:t>);</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3828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ResultSet</a:t>
            </a:r>
            <a:endParaRPr lang="en-US" sz="2800" dirty="0"/>
          </a:p>
        </p:txBody>
      </p:sp>
      <p:sp>
        <p:nvSpPr>
          <p:cNvPr id="5" name="Місце для тексту 4">
            <a:extLst>
              <a:ext uri="{FF2B5EF4-FFF2-40B4-BE49-F238E27FC236}">
                <a16:creationId xmlns:a16="http://schemas.microsoft.com/office/drawing/2014/main" id="{EB404343-F4D4-4F10-97B4-EC29C1A50030}"/>
              </a:ext>
            </a:extLst>
          </p:cNvPr>
          <p:cNvSpPr>
            <a:spLocks noGrp="1"/>
          </p:cNvSpPr>
          <p:nvPr>
            <p:ph type="body" idx="1"/>
          </p:nvPr>
        </p:nvSpPr>
        <p:spPr>
          <a:xfrm>
            <a:off x="1191600" y="1621051"/>
            <a:ext cx="8616800" cy="4736400"/>
          </a:xfrm>
        </p:spPr>
        <p:txBody>
          <a:bodyPr/>
          <a:lstStyle/>
          <a:p>
            <a:pPr marL="0" lvl="0" indent="0" eaLnBrk="0" fontAlgn="base" hangingPunct="0">
              <a:lnSpc>
                <a:spcPct val="200000"/>
              </a:lnSpc>
              <a:spcBef>
                <a:spcPct val="0"/>
              </a:spcBef>
              <a:spcAft>
                <a:spcPct val="0"/>
              </a:spcAft>
              <a:buClrTx/>
              <a:buSzTx/>
              <a:buNone/>
            </a:pPr>
            <a:r>
              <a:rPr lang="en-US" altLang="en-US" sz="1400" b="1" dirty="0">
                <a:solidFill>
                  <a:srgbClr val="000080"/>
                </a:solidFill>
                <a:latin typeface="Courier New" panose="02070309020205020404" pitchFamily="49" charset="0"/>
                <a:cs typeface="Courier New" panose="02070309020205020404" pitchFamily="49" charset="0"/>
              </a:rPr>
              <a:t>boolean </a:t>
            </a:r>
            <a:r>
              <a:rPr lang="en-US" altLang="en-US" sz="1400" dirty="0">
                <a:solidFill>
                  <a:srgbClr val="000000"/>
                </a:solidFill>
                <a:latin typeface="Courier New" panose="02070309020205020404" pitchFamily="49" charset="0"/>
                <a:cs typeface="Courier New" panose="02070309020205020404" pitchFamily="49" charset="0"/>
              </a:rPr>
              <a:t>next()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solidFill>
                  <a:srgbClr val="000000"/>
                </a:solidFill>
                <a:latin typeface="Courier New" panose="02070309020205020404" pitchFamily="49" charset="0"/>
                <a:cs typeface="Courier New" panose="02070309020205020404" pitchFamily="49" charset="0"/>
              </a:rPr>
              <a:t>close()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boolean </a:t>
            </a:r>
            <a:r>
              <a:rPr lang="en-US" altLang="en-US" sz="1400" dirty="0" err="1">
                <a:solidFill>
                  <a:srgbClr val="000000"/>
                </a:solidFill>
                <a:latin typeface="Courier New" panose="02070309020205020404" pitchFamily="49" charset="0"/>
                <a:cs typeface="Courier New" panose="02070309020205020404" pitchFamily="49" charset="0"/>
              </a:rPr>
              <a:t>wasNull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200000"/>
              </a:lnSpc>
              <a:spcBef>
                <a:spcPct val="0"/>
              </a:spcBef>
              <a:spcAft>
                <a:spcPct val="0"/>
              </a:spcAft>
              <a:buClrTx/>
              <a:buSzTx/>
              <a:buNone/>
            </a:pP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 get**</a:t>
            </a: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200000"/>
              </a:lnSpc>
              <a:spcBef>
                <a:spcPct val="0"/>
              </a:spcBef>
              <a:spcAft>
                <a:spcPct val="0"/>
              </a:spcAft>
              <a:buClrTx/>
              <a:buSzTx/>
              <a:buNone/>
            </a:pP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 get**</a:t>
            </a: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Object </a:t>
            </a:r>
            <a:r>
              <a:rPr lang="en-US" altLang="en-US" sz="1400" dirty="0" err="1">
                <a:solidFill>
                  <a:srgbClr val="000000"/>
                </a:solidFill>
                <a:latin typeface="Courier New" panose="02070309020205020404" pitchFamily="49" charset="0"/>
                <a:cs typeface="Courier New" panose="02070309020205020404" pitchFamily="49" charset="0"/>
              </a:rPr>
              <a:t>getObject</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solidFill>
                  <a:srgbClr val="000000"/>
                </a:solidFill>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solidFill>
                  <a:srgbClr val="000000"/>
                </a:solidFill>
                <a:latin typeface="Courier New" panose="02070309020205020404" pitchFamily="49" charset="0"/>
                <a:cs typeface="Courier New" panose="02070309020205020404" pitchFamily="49" charset="0"/>
              </a:rPr>
              <a:t>getObject</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solidFill>
                  <a:srgbClr val="000000"/>
                </a:solidFill>
                <a:latin typeface="Courier New" panose="02070309020205020404" pitchFamily="49" charset="0"/>
                <a:cs typeface="Courier New" panose="02070309020205020404" pitchFamily="49" charset="0"/>
              </a:rPr>
              <a:t>&gt; type)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java.sql.Date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getDate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java.sql.Timestamp</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getTimestamp</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java.sql.Time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getTime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09152"/>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16 - Spring Framework</Template>
  <TotalTime>7518</TotalTime>
  <Words>1410</Words>
  <Application>Microsoft Office PowerPoint</Application>
  <PresentationFormat>Widescreen</PresentationFormat>
  <Paragraphs>149</Paragraphs>
  <Slides>25</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Courier New</vt:lpstr>
      <vt:lpstr>inherit</vt:lpstr>
      <vt:lpstr>JetBrains Mono</vt:lpstr>
      <vt:lpstr>Lato</vt:lpstr>
      <vt:lpstr>Raleway</vt:lpstr>
      <vt:lpstr>Sniglet</vt:lpstr>
      <vt:lpstr>Antonio template</vt:lpstr>
      <vt:lpstr>PowerPoint Presentation</vt:lpstr>
      <vt:lpstr>Lesson goals</vt:lpstr>
      <vt:lpstr>PowerPoint Presentation</vt:lpstr>
      <vt:lpstr>Spring JdbcTemplate. Advantages</vt:lpstr>
      <vt:lpstr>Spring JdbcTemplate. Disadvantages</vt:lpstr>
      <vt:lpstr>Spring JdbcTemplate. Who does what?</vt:lpstr>
      <vt:lpstr>Spring JdbcTemplate. Initialization</vt:lpstr>
      <vt:lpstr>Spring JdbcTemplate. Most Used Methods</vt:lpstr>
      <vt:lpstr>Spring JdbcTemplate. ResultSet</vt:lpstr>
      <vt:lpstr>Spring JdbcTemplate. RowMapper</vt:lpstr>
      <vt:lpstr>Spring JdbcTemplate. BeanPropertyRowMapper</vt:lpstr>
      <vt:lpstr>Mapping Java Types to SQL Types</vt:lpstr>
      <vt:lpstr>Spring JdbcTemplate. Benefits</vt:lpstr>
      <vt:lpstr>PowerPoint Presentation</vt:lpstr>
      <vt:lpstr>Flyway</vt:lpstr>
      <vt:lpstr>Flyway. Versioned migrations</vt:lpstr>
      <vt:lpstr>Flyway. Repeatable migrations</vt:lpstr>
      <vt:lpstr>Flyway. SQL Migrations</vt:lpstr>
      <vt:lpstr>Flyway. Java Migrations</vt:lpstr>
      <vt:lpstr>Flyway. opt1 - Gradle Plugin</vt:lpstr>
      <vt:lpstr>Flyway. opt2 - Java API: Spring Framework</vt:lpstr>
      <vt:lpstr>Flyway. opt3 - Java API: Spring Boot</vt:lpstr>
      <vt:lpstr>Useful links</vt:lpstr>
      <vt:lpstr>Homework</vt:lpstr>
      <vt:lpstr>Thanks!</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Yaroslav Brahinets</cp:lastModifiedBy>
  <cp:revision>426</cp:revision>
  <dcterms:created xsi:type="dcterms:W3CDTF">2017-10-01T09:22:06Z</dcterms:created>
  <dcterms:modified xsi:type="dcterms:W3CDTF">2021-02-07T19:10:59Z</dcterms:modified>
</cp:coreProperties>
</file>