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74" r:id="rId2"/>
    <p:sldId id="478" r:id="rId3"/>
    <p:sldId id="476" r:id="rId4"/>
    <p:sldId id="479" r:id="rId5"/>
    <p:sldId id="477" r:id="rId6"/>
    <p:sldId id="480" r:id="rId7"/>
    <p:sldId id="481" r:id="rId8"/>
    <p:sldId id="339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anose="020B05030301010600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7C9A-D381-4302-8A37-E641A7713A22}" v="1" dt="2021-02-14T12:33:51.795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3" autoAdjust="0"/>
    <p:restoredTop sz="94704"/>
  </p:normalViewPr>
  <p:slideViewPr>
    <p:cSldViewPr snapToGrid="0">
      <p:cViewPr varScale="1">
        <p:scale>
          <a:sx n="224" d="100"/>
          <a:sy n="224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632B7C9A-D381-4302-8A37-E641A7713A22}"/>
    <pc:docChg chg="undo redo custSel addSld delSld modSld sldOrd">
      <pc:chgData name="Yaroslav Brahinets" userId="21b0ef620fff3801" providerId="LiveId" clId="{632B7C9A-D381-4302-8A37-E641A7713A22}" dt="2021-02-14T12:34:42.501" v="615"/>
      <pc:docMkLst>
        <pc:docMk/>
      </pc:docMkLst>
      <pc:sldChg chg="modSp mod modTransition">
        <pc:chgData name="Yaroslav Brahinets" userId="21b0ef620fff3801" providerId="LiveId" clId="{632B7C9A-D381-4302-8A37-E641A7713A22}" dt="2021-02-14T12:33:51.794" v="591"/>
        <pc:sldMkLst>
          <pc:docMk/>
          <pc:sldMk cId="1253120055" sldId="274"/>
        </pc:sldMkLst>
        <pc:spChg chg="mod">
          <ac:chgData name="Yaroslav Brahinets" userId="21b0ef620fff3801" providerId="LiveId" clId="{632B7C9A-D381-4302-8A37-E641A7713A22}" dt="2021-02-14T12:30:15.758" v="572" actId="20577"/>
          <ac:spMkLst>
            <pc:docMk/>
            <pc:sldMk cId="1253120055" sldId="274"/>
            <ac:spMk id="88" creationId="{00000000-0000-0000-0000-000000000000}"/>
          </ac:spMkLst>
        </pc:spChg>
      </pc:sldChg>
      <pc:sldChg chg="modTransition">
        <pc:chgData name="Yaroslav Brahinets" userId="21b0ef620fff3801" providerId="LiveId" clId="{632B7C9A-D381-4302-8A37-E641A7713A22}" dt="2021-02-14T12:33:51.794" v="591"/>
        <pc:sldMkLst>
          <pc:docMk/>
          <pc:sldMk cId="4079671728" sldId="339"/>
        </pc:sldMkLst>
      </pc:sldChg>
      <pc:sldChg chg="del">
        <pc:chgData name="Yaroslav Brahinets" userId="21b0ef620fff3801" providerId="LiveId" clId="{632B7C9A-D381-4302-8A37-E641A7713A22}" dt="2021-02-14T09:50:35.259" v="6" actId="2696"/>
        <pc:sldMkLst>
          <pc:docMk/>
          <pc:sldMk cId="695322640" sldId="475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1497494122" sldId="476"/>
        </pc:sldMkLst>
        <pc:spChg chg="mod">
          <ac:chgData name="Yaroslav Brahinets" userId="21b0ef620fff3801" providerId="LiveId" clId="{632B7C9A-D381-4302-8A37-E641A7713A22}" dt="2021-02-14T10:04:24.072" v="31" actId="20577"/>
          <ac:spMkLst>
            <pc:docMk/>
            <pc:sldMk cId="1497494122" sldId="476"/>
            <ac:spMk id="2" creationId="{5F5A80BF-261A-4BAA-BBC9-785E4F98B127}"/>
          </ac:spMkLst>
        </pc:spChg>
        <pc:spChg chg="add del">
          <ac:chgData name="Yaroslav Brahinets" userId="21b0ef620fff3801" providerId="LiveId" clId="{632B7C9A-D381-4302-8A37-E641A7713A22}" dt="2021-02-14T10:06:02.505" v="36" actId="21"/>
          <ac:spMkLst>
            <pc:docMk/>
            <pc:sldMk cId="1497494122" sldId="476"/>
            <ac:spMk id="3" creationId="{5B9CA6E7-F84D-4A48-8B85-8E33D78A9E33}"/>
          </ac:spMkLst>
        </pc:spChg>
        <pc:picChg chg="add del mod">
          <ac:chgData name="Yaroslav Brahinets" userId="21b0ef620fff3801" providerId="LiveId" clId="{632B7C9A-D381-4302-8A37-E641A7713A22}" dt="2021-02-14T10:06:00.502" v="34" actId="478"/>
          <ac:picMkLst>
            <pc:docMk/>
            <pc:sldMk cId="1497494122" sldId="476"/>
            <ac:picMk id="6" creationId="{3F5916FC-0333-45F8-B0E8-C9DDB74914FB}"/>
          </ac:picMkLst>
        </pc:picChg>
        <pc:picChg chg="add mod">
          <ac:chgData name="Yaroslav Brahinets" userId="21b0ef620fff3801" providerId="LiveId" clId="{632B7C9A-D381-4302-8A37-E641A7713A22}" dt="2021-02-14T10:06:06.492" v="38" actId="1076"/>
          <ac:picMkLst>
            <pc:docMk/>
            <pc:sldMk cId="1497494122" sldId="476"/>
            <ac:picMk id="8" creationId="{00D50952-751D-4E82-BA41-DF40648AC2E8}"/>
          </ac:picMkLst>
        </pc:picChg>
        <pc:picChg chg="add mod">
          <ac:chgData name="Yaroslav Brahinets" userId="21b0ef620fff3801" providerId="LiveId" clId="{632B7C9A-D381-4302-8A37-E641A7713A22}" dt="2021-02-14T10:06:50.824" v="41" actId="1076"/>
          <ac:picMkLst>
            <pc:docMk/>
            <pc:sldMk cId="1497494122" sldId="476"/>
            <ac:picMk id="10" creationId="{8E997427-7B55-4688-86A5-7CE94EC01D40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999177984" sldId="476"/>
        </pc:sldMkLst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1726994248" sldId="477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3723743388" sldId="477"/>
        </pc:sldMkLst>
        <pc:spChg chg="mod">
          <ac:chgData name="Yaroslav Brahinets" userId="21b0ef620fff3801" providerId="LiveId" clId="{632B7C9A-D381-4302-8A37-E641A7713A22}" dt="2021-02-14T10:21:57.360" v="115" actId="14100"/>
          <ac:spMkLst>
            <pc:docMk/>
            <pc:sldMk cId="3723743388" sldId="477"/>
            <ac:spMk id="2" creationId="{FAC5B37F-3C3E-46D0-926C-EBBF1D3775EF}"/>
          </ac:spMkLst>
        </pc:spChg>
        <pc:spChg chg="del">
          <ac:chgData name="Yaroslav Brahinets" userId="21b0ef620fff3801" providerId="LiveId" clId="{632B7C9A-D381-4302-8A37-E641A7713A22}" dt="2021-02-14T10:18:47.102" v="59" actId="21"/>
          <ac:spMkLst>
            <pc:docMk/>
            <pc:sldMk cId="3723743388" sldId="477"/>
            <ac:spMk id="3" creationId="{E4669D87-5302-42EE-856D-7821DE7414C1}"/>
          </ac:spMkLst>
        </pc:spChg>
        <pc:picChg chg="add mod">
          <ac:chgData name="Yaroslav Brahinets" userId="21b0ef620fff3801" providerId="LiveId" clId="{632B7C9A-D381-4302-8A37-E641A7713A22}" dt="2021-02-14T12:22:33.423" v="405" actId="14861"/>
          <ac:picMkLst>
            <pc:docMk/>
            <pc:sldMk cId="3723743388" sldId="477"/>
            <ac:picMk id="6" creationId="{C75F2A96-A22C-450E-917F-2F007B5F0517}"/>
          </ac:picMkLst>
        </pc:picChg>
        <pc:picChg chg="add mod">
          <ac:chgData name="Yaroslav Brahinets" userId="21b0ef620fff3801" providerId="LiveId" clId="{632B7C9A-D381-4302-8A37-E641A7713A22}" dt="2021-02-14T12:22:37.035" v="407" actId="14861"/>
          <ac:picMkLst>
            <pc:docMk/>
            <pc:sldMk cId="3723743388" sldId="477"/>
            <ac:picMk id="8" creationId="{276262AA-CB13-4563-9474-EC02C50B5FFC}"/>
          </ac:picMkLst>
        </pc:picChg>
      </pc:sldChg>
      <pc:sldChg chg="addSp delSp modSp new mod ord modTransition">
        <pc:chgData name="Yaroslav Brahinets" userId="21b0ef620fff3801" providerId="LiveId" clId="{632B7C9A-D381-4302-8A37-E641A7713A22}" dt="2021-02-14T12:34:42.501" v="615"/>
        <pc:sldMkLst>
          <pc:docMk/>
          <pc:sldMk cId="579602081" sldId="478"/>
        </pc:sldMkLst>
        <pc:spChg chg="mod">
          <ac:chgData name="Yaroslav Brahinets" userId="21b0ef620fff3801" providerId="LiveId" clId="{632B7C9A-D381-4302-8A37-E641A7713A22}" dt="2021-02-14T10:34:17.455" v="222" actId="6549"/>
          <ac:spMkLst>
            <pc:docMk/>
            <pc:sldMk cId="579602081" sldId="478"/>
            <ac:spMk id="2" creationId="{53A592BD-1919-4A9A-8798-6ECE77663B9A}"/>
          </ac:spMkLst>
        </pc:spChg>
        <pc:spChg chg="del">
          <ac:chgData name="Yaroslav Brahinets" userId="21b0ef620fff3801" providerId="LiveId" clId="{632B7C9A-D381-4302-8A37-E641A7713A22}" dt="2021-02-14T10:32:04.862" v="125" actId="21"/>
          <ac:spMkLst>
            <pc:docMk/>
            <pc:sldMk cId="579602081" sldId="478"/>
            <ac:spMk id="3" creationId="{A157D6B5-4419-45D0-83AE-20E2FAD048AE}"/>
          </ac:spMkLst>
        </pc:spChg>
        <pc:picChg chg="add del mod">
          <ac:chgData name="Yaroslav Brahinets" userId="21b0ef620fff3801" providerId="LiveId" clId="{632B7C9A-D381-4302-8A37-E641A7713A22}" dt="2021-02-14T10:34:04.841" v="196" actId="478"/>
          <ac:picMkLst>
            <pc:docMk/>
            <pc:sldMk cId="579602081" sldId="478"/>
            <ac:picMk id="6" creationId="{BD2AE7A2-D9CB-4777-8105-80CA4F28FECB}"/>
          </ac:picMkLst>
        </pc:picChg>
        <pc:picChg chg="add mod">
          <ac:chgData name="Yaroslav Brahinets" userId="21b0ef620fff3801" providerId="LiveId" clId="{632B7C9A-D381-4302-8A37-E641A7713A22}" dt="2021-02-14T12:22:21.680" v="401" actId="14861"/>
          <ac:picMkLst>
            <pc:docMk/>
            <pc:sldMk cId="579602081" sldId="478"/>
            <ac:picMk id="8" creationId="{FA67E7B0-65A4-4E0E-A711-AE9A3AB966F0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2790000127" sldId="478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2042571387" sldId="479"/>
        </pc:sldMkLst>
        <pc:spChg chg="mod">
          <ac:chgData name="Yaroslav Brahinets" userId="21b0ef620fff3801" providerId="LiveId" clId="{632B7C9A-D381-4302-8A37-E641A7713A22}" dt="2021-02-14T10:43:41.299" v="287" actId="6549"/>
          <ac:spMkLst>
            <pc:docMk/>
            <pc:sldMk cId="2042571387" sldId="479"/>
            <ac:spMk id="2" creationId="{A70DE750-6EDE-46C4-8432-C797A5CA9538}"/>
          </ac:spMkLst>
        </pc:spChg>
        <pc:spChg chg="del">
          <ac:chgData name="Yaroslav Brahinets" userId="21b0ef620fff3801" providerId="LiveId" clId="{632B7C9A-D381-4302-8A37-E641A7713A22}" dt="2021-02-14T10:43:16.694" v="227" actId="21"/>
          <ac:spMkLst>
            <pc:docMk/>
            <pc:sldMk cId="2042571387" sldId="479"/>
            <ac:spMk id="3" creationId="{4B0C82FE-9B8E-4008-8AAB-88D6D3122165}"/>
          </ac:spMkLst>
        </pc:spChg>
        <pc:picChg chg="add mod">
          <ac:chgData name="Yaroslav Brahinets" userId="21b0ef620fff3801" providerId="LiveId" clId="{632B7C9A-D381-4302-8A37-E641A7713A22}" dt="2021-02-14T12:22:28.436" v="403" actId="14861"/>
          <ac:picMkLst>
            <pc:docMk/>
            <pc:sldMk cId="2042571387" sldId="479"/>
            <ac:picMk id="6" creationId="{D85F8879-B793-4BC8-B9F5-F283B18DAE6D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416838400" sldId="479"/>
        </pc:sldMkLst>
      </pc:sldChg>
      <pc:sldChg chg="addSp modSp new mod modTransition">
        <pc:chgData name="Yaroslav Brahinets" userId="21b0ef620fff3801" providerId="LiveId" clId="{632B7C9A-D381-4302-8A37-E641A7713A22}" dt="2021-02-14T12:33:51.794" v="591"/>
        <pc:sldMkLst>
          <pc:docMk/>
          <pc:sldMk cId="443292837" sldId="480"/>
        </pc:sldMkLst>
        <pc:spChg chg="mod">
          <ac:chgData name="Yaroslav Brahinets" userId="21b0ef620fff3801" providerId="LiveId" clId="{632B7C9A-D381-4302-8A37-E641A7713A22}" dt="2021-02-14T11:03:08.759" v="364" actId="20577"/>
          <ac:spMkLst>
            <pc:docMk/>
            <pc:sldMk cId="443292837" sldId="480"/>
            <ac:spMk id="2" creationId="{E7C41636-7DBE-4812-9BCA-F2990B57092D}"/>
          </ac:spMkLst>
        </pc:spChg>
        <pc:picChg chg="add">
          <ac:chgData name="Yaroslav Brahinets" userId="21b0ef620fff3801" providerId="LiveId" clId="{632B7C9A-D381-4302-8A37-E641A7713A22}" dt="2021-02-14T11:02:40.940" v="288" actId="22"/>
          <ac:picMkLst>
            <pc:docMk/>
            <pc:sldMk cId="443292837" sldId="480"/>
            <ac:picMk id="6" creationId="{4E18FFDA-3EC5-4AFB-9CC2-4BE39AF8B169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116541428" sldId="480"/>
        </pc:sldMkLst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3478546816" sldId="481"/>
        </pc:sldMkLst>
      </pc:sldChg>
      <pc:sldChg chg="addSp delSp modSp new mod modTransition">
        <pc:chgData name="Yaroslav Brahinets" userId="21b0ef620fff3801" providerId="LiveId" clId="{632B7C9A-D381-4302-8A37-E641A7713A22}" dt="2021-02-14T12:34:30.778" v="613" actId="1076"/>
        <pc:sldMkLst>
          <pc:docMk/>
          <pc:sldMk cId="3924954096" sldId="481"/>
        </pc:sldMkLst>
        <pc:spChg chg="mod">
          <ac:chgData name="Yaroslav Brahinets" userId="21b0ef620fff3801" providerId="LiveId" clId="{632B7C9A-D381-4302-8A37-E641A7713A22}" dt="2021-02-14T12:34:25.586" v="608" actId="14100"/>
          <ac:spMkLst>
            <pc:docMk/>
            <pc:sldMk cId="3924954096" sldId="481"/>
            <ac:spMk id="2" creationId="{3953AAC8-E944-4FDB-AA10-77EB7E68357F}"/>
          </ac:spMkLst>
        </pc:spChg>
        <pc:spChg chg="del">
          <ac:chgData name="Yaroslav Brahinets" userId="21b0ef620fff3801" providerId="LiveId" clId="{632B7C9A-D381-4302-8A37-E641A7713A22}" dt="2021-02-14T11:07:02.248" v="386" actId="478"/>
          <ac:spMkLst>
            <pc:docMk/>
            <pc:sldMk cId="3924954096" sldId="481"/>
            <ac:spMk id="3" creationId="{8203A358-ADA2-48A2-AE7A-4A3B21BB773C}"/>
          </ac:spMkLst>
        </pc:spChg>
        <pc:picChg chg="add del">
          <ac:chgData name="Yaroslav Brahinets" userId="21b0ef620fff3801" providerId="LiveId" clId="{632B7C9A-D381-4302-8A37-E641A7713A22}" dt="2021-02-14T11:07:04.771" v="388" actId="22"/>
          <ac:picMkLst>
            <pc:docMk/>
            <pc:sldMk cId="3924954096" sldId="481"/>
            <ac:picMk id="6" creationId="{8E08F3B6-5021-4312-9714-65AD785DCD73}"/>
          </ac:picMkLst>
        </pc:picChg>
        <pc:picChg chg="add del mod">
          <ac:chgData name="Yaroslav Brahinets" userId="21b0ef620fff3801" providerId="LiveId" clId="{632B7C9A-D381-4302-8A37-E641A7713A22}" dt="2021-02-14T12:34:30.093" v="612" actId="1076"/>
          <ac:picMkLst>
            <pc:docMk/>
            <pc:sldMk cId="3924954096" sldId="481"/>
            <ac:picMk id="8" creationId="{F9A16723-95C1-4F8E-BC13-88A1D8F75A9C}"/>
          </ac:picMkLst>
        </pc:picChg>
        <pc:picChg chg="add del">
          <ac:chgData name="Yaroslav Brahinets" userId="21b0ef620fff3801" providerId="LiveId" clId="{632B7C9A-D381-4302-8A37-E641A7713A22}" dt="2021-02-14T11:57:04.994" v="394" actId="22"/>
          <ac:picMkLst>
            <pc:docMk/>
            <pc:sldMk cId="3924954096" sldId="481"/>
            <ac:picMk id="10" creationId="{34CCCC1B-973D-42D7-951B-F79A5734EE5B}"/>
          </ac:picMkLst>
        </pc:picChg>
        <pc:picChg chg="add mod">
          <ac:chgData name="Yaroslav Brahinets" userId="21b0ef620fff3801" providerId="LiveId" clId="{632B7C9A-D381-4302-8A37-E641A7713A22}" dt="2021-02-14T12:34:30.778" v="613" actId="1076"/>
          <ac:picMkLst>
            <pc:docMk/>
            <pc:sldMk cId="3924954096" sldId="481"/>
            <ac:picMk id="12" creationId="{136DAF1D-1122-4A0D-95B7-7752EF2F2393}"/>
          </ac:picMkLst>
        </pc:picChg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1551296078" sldId="482"/>
        </pc:sldMkLst>
        <pc:spChg chg="mod">
          <ac:chgData name="Yaroslav Brahinets" userId="21b0ef620fff3801" providerId="LiveId" clId="{632B7C9A-D381-4302-8A37-E641A7713A22}" dt="2021-02-14T12:33:30.347" v="590" actId="20577"/>
          <ac:spMkLst>
            <pc:docMk/>
            <pc:sldMk cId="1551296078" sldId="482"/>
            <ac:spMk id="2" creationId="{4389BAA2-313C-4BEF-9C67-D9BA597BB589}"/>
          </ac:spMkLst>
        </pc:spChg>
        <pc:spChg chg="del">
          <ac:chgData name="Yaroslav Brahinets" userId="21b0ef620fff3801" providerId="LiveId" clId="{632B7C9A-D381-4302-8A37-E641A7713A22}" dt="2021-02-14T12:24:09.419" v="412" actId="21"/>
          <ac:spMkLst>
            <pc:docMk/>
            <pc:sldMk cId="1551296078" sldId="482"/>
            <ac:spMk id="3" creationId="{C90F634C-6F02-4C3F-8FD8-7A75FFC6B440}"/>
          </ac:spMkLst>
        </pc:spChg>
        <pc:picChg chg="add mod">
          <ac:chgData name="Yaroslav Brahinets" userId="21b0ef620fff3801" providerId="LiveId" clId="{632B7C9A-D381-4302-8A37-E641A7713A22}" dt="2021-02-14T12:24:13.538" v="415" actId="14861"/>
          <ac:picMkLst>
            <pc:docMk/>
            <pc:sldMk cId="1551296078" sldId="482"/>
            <ac:picMk id="6" creationId="{88291434-B2DB-44E9-A9B4-33CD625BDBE8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1827916817" sldId="482"/>
        </pc:sldMkLst>
      </pc:sldChg>
      <pc:sldChg chg="addSp delSp modSp new mod modTransition">
        <pc:chgData name="Yaroslav Brahinets" userId="21b0ef620fff3801" providerId="LiveId" clId="{632B7C9A-D381-4302-8A37-E641A7713A22}" dt="2021-02-14T12:33:51.794" v="591"/>
        <pc:sldMkLst>
          <pc:docMk/>
          <pc:sldMk cId="2641527781" sldId="483"/>
        </pc:sldMkLst>
        <pc:spChg chg="mod">
          <ac:chgData name="Yaroslav Brahinets" userId="21b0ef620fff3801" providerId="LiveId" clId="{632B7C9A-D381-4302-8A37-E641A7713A22}" dt="2021-02-14T12:27:55.436" v="554" actId="20577"/>
          <ac:spMkLst>
            <pc:docMk/>
            <pc:sldMk cId="2641527781" sldId="483"/>
            <ac:spMk id="2" creationId="{82C4A4A5-9009-4DD3-AD09-2DE64F75B489}"/>
          </ac:spMkLst>
        </pc:spChg>
        <pc:spChg chg="del">
          <ac:chgData name="Yaroslav Brahinets" userId="21b0ef620fff3801" providerId="LiveId" clId="{632B7C9A-D381-4302-8A37-E641A7713A22}" dt="2021-02-14T12:27:02.228" v="483" actId="21"/>
          <ac:spMkLst>
            <pc:docMk/>
            <pc:sldMk cId="2641527781" sldId="483"/>
            <ac:spMk id="3" creationId="{1D2294C7-3CDB-4408-BBD6-F74C3888F725}"/>
          </ac:spMkLst>
        </pc:spChg>
        <pc:picChg chg="add mod">
          <ac:chgData name="Yaroslav Brahinets" userId="21b0ef620fff3801" providerId="LiveId" clId="{632B7C9A-D381-4302-8A37-E641A7713A22}" dt="2021-02-14T12:30:06.789" v="571" actId="1076"/>
          <ac:picMkLst>
            <pc:docMk/>
            <pc:sldMk cId="2641527781" sldId="483"/>
            <ac:picMk id="6" creationId="{B7E4802A-F46D-4D69-873A-12746374FEAF}"/>
          </ac:picMkLst>
        </pc:picChg>
        <pc:picChg chg="add mod">
          <ac:chgData name="Yaroslav Brahinets" userId="21b0ef620fff3801" providerId="LiveId" clId="{632B7C9A-D381-4302-8A37-E641A7713A22}" dt="2021-02-14T12:30:04.917" v="570" actId="14861"/>
          <ac:picMkLst>
            <pc:docMk/>
            <pc:sldMk cId="2641527781" sldId="483"/>
            <ac:picMk id="8" creationId="{90B25F0E-AB9A-45E9-8874-8088568ED7FC}"/>
          </ac:picMkLst>
        </pc:picChg>
        <pc:picChg chg="add mod">
          <ac:chgData name="Yaroslav Brahinets" userId="21b0ef620fff3801" providerId="LiveId" clId="{632B7C9A-D381-4302-8A37-E641A7713A22}" dt="2021-02-14T12:30:04.917" v="570" actId="14861"/>
          <ac:picMkLst>
            <pc:docMk/>
            <pc:sldMk cId="2641527781" sldId="483"/>
            <ac:picMk id="10" creationId="{A94A0C5E-C993-43D3-8C00-385F70BAEF8C}"/>
          </ac:picMkLst>
        </pc:picChg>
      </pc:sldChg>
      <pc:sldChg chg="del">
        <pc:chgData name="Yaroslav Brahinets" userId="21b0ef620fff3801" providerId="LiveId" clId="{632B7C9A-D381-4302-8A37-E641A7713A22}" dt="2021-02-14T09:50:32.718" v="3" actId="47"/>
        <pc:sldMkLst>
          <pc:docMk/>
          <pc:sldMk cId="670253929" sldId="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16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0A5-3F81-3B45-8496-5EDB5276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Redundant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F72E7-8612-EF41-BF5B-C6187B26A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C0885-672F-5040-8BBF-933B6571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4" y="1727121"/>
            <a:ext cx="5808271" cy="168925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7226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80BF-261A-4BAA-BBC9-785E4F9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 usage of @Bean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B53BF-FFF8-42FC-9459-ED4FBA85F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830A4-D9D7-634E-A236-FE3F935D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35" y="1923596"/>
            <a:ext cx="6818930" cy="129630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4974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8CAA-E0B0-B447-B6CC-39290DB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61225" cy="857400"/>
          </a:xfrm>
        </p:spPr>
        <p:txBody>
          <a:bodyPr/>
          <a:lstStyle/>
          <a:p>
            <a:r>
              <a:rPr lang="en-UA" dirty="0"/>
              <a:t>Avoid usage of @Import (most possible)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8B80-BC0E-984F-A5FB-3677461FF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08EA6-4BC0-0C48-AD99-5DE67235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3" y="1912553"/>
            <a:ext cx="7612662" cy="131839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0602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12F-BF5B-E945-9008-7BF0F1E5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Injection of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A5708-1E25-D949-8D3D-55663C41C3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97C97-9799-1143-A085-E800BBBB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0" y="1215788"/>
            <a:ext cx="3542882" cy="3634508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AC40A-4005-A64C-9D0C-B581DB7C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26" y="1215788"/>
            <a:ext cx="3913249" cy="227710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852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7E9-A89A-3D44-9F10-D3F46044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Inject carefully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08B6-1D7D-6646-AB39-68CAC8EAC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7841-49C7-C14B-BFC1-ACF5DAA6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36" y="1321056"/>
            <a:ext cx="6493327" cy="250138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52651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8A2C-846B-1C4F-8AD1-D72C06B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Small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636A-7FFE-3A40-B89A-8AE1A2865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C382B-E16D-AB4A-AE13-555C30E7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15788"/>
            <a:ext cx="3771900" cy="351790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4302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56</Words>
  <Application>Microsoft Macintosh PowerPoint</Application>
  <PresentationFormat>On-screen Show (16:9)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Antonio template</vt:lpstr>
      <vt:lpstr>Lesson 16 – Homework review</vt:lpstr>
      <vt:lpstr>Redundant dependencies</vt:lpstr>
      <vt:lpstr>Class for usage of @Bean</vt:lpstr>
      <vt:lpstr>Avoid usage of @Import (most possible)</vt:lpstr>
      <vt:lpstr>Injection of properties</vt:lpstr>
      <vt:lpstr>Inject carefully</vt:lpstr>
      <vt:lpstr>Small Controllers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217</cp:revision>
  <dcterms:modified xsi:type="dcterms:W3CDTF">2021-02-21T18:23:10Z</dcterms:modified>
</cp:coreProperties>
</file>