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74" r:id="rId2"/>
    <p:sldId id="486" r:id="rId3"/>
    <p:sldId id="487" r:id="rId4"/>
    <p:sldId id="489" r:id="rId5"/>
    <p:sldId id="488" r:id="rId6"/>
    <p:sldId id="485" r:id="rId7"/>
    <p:sldId id="339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slav Brahinets" initials="YB" lastIdx="2" clrIdx="0">
    <p:extLst>
      <p:ext uri="{19B8F6BF-5375-455C-9EA6-DF929625EA0E}">
        <p15:presenceInfo xmlns:p15="http://schemas.microsoft.com/office/powerpoint/2012/main" userId="21b0ef620fff3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585AF-C9A2-4D6F-97FA-0971D76BF6F6}" v="5" dt="2021-03-28T14:39:08.557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 autoAdjust="0"/>
    <p:restoredTop sz="94694"/>
  </p:normalViewPr>
  <p:slideViewPr>
    <p:cSldViewPr snapToGrid="0">
      <p:cViewPr varScale="1">
        <p:scale>
          <a:sx n="118" d="100"/>
          <a:sy n="118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EC4585AF-C9A2-4D6F-97FA-0971D76BF6F6}"/>
    <pc:docChg chg="custSel addSld delSld modSld sldOrd">
      <pc:chgData name="Yaroslav Brahinets" userId="21b0ef620fff3801" providerId="LiveId" clId="{EC4585AF-C9A2-4D6F-97FA-0971D76BF6F6}" dt="2021-03-28T14:39:08.557" v="550"/>
      <pc:docMkLst>
        <pc:docMk/>
      </pc:docMkLst>
      <pc:sldChg chg="modSp mod modTransition">
        <pc:chgData name="Yaroslav Brahinets" userId="21b0ef620fff3801" providerId="LiveId" clId="{EC4585AF-C9A2-4D6F-97FA-0971D76BF6F6}" dt="2021-03-28T14:39:08.557" v="550"/>
        <pc:sldMkLst>
          <pc:docMk/>
          <pc:sldMk cId="1253120055" sldId="274"/>
        </pc:sldMkLst>
        <pc:spChg chg="mod">
          <ac:chgData name="Yaroslav Brahinets" userId="21b0ef620fff3801" providerId="LiveId" clId="{EC4585AF-C9A2-4D6F-97FA-0971D76BF6F6}" dt="2021-03-28T13:35:14.256" v="3" actId="20577"/>
          <ac:spMkLst>
            <pc:docMk/>
            <pc:sldMk cId="1253120055" sldId="274"/>
            <ac:spMk id="88" creationId="{00000000-0000-0000-0000-000000000000}"/>
          </ac:spMkLst>
        </pc:spChg>
      </pc:sldChg>
      <pc:sldChg chg="modTransition">
        <pc:chgData name="Yaroslav Brahinets" userId="21b0ef620fff3801" providerId="LiveId" clId="{EC4585AF-C9A2-4D6F-97FA-0971D76BF6F6}" dt="2021-03-28T14:39:08.557" v="550"/>
        <pc:sldMkLst>
          <pc:docMk/>
          <pc:sldMk cId="4079671728" sldId="339"/>
        </pc:sldMkLst>
      </pc:sldChg>
      <pc:sldChg chg="del">
        <pc:chgData name="Yaroslav Brahinets" userId="21b0ef620fff3801" providerId="LiveId" clId="{EC4585AF-C9A2-4D6F-97FA-0971D76BF6F6}" dt="2021-03-28T13:42:32.499" v="6" actId="2696"/>
        <pc:sldMkLst>
          <pc:docMk/>
          <pc:sldMk cId="1111382315" sldId="484"/>
        </pc:sldMkLst>
      </pc:sldChg>
      <pc:sldChg chg="del">
        <pc:chgData name="Yaroslav Brahinets" userId="21b0ef620fff3801" providerId="LiveId" clId="{EC4585AF-C9A2-4D6F-97FA-0971D76BF6F6}" dt="2021-03-28T13:42:28.405" v="4" actId="2696"/>
        <pc:sldMkLst>
          <pc:docMk/>
          <pc:sldMk cId="1371301461" sldId="485"/>
        </pc:sldMkLst>
      </pc:sldChg>
      <pc:sldChg chg="addSp delSp modSp new mod ord modTransition">
        <pc:chgData name="Yaroslav Brahinets" userId="21b0ef620fff3801" providerId="LiveId" clId="{EC4585AF-C9A2-4D6F-97FA-0971D76BF6F6}" dt="2021-03-28T14:39:08.557" v="550"/>
        <pc:sldMkLst>
          <pc:docMk/>
          <pc:sldMk cId="3791568912" sldId="485"/>
        </pc:sldMkLst>
        <pc:spChg chg="mod">
          <ac:chgData name="Yaroslav Brahinets" userId="21b0ef620fff3801" providerId="LiveId" clId="{EC4585AF-C9A2-4D6F-97FA-0971D76BF6F6}" dt="2021-03-28T13:54:13.214" v="49" actId="20577"/>
          <ac:spMkLst>
            <pc:docMk/>
            <pc:sldMk cId="3791568912" sldId="485"/>
            <ac:spMk id="2" creationId="{4DD703F6-61B0-4CDE-BD4C-AF77B527DBE9}"/>
          </ac:spMkLst>
        </pc:spChg>
        <pc:spChg chg="del">
          <ac:chgData name="Yaroslav Brahinets" userId="21b0ef620fff3801" providerId="LiveId" clId="{EC4585AF-C9A2-4D6F-97FA-0971D76BF6F6}" dt="2021-03-28T13:54:01.196" v="8" actId="21"/>
          <ac:spMkLst>
            <pc:docMk/>
            <pc:sldMk cId="3791568912" sldId="485"/>
            <ac:spMk id="3" creationId="{B68072E0-19A8-4591-A76A-DBD57503C9BA}"/>
          </ac:spMkLst>
        </pc:spChg>
        <pc:picChg chg="add del mod">
          <ac:chgData name="Yaroslav Brahinets" userId="21b0ef620fff3801" providerId="LiveId" clId="{EC4585AF-C9A2-4D6F-97FA-0971D76BF6F6}" dt="2021-03-28T13:54:58.928" v="50" actId="478"/>
          <ac:picMkLst>
            <pc:docMk/>
            <pc:sldMk cId="3791568912" sldId="485"/>
            <ac:picMk id="6" creationId="{15596940-6FCA-404D-A05A-5327DBA31D3D}"/>
          </ac:picMkLst>
        </pc:picChg>
        <pc:picChg chg="add del mod">
          <ac:chgData name="Yaroslav Brahinets" userId="21b0ef620fff3801" providerId="LiveId" clId="{EC4585AF-C9A2-4D6F-97FA-0971D76BF6F6}" dt="2021-03-28T13:56:08.700" v="57" actId="21"/>
          <ac:picMkLst>
            <pc:docMk/>
            <pc:sldMk cId="3791568912" sldId="485"/>
            <ac:picMk id="8" creationId="{B37AB273-8395-4A3E-9F46-93A4937A4148}"/>
          </ac:picMkLst>
        </pc:picChg>
        <pc:picChg chg="add mod">
          <ac:chgData name="Yaroslav Brahinets" userId="21b0ef620fff3801" providerId="LiveId" clId="{EC4585AF-C9A2-4D6F-97FA-0971D76BF6F6}" dt="2021-03-28T13:56:28.601" v="69" actId="1076"/>
          <ac:picMkLst>
            <pc:docMk/>
            <pc:sldMk cId="3791568912" sldId="485"/>
            <ac:picMk id="10" creationId="{485BEF08-7F35-4748-AEB7-3A1F3406CCF3}"/>
          </ac:picMkLst>
        </pc:picChg>
        <pc:picChg chg="add mod">
          <ac:chgData name="Yaroslav Brahinets" userId="21b0ef620fff3801" providerId="LiveId" clId="{EC4585AF-C9A2-4D6F-97FA-0971D76BF6F6}" dt="2021-03-28T13:56:29.615" v="70" actId="1076"/>
          <ac:picMkLst>
            <pc:docMk/>
            <pc:sldMk cId="3791568912" sldId="485"/>
            <ac:picMk id="12" creationId="{B5CE3805-A0B9-448C-9B83-45EE46C2D8F6}"/>
          </ac:picMkLst>
        </pc:picChg>
      </pc:sldChg>
      <pc:sldChg chg="addSp delSp modSp new mod modTransition">
        <pc:chgData name="Yaroslav Brahinets" userId="21b0ef620fff3801" providerId="LiveId" clId="{EC4585AF-C9A2-4D6F-97FA-0971D76BF6F6}" dt="2021-03-28T14:39:08.557" v="550"/>
        <pc:sldMkLst>
          <pc:docMk/>
          <pc:sldMk cId="2491255882" sldId="486"/>
        </pc:sldMkLst>
        <pc:spChg chg="mod">
          <ac:chgData name="Yaroslav Brahinets" userId="21b0ef620fff3801" providerId="LiveId" clId="{EC4585AF-C9A2-4D6F-97FA-0971D76BF6F6}" dt="2021-03-28T13:59:58.957" v="98" actId="20577"/>
          <ac:spMkLst>
            <pc:docMk/>
            <pc:sldMk cId="2491255882" sldId="486"/>
            <ac:spMk id="2" creationId="{D1DD7792-E21D-41E5-852C-0604D5C4C009}"/>
          </ac:spMkLst>
        </pc:spChg>
        <pc:spChg chg="del">
          <ac:chgData name="Yaroslav Brahinets" userId="21b0ef620fff3801" providerId="LiveId" clId="{EC4585AF-C9A2-4D6F-97FA-0971D76BF6F6}" dt="2021-03-28T13:59:53.255" v="73" actId="21"/>
          <ac:spMkLst>
            <pc:docMk/>
            <pc:sldMk cId="2491255882" sldId="486"/>
            <ac:spMk id="3" creationId="{9B543421-6F8E-46C3-B94C-16149B13F21A}"/>
          </ac:spMkLst>
        </pc:spChg>
        <pc:picChg chg="add mod">
          <ac:chgData name="Yaroslav Brahinets" userId="21b0ef620fff3801" providerId="LiveId" clId="{EC4585AF-C9A2-4D6F-97FA-0971D76BF6F6}" dt="2021-03-28T14:01:29.997" v="105" actId="14100"/>
          <ac:picMkLst>
            <pc:docMk/>
            <pc:sldMk cId="2491255882" sldId="486"/>
            <ac:picMk id="6" creationId="{746867D1-840B-455E-8DF0-7C39064E50C6}"/>
          </ac:picMkLst>
        </pc:picChg>
        <pc:picChg chg="add mod">
          <ac:chgData name="Yaroslav Brahinets" userId="21b0ef620fff3801" providerId="LiveId" clId="{EC4585AF-C9A2-4D6F-97FA-0971D76BF6F6}" dt="2021-03-28T14:01:28.806" v="104" actId="1076"/>
          <ac:picMkLst>
            <pc:docMk/>
            <pc:sldMk cId="2491255882" sldId="486"/>
            <ac:picMk id="8" creationId="{D771D25E-49CE-4BE4-BE87-BD2C3E8E536B}"/>
          </ac:picMkLst>
        </pc:picChg>
      </pc:sldChg>
      <pc:sldChg chg="del">
        <pc:chgData name="Yaroslav Brahinets" userId="21b0ef620fff3801" providerId="LiveId" clId="{EC4585AF-C9A2-4D6F-97FA-0971D76BF6F6}" dt="2021-03-28T13:42:28.405" v="4" actId="2696"/>
        <pc:sldMkLst>
          <pc:docMk/>
          <pc:sldMk cId="3481347180" sldId="486"/>
        </pc:sldMkLst>
      </pc:sldChg>
      <pc:sldChg chg="addSp delSp modSp new add del mod modTransition">
        <pc:chgData name="Yaroslav Brahinets" userId="21b0ef620fff3801" providerId="LiveId" clId="{EC4585AF-C9A2-4D6F-97FA-0971D76BF6F6}" dt="2021-03-28T14:39:08.557" v="550"/>
        <pc:sldMkLst>
          <pc:docMk/>
          <pc:sldMk cId="1546012677" sldId="487"/>
        </pc:sldMkLst>
        <pc:spChg chg="mod">
          <ac:chgData name="Yaroslav Brahinets" userId="21b0ef620fff3801" providerId="LiveId" clId="{EC4585AF-C9A2-4D6F-97FA-0971D76BF6F6}" dt="2021-03-28T14:09:44.710" v="461" actId="20577"/>
          <ac:spMkLst>
            <pc:docMk/>
            <pc:sldMk cId="1546012677" sldId="487"/>
            <ac:spMk id="2" creationId="{792EAB8E-E83D-411F-A26A-4B19B15D8F77}"/>
          </ac:spMkLst>
        </pc:spChg>
        <pc:spChg chg="del">
          <ac:chgData name="Yaroslav Brahinets" userId="21b0ef620fff3801" providerId="LiveId" clId="{EC4585AF-C9A2-4D6F-97FA-0971D76BF6F6}" dt="2021-03-28T14:07:51.974" v="108" actId="21"/>
          <ac:spMkLst>
            <pc:docMk/>
            <pc:sldMk cId="1546012677" sldId="487"/>
            <ac:spMk id="3" creationId="{65D1A795-BF37-47FE-A25E-2909C2D90AC0}"/>
          </ac:spMkLst>
        </pc:spChg>
        <pc:spChg chg="mod">
          <ac:chgData name="Yaroslav Brahinets" userId="21b0ef620fff3801" providerId="LiveId" clId="{EC4585AF-C9A2-4D6F-97FA-0971D76BF6F6}" dt="2021-03-28T14:09:52.523" v="462" actId="2711"/>
          <ac:spMkLst>
            <pc:docMk/>
            <pc:sldMk cId="1546012677" sldId="487"/>
            <ac:spMk id="3" creationId="{D8339D1D-2EAE-42AF-AE92-618A3428A700}"/>
          </ac:spMkLst>
        </pc:spChg>
        <pc:picChg chg="add mod">
          <ac:chgData name="Yaroslav Brahinets" userId="21b0ef620fff3801" providerId="LiveId" clId="{EC4585AF-C9A2-4D6F-97FA-0971D76BF6F6}" dt="2021-03-28T14:09:26.044" v="441" actId="1076"/>
          <ac:picMkLst>
            <pc:docMk/>
            <pc:sldMk cId="1546012677" sldId="487"/>
            <ac:picMk id="6" creationId="{A609B2E3-0520-46FF-8FC6-2CD9521F5201}"/>
          </ac:picMkLst>
        </pc:picChg>
      </pc:sldChg>
      <pc:sldChg chg="addSp">
        <pc:chgData name="Yaroslav Brahinets" userId="21b0ef620fff3801" providerId="LiveId" clId="{EC4585AF-C9A2-4D6F-97FA-0971D76BF6F6}" dt="2021-03-28T14:08:32.807" v="111"/>
        <pc:sldMkLst>
          <pc:docMk/>
          <pc:sldMk cId="2917318325" sldId="487"/>
        </pc:sldMkLst>
        <pc:spChg chg="add">
          <ac:chgData name="Yaroslav Brahinets" userId="21b0ef620fff3801" providerId="LiveId" clId="{EC4585AF-C9A2-4D6F-97FA-0971D76BF6F6}" dt="2021-03-28T14:08:32.807" v="111"/>
          <ac:spMkLst>
            <pc:docMk/>
            <pc:sldMk cId="2917318325" sldId="487"/>
            <ac:spMk id="3" creationId="{D8339D1D-2EAE-42AF-AE92-618A3428A700}"/>
          </ac:spMkLst>
        </pc:spChg>
      </pc:sldChg>
      <pc:sldChg chg="del">
        <pc:chgData name="Yaroslav Brahinets" userId="21b0ef620fff3801" providerId="LiveId" clId="{EC4585AF-C9A2-4D6F-97FA-0971D76BF6F6}" dt="2021-03-28T13:42:28.405" v="4" actId="2696"/>
        <pc:sldMkLst>
          <pc:docMk/>
          <pc:sldMk cId="2168520296" sldId="488"/>
        </pc:sldMkLst>
      </pc:sldChg>
      <pc:sldChg chg="addSp delSp modSp new mod modTransition">
        <pc:chgData name="Yaroslav Brahinets" userId="21b0ef620fff3801" providerId="LiveId" clId="{EC4585AF-C9A2-4D6F-97FA-0971D76BF6F6}" dt="2021-03-28T14:39:08.557" v="550"/>
        <pc:sldMkLst>
          <pc:docMk/>
          <pc:sldMk cId="2446841226" sldId="488"/>
        </pc:sldMkLst>
        <pc:spChg chg="mod">
          <ac:chgData name="Yaroslav Brahinets" userId="21b0ef620fff3801" providerId="LiveId" clId="{EC4585AF-C9A2-4D6F-97FA-0971D76BF6F6}" dt="2021-03-28T14:18:38.700" v="481" actId="20577"/>
          <ac:spMkLst>
            <pc:docMk/>
            <pc:sldMk cId="2446841226" sldId="488"/>
            <ac:spMk id="2" creationId="{83A71F93-4741-44E4-B6DB-4F41EA548664}"/>
          </ac:spMkLst>
        </pc:spChg>
        <pc:spChg chg="del">
          <ac:chgData name="Yaroslav Brahinets" userId="21b0ef620fff3801" providerId="LiveId" clId="{EC4585AF-C9A2-4D6F-97FA-0971D76BF6F6}" dt="2021-03-28T14:18:35.316" v="465" actId="21"/>
          <ac:spMkLst>
            <pc:docMk/>
            <pc:sldMk cId="2446841226" sldId="488"/>
            <ac:spMk id="3" creationId="{FAF15FA0-FD12-4DA2-A046-2DCE5AAA21E9}"/>
          </ac:spMkLst>
        </pc:spChg>
        <pc:picChg chg="add mod">
          <ac:chgData name="Yaroslav Brahinets" userId="21b0ef620fff3801" providerId="LiveId" clId="{EC4585AF-C9A2-4D6F-97FA-0971D76BF6F6}" dt="2021-03-28T14:18:40.472" v="482" actId="1076"/>
          <ac:picMkLst>
            <pc:docMk/>
            <pc:sldMk cId="2446841226" sldId="488"/>
            <ac:picMk id="6" creationId="{6C2691B7-3F31-43D7-9A64-6388FCC17794}"/>
          </ac:picMkLst>
        </pc:picChg>
      </pc:sldChg>
      <pc:sldChg chg="addSp delSp modSp add mod modTransition">
        <pc:chgData name="Yaroslav Brahinets" userId="21b0ef620fff3801" providerId="LiveId" clId="{EC4585AF-C9A2-4D6F-97FA-0971D76BF6F6}" dt="2021-03-28T14:39:08.557" v="550"/>
        <pc:sldMkLst>
          <pc:docMk/>
          <pc:sldMk cId="1204900659" sldId="489"/>
        </pc:sldMkLst>
        <pc:spChg chg="del">
          <ac:chgData name="Yaroslav Brahinets" userId="21b0ef620fff3801" providerId="LiveId" clId="{EC4585AF-C9A2-4D6F-97FA-0971D76BF6F6}" dt="2021-03-28T14:36:02.488" v="485" actId="478"/>
          <ac:spMkLst>
            <pc:docMk/>
            <pc:sldMk cId="1204900659" sldId="489"/>
            <ac:spMk id="3" creationId="{D8339D1D-2EAE-42AF-AE92-618A3428A700}"/>
          </ac:spMkLst>
        </pc:spChg>
        <pc:spChg chg="add mod">
          <ac:chgData name="Yaroslav Brahinets" userId="21b0ef620fff3801" providerId="LiveId" clId="{EC4585AF-C9A2-4D6F-97FA-0971D76BF6F6}" dt="2021-03-28T14:36:36.616" v="546" actId="20577"/>
          <ac:spMkLst>
            <pc:docMk/>
            <pc:sldMk cId="1204900659" sldId="489"/>
            <ac:spMk id="8" creationId="{49EE32CC-BEDC-4E35-B7DC-323107476CF6}"/>
          </ac:spMkLst>
        </pc:spChg>
        <pc:picChg chg="del">
          <ac:chgData name="Yaroslav Brahinets" userId="21b0ef620fff3801" providerId="LiveId" clId="{EC4585AF-C9A2-4D6F-97FA-0971D76BF6F6}" dt="2021-03-28T14:35:59.966" v="484" actId="478"/>
          <ac:picMkLst>
            <pc:docMk/>
            <pc:sldMk cId="1204900659" sldId="489"/>
            <ac:picMk id="6" creationId="{A609B2E3-0520-46FF-8FC6-2CD9521F5201}"/>
          </ac:picMkLst>
        </pc:picChg>
        <pc:picChg chg="add mod">
          <ac:chgData name="Yaroslav Brahinets" userId="21b0ef620fff3801" providerId="LiveId" clId="{EC4585AF-C9A2-4D6F-97FA-0971D76BF6F6}" dt="2021-03-28T14:36:40.377" v="547" actId="1076"/>
          <ac:picMkLst>
            <pc:docMk/>
            <pc:sldMk cId="1204900659" sldId="489"/>
            <ac:picMk id="7" creationId="{7B521439-37BC-4DDA-967D-63D879239B8F}"/>
          </ac:picMkLst>
        </pc:picChg>
      </pc:sldChg>
      <pc:sldChg chg="del">
        <pc:chgData name="Yaroslav Brahinets" userId="21b0ef620fff3801" providerId="LiveId" clId="{EC4585AF-C9A2-4D6F-97FA-0971D76BF6F6}" dt="2021-03-28T13:42:28.405" v="4" actId="2696"/>
        <pc:sldMkLst>
          <pc:docMk/>
          <pc:sldMk cId="1936741268" sldId="489"/>
        </pc:sldMkLst>
      </pc:sldChg>
      <pc:sldChg chg="del">
        <pc:chgData name="Yaroslav Brahinets" userId="21b0ef620fff3801" providerId="LiveId" clId="{EC4585AF-C9A2-4D6F-97FA-0971D76BF6F6}" dt="2021-03-28T13:42:28.405" v="4" actId="2696"/>
        <pc:sldMkLst>
          <pc:docMk/>
          <pc:sldMk cId="927534146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</a:t>
            </a:r>
            <a:r>
              <a:rPr lang="ru-UA" dirty="0"/>
              <a:t>21</a:t>
            </a:r>
            <a:r>
              <a:rPr lang="en-US" dirty="0"/>
              <a:t>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792-E21D-41E5-852C-0604D5C4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Invalidate only obsolete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079AB-7E14-49BD-A507-4C1DF04BAB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867D1-840B-455E-8DF0-7C39064E5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7"/>
            <a:ext cx="5089540" cy="1448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1D25E-49CE-4BE4-BE87-BD2C3E8E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000" y="2870275"/>
            <a:ext cx="3933574" cy="19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5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AB8E-E83D-411F-A26A-4B19B15D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C9CAF-C087-4481-A71E-66946ECC7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9B2E3-0520-46FF-8FC6-2CD9521F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09934"/>
            <a:ext cx="6333745" cy="329285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8339D1D-2EAE-42AF-AE92-618A3428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00" y="4696932"/>
            <a:ext cx="7708490" cy="338554"/>
          </a:xfrm>
          <a:prstGeom prst="rect">
            <a:avLst/>
          </a:prstGeom>
          <a:gradFill flip="none" rotWithShape="1">
            <a:gsLst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ExecutorService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executorService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Executors.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newFixedThreadPool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</a:rPr>
              <a:t>3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);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601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AB8E-E83D-411F-A26A-4B19B15D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C9CAF-C087-4481-A71E-66946ECC7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521439-37BC-4DDA-967D-63D87923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6789654" cy="330967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9EE32CC-BEDC-4E35-B7DC-32310747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00" y="4696932"/>
            <a:ext cx="7708490" cy="338554"/>
          </a:xfrm>
          <a:prstGeom prst="rect">
            <a:avLst/>
          </a:prstGeom>
          <a:gradFill flip="none" rotWithShape="1">
            <a:gsLst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Start all calculations and only then collect results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490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1F93-4741-44E4-B6DB-4F41EA54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5E3D-360D-4D25-B041-B1A0FE1069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691B7-3F31-43D7-9A64-6388FCC1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0" y="1627310"/>
            <a:ext cx="6662431" cy="24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4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03F6-61B0-4CDE-BD4C-AF77B527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vs 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95589-F607-431E-BD62-466A78194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5BEF08-7F35-4748-AEB7-3A1F3406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134" y="2398735"/>
            <a:ext cx="3618334" cy="2386377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CE3805-A0B9-448C-9B83-45EE46C2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1" y="1419251"/>
            <a:ext cx="3808257" cy="2304998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156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60</Words>
  <Application>Microsoft Office PowerPoint</Application>
  <PresentationFormat>On-screen Show (16:9)</PresentationFormat>
  <Paragraphs>18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Raleway</vt:lpstr>
      <vt:lpstr>Arial</vt:lpstr>
      <vt:lpstr>Lato</vt:lpstr>
      <vt:lpstr>Antonio template</vt:lpstr>
      <vt:lpstr>Lesson 21 – Homework review</vt:lpstr>
      <vt:lpstr>Invalidate only obsolete</vt:lpstr>
      <vt:lpstr>Optimization?</vt:lpstr>
      <vt:lpstr>Optimization?</vt:lpstr>
      <vt:lpstr>Hide details</vt:lpstr>
      <vt:lpstr>Composition vs Inheritance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232</cp:revision>
  <dcterms:modified xsi:type="dcterms:W3CDTF">2021-03-28T14:39:09Z</dcterms:modified>
</cp:coreProperties>
</file>