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74" r:id="rId2"/>
    <p:sldId id="475" r:id="rId3"/>
    <p:sldId id="477" r:id="rId4"/>
    <p:sldId id="476" r:id="rId5"/>
    <p:sldId id="478" r:id="rId6"/>
    <p:sldId id="480" r:id="rId7"/>
    <p:sldId id="479" r:id="rId8"/>
    <p:sldId id="481" r:id="rId9"/>
    <p:sldId id="339" r:id="rId1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2"/>
      <p:bold r:id="rId13"/>
      <p:italic r:id="rId14"/>
      <p:boldItalic r:id="rId15"/>
    </p:embeddedFont>
    <p:embeddedFont>
      <p:font typeface="Raleway" panose="020B0503030101060003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156" d="100"/>
          <a:sy n="156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12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035D-F839-4D47-94E5-59050772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Servlet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19646-25FD-A041-813C-703EB4252C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1017-85BA-434F-8D67-F71FC3CA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13006"/>
            <a:ext cx="5080000" cy="26543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3492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035D-F839-4D47-94E5-59050772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Servlet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19646-25FD-A041-813C-703EB4252C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B0EFA-48DD-634F-A696-F01C0FDE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63" y="1497150"/>
            <a:ext cx="4824337" cy="3287962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1181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486D-0FF2-D74D-92C5-E553CF51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Servlet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2BE6-3823-054C-92C8-F2AEA7A71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1DAEF-6F06-094E-9236-E7F67499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60" y="1278858"/>
            <a:ext cx="5641283" cy="355114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4805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486D-0FF2-D74D-92C5-E553CF51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77261" cy="857400"/>
          </a:xfrm>
        </p:spPr>
        <p:txBody>
          <a:bodyPr/>
          <a:lstStyle/>
          <a:p>
            <a:r>
              <a:rPr lang="en-UA" dirty="0"/>
              <a:t>With ‘login’ also good to have ‘logout’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2BE6-3823-054C-92C8-F2AEA7A71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77071-24CC-D54D-87E6-EC331AC8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536131"/>
            <a:ext cx="6146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A897-66E5-474B-ABB3-E02E6B59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User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8805-FB9E-3146-8C77-75577408D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A" dirty="0"/>
              <a:t>In a WEB multiple user input is differrent than in console and can be reeplaced by a Servlet that generates multiple students(aka AUTO mode), and a dedicated servlet that can save </a:t>
            </a:r>
            <a:r>
              <a:rPr lang="en-GB" dirty="0"/>
              <a:t>o</a:t>
            </a:r>
            <a:r>
              <a:rPr lang="en-UA" dirty="0"/>
              <a:t>nly one student on each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4507A-B85D-2640-A04D-3725DA63E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483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486D-0FF2-D74D-92C5-E553CF51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658897" cy="857400"/>
          </a:xfrm>
        </p:spPr>
        <p:txBody>
          <a:bodyPr/>
          <a:lstStyle/>
          <a:p>
            <a:r>
              <a:rPr lang="en-UA" dirty="0"/>
              <a:t>Servlet per component (SRP)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DBFE1-8FB2-8F4F-A48A-6222369BD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A" dirty="0"/>
              <a:t>Dedicated Servlet for Student input</a:t>
            </a:r>
          </a:p>
          <a:p>
            <a:r>
              <a:rPr lang="en-UA" dirty="0"/>
              <a:t>Dedicated Servlet for Printing</a:t>
            </a:r>
          </a:p>
          <a:p>
            <a:r>
              <a:rPr lang="en-UA" dirty="0"/>
              <a:t>Dedicated Servlet for Login</a:t>
            </a:r>
          </a:p>
          <a:p>
            <a:r>
              <a:rPr lang="en-UA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2BE6-3823-054C-92C8-F2AEA7A71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325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7ABF-46C9-8F4C-BB91-6AA9B72D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Session size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A1033-4407-464E-96F0-F5BF50D9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79" y="1689100"/>
            <a:ext cx="5669441" cy="3007833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3285E-A678-7845-8049-0B59CD4B1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44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117</Words>
  <Application>Microsoft Macintosh PowerPoint</Application>
  <PresentationFormat>On-screen Show (16:9)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Antonio template</vt:lpstr>
      <vt:lpstr>Lesson 12 – Homework review</vt:lpstr>
      <vt:lpstr>Servlet initialization</vt:lpstr>
      <vt:lpstr>Servlet initialization</vt:lpstr>
      <vt:lpstr>Servlet Performance</vt:lpstr>
      <vt:lpstr>With ‘login’ also good to have ‘logout’</vt:lpstr>
      <vt:lpstr>User input</vt:lpstr>
      <vt:lpstr>Servlet per component (SRP) examples</vt:lpstr>
      <vt:lpstr>Session size problem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Vasya Rudas</cp:lastModifiedBy>
  <cp:revision>216</cp:revision>
  <dcterms:modified xsi:type="dcterms:W3CDTF">2021-01-25T14:16:07Z</dcterms:modified>
</cp:coreProperties>
</file>