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74" r:id="rId2"/>
    <p:sldId id="343" r:id="rId3"/>
    <p:sldId id="344" r:id="rId4"/>
    <p:sldId id="341" r:id="rId5"/>
    <p:sldId id="342" r:id="rId6"/>
    <p:sldId id="345" r:id="rId7"/>
    <p:sldId id="346" r:id="rId8"/>
    <p:sldId id="294" r:id="rId9"/>
    <p:sldId id="339" r:id="rId10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2"/>
      <p:bold r:id="rId13"/>
      <p:italic r:id="rId14"/>
      <p:boldItalic r:id="rId15"/>
    </p:embeddedFont>
    <p:embeddedFont>
      <p:font typeface="Raleway" panose="020B0503030101060003" pitchFamily="34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176F3-10C5-48C3-8027-83F943D27627}" v="6" dt="2020-11-17T20:40:33.344"/>
  </p1510:revLst>
</p1510:revInfo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9"/>
    <p:restoredTop sz="94720"/>
  </p:normalViewPr>
  <p:slideViewPr>
    <p:cSldViewPr snapToGrid="0">
      <p:cViewPr varScale="1">
        <p:scale>
          <a:sx n="280" d="100"/>
          <a:sy n="280" d="100"/>
        </p:scale>
        <p:origin x="4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Brahinets" userId="21b0ef620fff3801" providerId="LiveId" clId="{31D176F3-10C5-48C3-8027-83F943D27627}"/>
    <pc:docChg chg="custSel modSld sldOrd">
      <pc:chgData name="Yaroslav Brahinets" userId="21b0ef620fff3801" providerId="LiveId" clId="{31D176F3-10C5-48C3-8027-83F943D27627}" dt="2020-11-17T20:40:33.344" v="30"/>
      <pc:docMkLst>
        <pc:docMk/>
      </pc:docMkLst>
      <pc:sldChg chg="addSp delSp modSp mod delAnim modAnim">
        <pc:chgData name="Yaroslav Brahinets" userId="21b0ef620fff3801" providerId="LiveId" clId="{31D176F3-10C5-48C3-8027-83F943D27627}" dt="2020-11-17T20:40:33.344" v="30"/>
        <pc:sldMkLst>
          <pc:docMk/>
          <pc:sldMk cId="3948495204" sldId="295"/>
        </pc:sldMkLst>
        <pc:picChg chg="add mod">
          <ac:chgData name="Yaroslav Brahinets" userId="21b0ef620fff3801" providerId="LiveId" clId="{31D176F3-10C5-48C3-8027-83F943D27627}" dt="2020-11-17T20:34:53.619" v="7" actId="1076"/>
          <ac:picMkLst>
            <pc:docMk/>
            <pc:sldMk cId="3948495204" sldId="295"/>
            <ac:picMk id="3" creationId="{243DAA96-AE83-4DED-9327-C8DAC6FCA851}"/>
          </ac:picMkLst>
        </pc:picChg>
        <pc:picChg chg="del">
          <ac:chgData name="Yaroslav Brahinets" userId="21b0ef620fff3801" providerId="LiveId" clId="{31D176F3-10C5-48C3-8027-83F943D27627}" dt="2020-11-17T20:34:51.542" v="6" actId="478"/>
          <ac:picMkLst>
            <pc:docMk/>
            <pc:sldMk cId="3948495204" sldId="295"/>
            <ac:picMk id="12" creationId="{0498353A-8733-4BA1-9D4A-CA0E4674CC62}"/>
          </ac:picMkLst>
        </pc:picChg>
      </pc:sldChg>
      <pc:sldChg chg="addSp delSp modSp mod delAnim modAnim">
        <pc:chgData name="Yaroslav Brahinets" userId="21b0ef620fff3801" providerId="LiveId" clId="{31D176F3-10C5-48C3-8027-83F943D27627}" dt="2020-11-17T20:39:30.545" v="25"/>
        <pc:sldMkLst>
          <pc:docMk/>
          <pc:sldMk cId="2329200121" sldId="298"/>
        </pc:sldMkLst>
        <pc:picChg chg="add mod">
          <ac:chgData name="Yaroslav Brahinets" userId="21b0ef620fff3801" providerId="LiveId" clId="{31D176F3-10C5-48C3-8027-83F943D27627}" dt="2020-11-17T20:39:22.503" v="22" actId="1076"/>
          <ac:picMkLst>
            <pc:docMk/>
            <pc:sldMk cId="2329200121" sldId="298"/>
            <ac:picMk id="3" creationId="{534D7FB9-543D-46DD-8F03-39F8B6A4B3F3}"/>
          </ac:picMkLst>
        </pc:picChg>
        <pc:picChg chg="add mod">
          <ac:chgData name="Yaroslav Brahinets" userId="21b0ef620fff3801" providerId="LiveId" clId="{31D176F3-10C5-48C3-8027-83F943D27627}" dt="2020-11-17T20:39:26.039" v="24" actId="14861"/>
          <ac:picMkLst>
            <pc:docMk/>
            <pc:sldMk cId="2329200121" sldId="298"/>
            <ac:picMk id="5" creationId="{30ABD9C1-4733-490C-8992-4E5995511790}"/>
          </ac:picMkLst>
        </pc:picChg>
        <pc:picChg chg="del">
          <ac:chgData name="Yaroslav Brahinets" userId="21b0ef620fff3801" providerId="LiveId" clId="{31D176F3-10C5-48C3-8027-83F943D27627}" dt="2020-11-17T20:38:13.560" v="12" actId="21"/>
          <ac:picMkLst>
            <pc:docMk/>
            <pc:sldMk cId="2329200121" sldId="298"/>
            <ac:picMk id="8" creationId="{6BF6D327-99F9-4675-BB8E-EFABB98B06F8}"/>
          </ac:picMkLst>
        </pc:picChg>
        <pc:picChg chg="del">
          <ac:chgData name="Yaroslav Brahinets" userId="21b0ef620fff3801" providerId="LiveId" clId="{31D176F3-10C5-48C3-8027-83F943D27627}" dt="2020-11-17T20:38:08.824" v="9" actId="478"/>
          <ac:picMkLst>
            <pc:docMk/>
            <pc:sldMk cId="2329200121" sldId="298"/>
            <ac:picMk id="12" creationId="{0498353A-8733-4BA1-9D4A-CA0E4674CC62}"/>
          </ac:picMkLst>
        </pc:picChg>
      </pc:sldChg>
      <pc:sldChg chg="ord">
        <pc:chgData name="Yaroslav Brahinets" userId="21b0ef620fff3801" providerId="LiveId" clId="{31D176F3-10C5-48C3-8027-83F943D27627}" dt="2020-11-17T20:40:22.302" v="29"/>
        <pc:sldMkLst>
          <pc:docMk/>
          <pc:sldMk cId="1738157829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7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3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5 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823D-3015-9345-92BA-E54F9C7C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How to test Exceptions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80FC2-00D2-4E48-BEDF-6E0C58F4F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31FC5-3F65-344D-AC45-FF8F8D6C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339850"/>
            <a:ext cx="2908300" cy="1231900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8E5EFA-E460-2844-8386-B381DE543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35534"/>
            <a:ext cx="4102100" cy="673100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68533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823D-3015-9345-92BA-E54F9C7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8135576" cy="857400"/>
          </a:xfrm>
        </p:spPr>
        <p:txBody>
          <a:bodyPr/>
          <a:lstStyle/>
          <a:p>
            <a:r>
              <a:rPr lang="en-UA" dirty="0"/>
              <a:t>Useful methods in “Entity”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80FC2-00D2-4E48-BEDF-6E0C58F4F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2CA4F5A-D3E3-8D47-9A54-72589DA89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948" y="1159813"/>
            <a:ext cx="3398103" cy="387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0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823D-3015-9345-92BA-E54F9C7C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Importance of setUp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90A68-4DC9-A54E-8864-C8BCCC54F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836319" cy="3552300"/>
          </a:xfrm>
        </p:spPr>
        <p:txBody>
          <a:bodyPr/>
          <a:lstStyle/>
          <a:p>
            <a:r>
              <a:rPr lang="en-GB" sz="2000" dirty="0">
                <a:solidFill>
                  <a:srgbClr val="499CD5"/>
                </a:solidFill>
              </a:rPr>
              <a:t>private </a:t>
            </a:r>
            <a:r>
              <a:rPr lang="en-GB" sz="2000" dirty="0" err="1">
                <a:solidFill>
                  <a:srgbClr val="3D8F7F"/>
                </a:solidFill>
              </a:rPr>
              <a:t>StudentSorter</a:t>
            </a:r>
            <a:r>
              <a:rPr lang="en-GB" sz="2000" dirty="0">
                <a:solidFill>
                  <a:srgbClr val="3D8F7F"/>
                </a:solidFill>
              </a:rPr>
              <a:t> </a:t>
            </a:r>
            <a:r>
              <a:rPr lang="en-GB" sz="2000" dirty="0" err="1">
                <a:solidFill>
                  <a:srgbClr val="9CDCFE"/>
                </a:solidFill>
              </a:rPr>
              <a:t>studentSorter</a:t>
            </a:r>
            <a:r>
              <a:rPr lang="en-GB" sz="2000" dirty="0">
                <a:solidFill>
                  <a:srgbClr val="9CDCFE"/>
                </a:solidFill>
              </a:rPr>
              <a:t> </a:t>
            </a:r>
            <a:r>
              <a:rPr lang="en-GB" sz="2000" dirty="0"/>
              <a:t>= </a:t>
            </a:r>
            <a:r>
              <a:rPr lang="en-GB" sz="2000" dirty="0">
                <a:solidFill>
                  <a:srgbClr val="499CD5"/>
                </a:solidFill>
              </a:rPr>
              <a:t>new </a:t>
            </a:r>
            <a:r>
              <a:rPr lang="en-GB" sz="2000" dirty="0" err="1">
                <a:solidFill>
                  <a:srgbClr val="DBDBAA"/>
                </a:solidFill>
              </a:rPr>
              <a:t>StudentSortedImpl</a:t>
            </a:r>
            <a:r>
              <a:rPr lang="en-GB" sz="2000" dirty="0"/>
              <a:t>();</a:t>
            </a:r>
          </a:p>
          <a:p>
            <a:endParaRPr lang="en-GB" sz="2000" dirty="0"/>
          </a:p>
          <a:p>
            <a:r>
              <a:rPr lang="en-GB" dirty="0"/>
              <a:t>vs</a:t>
            </a:r>
          </a:p>
          <a:p>
            <a:endParaRPr lang="en-UA" sz="2000" dirty="0"/>
          </a:p>
          <a:p>
            <a:r>
              <a:rPr lang="en-GB" sz="2000" dirty="0">
                <a:solidFill>
                  <a:srgbClr val="499CD5"/>
                </a:solidFill>
              </a:rPr>
              <a:t>private </a:t>
            </a:r>
            <a:r>
              <a:rPr lang="en-GB" sz="2000" dirty="0" err="1">
                <a:solidFill>
                  <a:srgbClr val="3D8F7F"/>
                </a:solidFill>
              </a:rPr>
              <a:t>StudentSorter</a:t>
            </a:r>
            <a:r>
              <a:rPr lang="en-GB" sz="2000" dirty="0">
                <a:solidFill>
                  <a:srgbClr val="3D8F7F"/>
                </a:solidFill>
              </a:rPr>
              <a:t> </a:t>
            </a:r>
            <a:r>
              <a:rPr lang="en-GB" sz="2000" dirty="0" err="1">
                <a:solidFill>
                  <a:srgbClr val="9CDCFE"/>
                </a:solidFill>
              </a:rPr>
              <a:t>studentSorter</a:t>
            </a:r>
            <a:r>
              <a:rPr lang="en-GB" sz="2000" dirty="0"/>
              <a:t>;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>
                <a:solidFill>
                  <a:srgbClr val="39C8B0"/>
                </a:solidFill>
              </a:rPr>
              <a:t>@</a:t>
            </a:r>
            <a:r>
              <a:rPr lang="en-GB" sz="2000" dirty="0" err="1">
                <a:solidFill>
                  <a:srgbClr val="39C8B0"/>
                </a:solidFill>
              </a:rPr>
              <a:t>BeforeMethod</a:t>
            </a:r>
            <a:br>
              <a:rPr lang="en-GB" sz="2000" dirty="0">
                <a:solidFill>
                  <a:srgbClr val="39C8B0"/>
                </a:solidFill>
              </a:rPr>
            </a:br>
            <a:r>
              <a:rPr lang="en-GB" sz="2000" dirty="0">
                <a:solidFill>
                  <a:srgbClr val="499CD5"/>
                </a:solidFill>
              </a:rPr>
              <a:t>public void </a:t>
            </a:r>
            <a:r>
              <a:rPr lang="en-GB" sz="2000" dirty="0" err="1">
                <a:solidFill>
                  <a:srgbClr val="DCDCAA"/>
                </a:solidFill>
              </a:rPr>
              <a:t>setUp</a:t>
            </a:r>
            <a:r>
              <a:rPr lang="en-GB" sz="2000" dirty="0"/>
              <a:t>() {</a:t>
            </a:r>
            <a:br>
              <a:rPr lang="en-GB" sz="2000" dirty="0"/>
            </a:br>
            <a:r>
              <a:rPr lang="en-GB" sz="2000" dirty="0"/>
              <a:t>    </a:t>
            </a:r>
            <a:r>
              <a:rPr lang="en-GB" sz="2000" dirty="0" err="1">
                <a:solidFill>
                  <a:srgbClr val="9CDCFE"/>
                </a:solidFill>
              </a:rPr>
              <a:t>studentSorter</a:t>
            </a:r>
            <a:r>
              <a:rPr lang="en-GB" sz="2000" dirty="0">
                <a:solidFill>
                  <a:srgbClr val="9CDCFE"/>
                </a:solidFill>
              </a:rPr>
              <a:t> </a:t>
            </a:r>
            <a:r>
              <a:rPr lang="en-GB" sz="2000" dirty="0"/>
              <a:t>= </a:t>
            </a:r>
            <a:r>
              <a:rPr lang="en-GB" sz="2000" dirty="0">
                <a:solidFill>
                  <a:srgbClr val="499CD5"/>
                </a:solidFill>
              </a:rPr>
              <a:t>new </a:t>
            </a:r>
            <a:r>
              <a:rPr lang="en-GB" sz="2000" dirty="0" err="1">
                <a:solidFill>
                  <a:srgbClr val="DBDBAA"/>
                </a:solidFill>
              </a:rPr>
              <a:t>StudentSortedImpl</a:t>
            </a:r>
            <a:r>
              <a:rPr lang="en-GB" sz="2000" dirty="0"/>
              <a:t>();</a:t>
            </a:r>
            <a:br>
              <a:rPr lang="en-GB" sz="2000" dirty="0"/>
            </a:br>
            <a:r>
              <a:rPr lang="en-GB" sz="2000" dirty="0"/>
              <a:t>}</a:t>
            </a:r>
            <a:endParaRPr lang="en-U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80FC2-00D2-4E48-BEDF-6E0C58F4F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342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823D-3015-9345-92BA-E54F9C7C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One assertion per test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80FC2-00D2-4E48-BEDF-6E0C58F4F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F04BC-4C65-C742-912A-4E2EF954B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0" y="1733550"/>
            <a:ext cx="3136900" cy="1676400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3082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823D-3015-9345-92BA-E54F9C7C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Importance of success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80FC2-00D2-4E48-BEDF-6E0C58F4F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C4E58-B949-5345-8152-C1C6B02E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826733"/>
            <a:ext cx="31496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0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823D-3015-9345-92BA-E54F9C7C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Missing/redundant JARs 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80FC2-00D2-4E48-BEDF-6E0C58F4F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16B1D85-0BF8-7049-A15A-02F7CBD4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517650"/>
            <a:ext cx="1663700" cy="105410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BA6537A-B14B-C446-8248-72FF81534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202" y="1386859"/>
            <a:ext cx="20574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7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823D-3015-9345-92BA-E54F9C7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7467828" cy="857400"/>
          </a:xfrm>
        </p:spPr>
        <p:txBody>
          <a:bodyPr/>
          <a:lstStyle/>
          <a:p>
            <a:r>
              <a:rPr lang="en-UA" dirty="0"/>
              <a:t>Test Coverage (more in prractice part)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90A68-4DC9-A54E-8864-C8BCCC54F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631601" cy="3552300"/>
          </a:xfrm>
        </p:spPr>
        <p:txBody>
          <a:bodyPr/>
          <a:lstStyle/>
          <a:p>
            <a:r>
              <a:rPr lang="en-UA" dirty="0"/>
              <a:t>Cover as much as possible Business Logic code</a:t>
            </a:r>
          </a:p>
          <a:p>
            <a:r>
              <a:rPr lang="en-UA" dirty="0"/>
              <a:t>Examples:</a:t>
            </a:r>
          </a:p>
          <a:p>
            <a:pPr lvl="1"/>
            <a:r>
              <a:rPr lang="en-UA" dirty="0"/>
              <a:t>Each Grade implementation</a:t>
            </a:r>
          </a:p>
          <a:p>
            <a:pPr lvl="1"/>
            <a:r>
              <a:rPr lang="en-UA" dirty="0"/>
              <a:t>Students sorter</a:t>
            </a:r>
          </a:p>
          <a:p>
            <a:pPr lvl="1"/>
            <a:r>
              <a:rPr lang="en-UA" dirty="0"/>
              <a:t>Students filterer</a:t>
            </a:r>
          </a:p>
          <a:p>
            <a:endParaRPr lang="en-UA" dirty="0"/>
          </a:p>
          <a:p>
            <a:endParaRPr lang="en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80FC2-00D2-4E48-BEDF-6E0C58F4F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091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3B089-79F6-A142-8486-D73651C0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01956"/>
            <a:ext cx="3809524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7172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119</Words>
  <Application>Microsoft Macintosh PowerPoint</Application>
  <PresentationFormat>On-screen Show (16:9)</PresentationFormat>
  <Paragraphs>30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Lato</vt:lpstr>
      <vt:lpstr>Raleway</vt:lpstr>
      <vt:lpstr>Arial</vt:lpstr>
      <vt:lpstr>Antonio template</vt:lpstr>
      <vt:lpstr>Lesson 5 – Homework review</vt:lpstr>
      <vt:lpstr>How to test Exceptions ?</vt:lpstr>
      <vt:lpstr>Useful methods in “Entity” classes</vt:lpstr>
      <vt:lpstr>Importance of setUp methods</vt:lpstr>
      <vt:lpstr>One assertion per test case</vt:lpstr>
      <vt:lpstr>Importance of success tests</vt:lpstr>
      <vt:lpstr>Missing/redundant JARs ???</vt:lpstr>
      <vt:lpstr>Test Coverage (more in prractice part)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Vasya Rudas</cp:lastModifiedBy>
  <cp:revision>122</cp:revision>
  <dcterms:modified xsi:type="dcterms:W3CDTF">2020-11-22T22:19:17Z</dcterms:modified>
</cp:coreProperties>
</file>