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0"/>
  </p:notesMasterIdLst>
  <p:sldIdLst>
    <p:sldId id="274" r:id="rId2"/>
    <p:sldId id="495" r:id="rId3"/>
    <p:sldId id="496" r:id="rId4"/>
    <p:sldId id="502" r:id="rId5"/>
    <p:sldId id="499" r:id="rId6"/>
    <p:sldId id="497" r:id="rId7"/>
    <p:sldId id="500" r:id="rId8"/>
    <p:sldId id="339" r:id="rId9"/>
  </p:sldIdLst>
  <p:sldSz cx="9144000" cy="5143500" type="screen16x9"/>
  <p:notesSz cx="6858000" cy="9144000"/>
  <p:embeddedFontLst>
    <p:embeddedFont>
      <p:font typeface="Lato" panose="020F0502020204030203" pitchFamily="34" charset="77"/>
      <p:regular r:id="rId11"/>
      <p:bold r:id="rId12"/>
      <p:italic r:id="rId13"/>
      <p:boldItalic r:id="rId14"/>
    </p:embeddedFont>
    <p:embeddedFont>
      <p:font typeface="Raleway" panose="020B0503030101060003" pitchFamily="34" charset="77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roslav Brahinets" initials="YB" lastIdx="2" clrIdx="0">
    <p:extLst>
      <p:ext uri="{19B8F6BF-5375-455C-9EA6-DF929625EA0E}">
        <p15:presenceInfo xmlns:p15="http://schemas.microsoft.com/office/powerpoint/2012/main" userId="21b0ef620fff380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375B59A-8F34-4A71-B247-EAC484CAED77}">
  <a:tblStyle styleId="{4375B59A-8F34-4A71-B247-EAC484CAED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97" autoAdjust="0"/>
    <p:restoredTop sz="92109"/>
  </p:normalViewPr>
  <p:slideViewPr>
    <p:cSldViewPr snapToGrid="0">
      <p:cViewPr varScale="1">
        <p:scale>
          <a:sx n="151" d="100"/>
          <a:sy n="151" d="100"/>
        </p:scale>
        <p:origin x="1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3106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1975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 color background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92349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9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718376" y="1354549"/>
            <a:ext cx="8335817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Lesson 22 – Homework review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3120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A2580-4071-A744-9318-ADE0EFA68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Context configuration 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1092D-F832-2E41-9DB3-7FB09D710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699" y="1373588"/>
            <a:ext cx="7725367" cy="3552300"/>
          </a:xfrm>
        </p:spPr>
        <p:txBody>
          <a:bodyPr/>
          <a:lstStyle/>
          <a:p>
            <a:pPr marL="114300" indent="0" algn="ctr">
              <a:buNone/>
            </a:pPr>
            <a:r>
              <a:rPr lang="en-UA" sz="5400" dirty="0"/>
              <a:t>What about complexity? </a:t>
            </a:r>
            <a:r>
              <a:rPr lang="en-UA" sz="13800" dirty="0"/>
              <a:t>🧐</a:t>
            </a:r>
            <a:endParaRPr lang="en-UA" sz="7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89B163-92D7-A34D-A37F-DF62631435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42020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A2580-4071-A744-9318-ADE0EFA68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Complex config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8BD995-7331-054C-978D-91BA49DF9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895" y="1365533"/>
            <a:ext cx="4722210" cy="3644900"/>
          </a:xfrm>
          <a:prstGeom prst="rect">
            <a:avLst/>
          </a:prstGeom>
          <a:ln w="28575">
            <a:solidFill>
              <a:schemeClr val="accent3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89B163-92D7-A34D-A37F-DF62631435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46897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79939-365D-D14B-8B1D-4DE55EF77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Complex config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68F2A3-C59E-7144-A6C4-F64864D40EA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B96AF1-D4B4-F74A-8A9C-E83736B20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785" y="1591887"/>
            <a:ext cx="6420429" cy="316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154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A2580-4071-A744-9318-ADE0EFA68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Ignoring of Security config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89B163-92D7-A34D-A37F-DF62631435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D05122-4996-2C48-A500-AA6CF68FB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289" y="1480608"/>
            <a:ext cx="7681636" cy="2182283"/>
          </a:xfrm>
          <a:prstGeom prst="rect">
            <a:avLst/>
          </a:prstGeom>
          <a:ln w="28575"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2112473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A2580-4071-A744-9318-ADE0EFA68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Wait but where is unit tests?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89B163-92D7-A34D-A37F-DF62631435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65BEE2-3AFF-FB40-A7B7-9C6C5E355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415" y="1737549"/>
            <a:ext cx="7078160" cy="2173817"/>
          </a:xfrm>
          <a:prstGeom prst="rect">
            <a:avLst/>
          </a:prstGeom>
          <a:ln w="28575"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1911754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A2580-4071-A744-9318-ADE0EFA68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2936631" cy="1512277"/>
          </a:xfrm>
        </p:spPr>
        <p:txBody>
          <a:bodyPr/>
          <a:lstStyle/>
          <a:p>
            <a:r>
              <a:rPr lang="en-UA" dirty="0"/>
              <a:t>JSON Path vs ObjectMapper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89B163-92D7-A34D-A37F-DF62631435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51980C-547D-BE4A-809B-1F8BC4337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631" y="292209"/>
            <a:ext cx="6207369" cy="440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917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4"/>
          <p:cNvSpPr txBox="1">
            <a:spLocks noGrp="1"/>
          </p:cNvSpPr>
          <p:nvPr>
            <p:ph type="ctrTitle" idx="4294967295"/>
          </p:nvPr>
        </p:nvSpPr>
        <p:spPr>
          <a:xfrm>
            <a:off x="0" y="725488"/>
            <a:ext cx="5561013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2"/>
                </a:solidFill>
              </a:rPr>
              <a:t>Thanks!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335" name="Google Shape;335;p34"/>
          <p:cNvSpPr txBox="1">
            <a:spLocks noGrp="1"/>
          </p:cNvSpPr>
          <p:nvPr>
            <p:ph type="subTitle" idx="4294967295"/>
          </p:nvPr>
        </p:nvSpPr>
        <p:spPr>
          <a:xfrm>
            <a:off x="0" y="1754188"/>
            <a:ext cx="5561013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lt1"/>
                </a:solidFill>
              </a:rPr>
              <a:t>Any Q</a:t>
            </a:r>
            <a:r>
              <a:rPr lang="en" sz="4800" b="1" dirty="0">
                <a:solidFill>
                  <a:schemeClr val="lt1"/>
                </a:solidFill>
              </a:rPr>
              <a:t>uestions?</a:t>
            </a:r>
            <a:endParaRPr sz="4800" b="1" dirty="0">
              <a:solidFill>
                <a:schemeClr val="lt1"/>
              </a:solidFill>
            </a:endParaRPr>
          </a:p>
        </p:txBody>
      </p:sp>
      <p:sp>
        <p:nvSpPr>
          <p:cNvPr id="336" name="Google Shape;336;p34"/>
          <p:cNvSpPr txBox="1">
            <a:spLocks noGrp="1"/>
          </p:cNvSpPr>
          <p:nvPr>
            <p:ph type="body" idx="4294967295"/>
          </p:nvPr>
        </p:nvSpPr>
        <p:spPr>
          <a:xfrm>
            <a:off x="0" y="2759075"/>
            <a:ext cx="5561013" cy="19954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Or f</a:t>
            </a:r>
            <a:r>
              <a:rPr lang="en" sz="2400" dirty="0" err="1">
                <a:solidFill>
                  <a:schemeClr val="lt1"/>
                </a:solidFill>
              </a:rPr>
              <a:t>ind</a:t>
            </a:r>
            <a:r>
              <a:rPr lang="en" sz="2400" dirty="0">
                <a:solidFill>
                  <a:schemeClr val="lt1"/>
                </a:solidFill>
              </a:rPr>
              <a:t> us in Slack:</a:t>
            </a:r>
            <a:endParaRPr sz="24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</a:rPr>
              <a:t>	@Yaroslav Brahinets</a:t>
            </a:r>
          </a:p>
          <a:p>
            <a:pPr marL="0" indent="0">
              <a:buNone/>
            </a:pPr>
            <a:r>
              <a:rPr lang="en-US" dirty="0">
                <a:solidFill>
                  <a:schemeClr val="lt1"/>
                </a:solidFill>
              </a:rPr>
              <a:t>	@Vasya Rudas</a:t>
            </a:r>
            <a:endParaRPr sz="24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671728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FFFFFF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2047</TotalTime>
  <Words>60</Words>
  <Application>Microsoft Macintosh PowerPoint</Application>
  <PresentationFormat>On-screen Show (16:9)</PresentationFormat>
  <Paragraphs>19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Lato</vt:lpstr>
      <vt:lpstr>Raleway</vt:lpstr>
      <vt:lpstr>Antonio template</vt:lpstr>
      <vt:lpstr>Lesson 22 – Homework review</vt:lpstr>
      <vt:lpstr>Context configuration ?</vt:lpstr>
      <vt:lpstr>Complex config</vt:lpstr>
      <vt:lpstr>Complex config 2</vt:lpstr>
      <vt:lpstr>Ignoring of Security config</vt:lpstr>
      <vt:lpstr>Wait but where is unit tests?</vt:lpstr>
      <vt:lpstr>JSON Path vs ObjectMapper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 – Homework overview</dc:title>
  <dc:creator>Yaroslav Brahinets</dc:creator>
  <cp:lastModifiedBy>Vasya Rudas</cp:lastModifiedBy>
  <cp:revision>246</cp:revision>
  <dcterms:modified xsi:type="dcterms:W3CDTF">2021-04-12T15:50:57Z</dcterms:modified>
</cp:coreProperties>
</file>