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bc82a041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bc82a041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bc82a0410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bc82a0410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bc82a041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bc82a041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bc82a041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bc82a041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bc82a0410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bc82a0410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bc82a0410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bc82a0410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bc82a0410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bc82a0410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bc82a0410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bc82a0410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bc82a0410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bc82a0410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bc82a0410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bc82a0410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bc82a0410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bc82a0410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bc82a041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bc82a041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bc82a0410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bc82a041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bc82a041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bc82a04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bc82a0410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bc82a0410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bc82a0410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bc82a0410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bc82a0410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bc82a0410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bc82a0410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bc82a0410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bc82a0410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bc82a0410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bc82a041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bc82a041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vrudas/spring-framework-examples/blob/main/notes-app/src/test/java/io/sfe/notesapp/storage/note/NoteTableSchemaTest.java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vrudas/spring-framework-examples/blob/main/notes-app/src/test/java/io/sfe/notesapp/storage/note/NoteJdbcTemplateRepositoryTest.java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vrudas/spring-framework-examples/blob/main/notes-app/src/test/java/io/sfe/notesapp/storage/note/NoteRepositoryTest.java" TargetMode="External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vrudas/spring-framework-examples/blob/main/notes-app/src/test/java/io/sfe/notesapp/web/IndexControllerTest.java" TargetMode="External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vrudas/spring-framework-examples/blob/main/notes-app/src/test/java/io/sfe/notesapp/web/note/NoteControllerTest.java" TargetMode="External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vrudas/spring-framework-examples/blob/main/notes-app/src/test/java/io/sfe/notesapp/domain/note/NoteServiceIntegrationTest.java" TargetMode="External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vrudas/spring-framework-examples/blob/main/notes-app/src/test/java/io/sfe/notesapp/web/note/NoteControllerIntegrationTest.java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vrudas/spring-framework-examples/blob/main/notes-app/src/test/java/io/sfe/notesapp/TestPropertySourcesTest.java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vrudas/spring-framework-examples/blob/main/notes-app/src/test/java/io/sfe/notesapp/domain/note/NoteServiceContextConfigurationTest.java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Integration Testing</a:t>
            </a:r>
            <a:endParaRPr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250" y="1648725"/>
            <a:ext cx="1846050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Layered Testing Concept</a:t>
            </a:r>
            <a:endParaRPr/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813" y="1510150"/>
            <a:ext cx="5572376" cy="21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Boot Layered Testing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@JdbcTest</a:t>
            </a:r>
            <a:r>
              <a:rPr lang="ru"/>
              <a:t> - focuses only on </a:t>
            </a:r>
            <a:r>
              <a:rPr lang="ru">
                <a:solidFill>
                  <a:schemeClr val="accent4"/>
                </a:solidFill>
              </a:rPr>
              <a:t>JDBC-based</a:t>
            </a:r>
            <a:r>
              <a:rPr lang="ru"/>
              <a:t> components (tests are transactional and roll back at the end of each test. They also use an embedded in-memory database).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@DataJdbcTest</a:t>
            </a:r>
            <a:r>
              <a:rPr lang="ru"/>
              <a:t> - focuses only on </a:t>
            </a:r>
            <a:r>
              <a:rPr lang="ru">
                <a:solidFill>
                  <a:schemeClr val="accent4"/>
                </a:solidFill>
              </a:rPr>
              <a:t>Data JDBC</a:t>
            </a:r>
            <a:r>
              <a:rPr lang="ru"/>
              <a:t> components (tests are transactional and roll back at the end of each test. They also use an embedded in-memory database).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@WebMvcTest</a:t>
            </a:r>
            <a:r>
              <a:rPr lang="ru"/>
              <a:t> -  focuses only on </a:t>
            </a:r>
            <a:r>
              <a:rPr lang="ru">
                <a:solidFill>
                  <a:schemeClr val="accent4"/>
                </a:solidFill>
              </a:rPr>
              <a:t>Spring MVC</a:t>
            </a:r>
            <a:r>
              <a:rPr lang="ru"/>
              <a:t> components (auto-configure </a:t>
            </a:r>
            <a:r>
              <a:rPr lang="ru">
                <a:solidFill>
                  <a:schemeClr val="accent4"/>
                </a:solidFill>
              </a:rPr>
              <a:t>Spring Security</a:t>
            </a:r>
            <a:r>
              <a:rPr lang="ru"/>
              <a:t> and </a:t>
            </a:r>
            <a:r>
              <a:rPr lang="ru">
                <a:solidFill>
                  <a:schemeClr val="accent4"/>
                </a:solidFill>
              </a:rPr>
              <a:t>MockMvc</a:t>
            </a:r>
            <a:r>
              <a:rPr lang="ru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@SpringBootTest</a:t>
            </a:r>
            <a:r>
              <a:rPr lang="ru"/>
              <a:t> - is useful when we need to bootstrap the entire container (aka Integration Test).</a:t>
            </a:r>
            <a:endParaRPr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https://github.com/vrudas/spring-framework-examples/blob/main/notes-app/src/test/java/io/sfe/notesapp/storage/note/NoteTableSchemaTest.java</a:t>
            </a:r>
            <a:endParaRPr/>
          </a:p>
        </p:txBody>
      </p:sp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@JdbcTest (NoteTableSchemaTest)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https://github.com/vrudas/spring-framework-examples/blob/main/notes-app/src/test/java/io/sfe/notesapp/storage/note/NoteJdbcTemplateRepositoryTest.java</a:t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@JdbcTest (NoteJdbcTemplateRepositoryTest)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https://github.com/vrudas/spring-framework-examples/blob/main/notes-app/src/test/java/io/sfe/notesapp/storage/note/NoteRepositoryTest.java</a:t>
            </a:r>
            <a:endParaRPr/>
          </a:p>
        </p:txBody>
      </p:sp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@DataJdbcTest (NoteRepositoryTest)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</a:t>
            </a:r>
            <a:r>
              <a:rPr lang="ru"/>
              <a:t>Spring Web MVC Manual Config</a:t>
            </a:r>
            <a:endParaRPr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188" y="1150475"/>
            <a:ext cx="454962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https://github.com/vrudas/spring-framework-examples/blob/main/notes-app/src/test/java/io/sfe/notesapp/web/IndexControllerTest.java</a:t>
            </a:r>
            <a:endParaRPr/>
          </a:p>
        </p:txBody>
      </p:sp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MockMvcResultMatchers</a:t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https://github.com/vrudas/spring-framework-examples/blob/main/notes-app/src/test/java/io/sfe/notesapp/web/note/NoteControllerTest.java</a:t>
            </a:r>
            <a:endParaRPr/>
          </a:p>
        </p:txBody>
      </p:sp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@WebMvcTest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https://github.com/vrudas/spring-framework-examples/blob/main/notes-app/src/test/java/io/sfe/notesapp/domain/note/NoteServiceIntegrationTest.java</a:t>
            </a:r>
            <a:endParaRPr/>
          </a:p>
        </p:txBody>
      </p:sp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Business Domain Integration Test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https://github.com/vrudas/spring-framework-examples/blob/main/notes-app/src/test/java/io/sfe/notesapp/web/note/NoteControllerIntegrationTest.java</a:t>
            </a:r>
            <a:endParaRPr/>
          </a:p>
        </p:txBody>
      </p:sp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Full Control Flow Integration Test</a:t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Testing Pyramid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338" y="1017725"/>
            <a:ext cx="54953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More </a:t>
            </a:r>
            <a:r>
              <a:rPr lang="ru"/>
              <a:t>Spring Boot Layered Testing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@DataMongoTest</a:t>
            </a:r>
            <a:r>
              <a:rPr lang="ru"/>
              <a:t> - can be used for a MongoDB test that focuses only on MongoDB components.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@JooqTest</a:t>
            </a:r>
            <a:r>
              <a:rPr lang="ru"/>
              <a:t> - focuses only on jOOQ-based components.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@JsonTest</a:t>
            </a:r>
            <a:r>
              <a:rPr lang="ru"/>
              <a:t> - focuses only on JSON serialization.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@DataJpaTest</a:t>
            </a:r>
            <a:r>
              <a:rPr lang="ru"/>
              <a:t> - focuses only on JPA components.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@RestClientTest</a:t>
            </a:r>
            <a:r>
              <a:rPr lang="ru"/>
              <a:t> - only on beans that use RestTemplateBuilder (apply only configuration relevant to rest client tests (i.e. Jackson or GSON auto-configuration and </a:t>
            </a:r>
            <a:r>
              <a:rPr lang="ru">
                <a:solidFill>
                  <a:schemeClr val="accent4"/>
                </a:solidFill>
              </a:rPr>
              <a:t>@JsonComponent</a:t>
            </a:r>
            <a:r>
              <a:rPr lang="ru"/>
              <a:t> beans, but not regular </a:t>
            </a:r>
            <a:r>
              <a:rPr lang="ru">
                <a:solidFill>
                  <a:schemeClr val="accent4"/>
                </a:solidFill>
              </a:rPr>
              <a:t>@Component</a:t>
            </a:r>
            <a:r>
              <a:rPr lang="ru"/>
              <a:t> beans)).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@WebFluxTest</a:t>
            </a:r>
            <a:r>
              <a:rPr lang="ru"/>
              <a:t> - focuses only on Spring WebFlux components.</a:t>
            </a:r>
            <a:endParaRPr/>
          </a:p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Integration Testing Concept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100" y="1152475"/>
            <a:ext cx="3489800" cy="34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@TestPropertySources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A86E8"/>
                </a:solidFill>
              </a:rPr>
              <a:t>@TestPropertySource</a:t>
            </a:r>
            <a:r>
              <a:rPr lang="ru"/>
              <a:t> - is a class-level annotation that is used to configure the locations of properties files and inlined properties to be added to the Environment's set of PropertySources for an ApplicationContext for integration tests.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275" y="2364575"/>
            <a:ext cx="4499451" cy="274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https://github.com/vrudas/spring-framework-examples/blob/main/notes-app/src/test/java/io/sfe/notesapp/TestPropertySourcesTest.java</a:t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@TestPropertySource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@ContextConfiguration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A86E8"/>
                </a:solidFill>
              </a:rPr>
              <a:t>@ContextConfiguration</a:t>
            </a:r>
            <a:r>
              <a:rPr lang="ru"/>
              <a:t> - defines class-level metadata that is used to determine how to load and configure an ApplicationContext for integration tests.</a:t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12890" r="12465" t="0"/>
          <a:stretch/>
        </p:blipFill>
        <p:spPr>
          <a:xfrm>
            <a:off x="2875525" y="1997125"/>
            <a:ext cx="3412624" cy="2571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8"/>
          <p:cNvCxnSpPr/>
          <p:nvPr/>
        </p:nvCxnSpPr>
        <p:spPr>
          <a:xfrm>
            <a:off x="2973775" y="2554550"/>
            <a:ext cx="1368900" cy="1238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8"/>
          <p:cNvCxnSpPr/>
          <p:nvPr/>
        </p:nvCxnSpPr>
        <p:spPr>
          <a:xfrm flipH="1">
            <a:off x="3006450" y="2528350"/>
            <a:ext cx="1349400" cy="1342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8"/>
          <p:cNvCxnSpPr/>
          <p:nvPr/>
        </p:nvCxnSpPr>
        <p:spPr>
          <a:xfrm>
            <a:off x="2954125" y="4133150"/>
            <a:ext cx="1565400" cy="39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https://github.com/vrudas/spring-framework-examples/blob/main/notes-app/src/test/java/io/sfe/notesapp/domain/note/NoteServiceContextConfigurationTest.java</a:t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@ContextConfiguration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@SpringBoot for help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12890" r="12465" t="0"/>
          <a:stretch/>
        </p:blipFill>
        <p:spPr>
          <a:xfrm>
            <a:off x="2865688" y="1285875"/>
            <a:ext cx="3412624" cy="2571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20"/>
          <p:cNvCxnSpPr/>
          <p:nvPr/>
        </p:nvCxnSpPr>
        <p:spPr>
          <a:xfrm>
            <a:off x="4624400" y="1604775"/>
            <a:ext cx="1519500" cy="1624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0"/>
          <p:cNvCxnSpPr/>
          <p:nvPr/>
        </p:nvCxnSpPr>
        <p:spPr>
          <a:xfrm flipH="1">
            <a:off x="4565475" y="1650625"/>
            <a:ext cx="1532700" cy="1559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Spring Boot Integration test</a:t>
            </a:r>
            <a:endParaRPr/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600" y="1728888"/>
            <a:ext cx="5630800" cy="16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