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4" r:id="rId2"/>
    <p:sldId id="468" r:id="rId3"/>
    <p:sldId id="474" r:id="rId4"/>
    <p:sldId id="466" r:id="rId5"/>
    <p:sldId id="469" r:id="rId6"/>
    <p:sldId id="470" r:id="rId7"/>
    <p:sldId id="471" r:id="rId8"/>
    <p:sldId id="473" r:id="rId9"/>
    <p:sldId id="467" r:id="rId10"/>
    <p:sldId id="339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 autoAdjust="0"/>
    <p:restoredTop sz="94694"/>
  </p:normalViewPr>
  <p:slideViewPr>
    <p:cSldViewPr snapToGrid="0">
      <p:cViewPr varScale="1">
        <p:scale>
          <a:sx n="138" d="100"/>
          <a:sy n="138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7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3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33581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1</a:t>
            </a:r>
            <a:r>
              <a:rPr lang="ru-UA" dirty="0"/>
              <a:t>1</a:t>
            </a:r>
            <a:r>
              <a:rPr lang="en-US" dirty="0"/>
              <a:t> 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</a:t>
            </a:r>
            <a:r>
              <a:rPr lang="en" sz="2400" dirty="0" err="1">
                <a:solidFill>
                  <a:schemeClr val="lt1"/>
                </a:solidFill>
              </a:rPr>
              <a:t>ind</a:t>
            </a:r>
            <a:r>
              <a:rPr lang="en" sz="2400" dirty="0">
                <a:solidFill>
                  <a:schemeClr val="lt1"/>
                </a:solidFill>
              </a:rPr>
              <a:t>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@Vasya Rudas</a:t>
            </a:r>
            <a:endParaRPr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95C4-9651-43B3-822B-68BB5249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79A9-AB16-47BE-B1A5-D9F3E6B9C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0EEAA8-9DE1-4867-855D-ADC1AB0D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293114"/>
            <a:ext cx="3525901" cy="16219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BF061E-FA85-4FD0-8F92-0C585BE7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9" y="3456709"/>
            <a:ext cx="3760149" cy="13985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D1749D-517F-4D0C-98A7-E3C25045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661" y="477981"/>
            <a:ext cx="3742812" cy="44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95C4-9651-43B3-822B-68BB5249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79A9-AB16-47BE-B1A5-D9F3E6B9C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783B04-1B50-4CFF-BB5D-0A571EF8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" y="1721972"/>
            <a:ext cx="4489095" cy="2115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DCA8E3-7BF1-484B-A646-1EE54F18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49" y="188666"/>
            <a:ext cx="3180226" cy="466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CF18-60D3-4806-998B-205E8270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Atomic commits are not bad. </a:t>
            </a:r>
            <a:br>
              <a:rPr lang="en-US" dirty="0"/>
            </a:br>
            <a:r>
              <a:rPr lang="en-US" dirty="0"/>
              <a:t>2. History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0970-C765-43DB-8008-7A0A855D7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1175B-B1A3-40BE-A744-227AE4A0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13" y="2093939"/>
            <a:ext cx="1734251" cy="1734251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32022-65DC-4C73-87ED-DE49DE95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00" y="3166483"/>
            <a:ext cx="3344627" cy="132341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BCDD21-04C0-4E94-9DCB-F3D2898F2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900" y="1592971"/>
            <a:ext cx="3344627" cy="1419799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0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B5DC-23E9-4070-A0D5-34CA2C45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CA0F5-380A-4115-B038-03CF1098A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C3A28-8BAD-4551-8371-FAC669AE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64" y="3408220"/>
            <a:ext cx="7252274" cy="1155230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0B8CB-89D2-413D-998D-CBC89B80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443139"/>
            <a:ext cx="4010101" cy="159649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2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CD8F-F5BD-40F4-9CF5-FC1174E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NIO2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2016A-903A-49D5-8E01-1A49FEEA5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956F0-5047-4E80-81EF-99322D01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34" y="2179354"/>
            <a:ext cx="3708397" cy="1442574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0897E-FBBF-430D-A026-0A936EE0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55" y="3834096"/>
            <a:ext cx="4002118" cy="1019587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6EF92-81F1-46A6-95F2-4148AA02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44" y="1271807"/>
            <a:ext cx="3077819" cy="72419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CD8F-F5BD-40F4-9CF5-FC1174E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</a:t>
            </a:r>
            <a:r>
              <a:rPr lang="en-US" dirty="0" err="1"/>
              <a:t>ClassCastException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2016A-903A-49D5-8E01-1A49FEEA5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81C3F-9A3A-4247-B6C4-4A11657A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7" y="1333878"/>
            <a:ext cx="7674146" cy="129328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890EB3-83A7-4E79-8796-18C3E1B8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30" y="2944227"/>
            <a:ext cx="6234991" cy="184162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5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8851-B99F-4997-9298-38FB5002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checked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67637-1AC9-4AA2-B7CA-8C011904A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1304F-3DEF-470D-ADE8-8E536C15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3" y="1703929"/>
            <a:ext cx="5497574" cy="546412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76F895-9299-474F-B828-E58A31B6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25" y="1703929"/>
            <a:ext cx="2094750" cy="64690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0C210-FA67-4457-99C8-3122AF802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24" y="3012076"/>
            <a:ext cx="8019051" cy="750719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96CE8-A499-4AB2-A109-F3DAF2B7A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224" y="4028568"/>
            <a:ext cx="5573520" cy="750719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50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C0C8-386F-4074-BA2D-56CC8D5D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services stateless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27261-4281-47F3-8A81-C1174C533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09615-7B27-44E4-A36D-DF3445E4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13" y="1215788"/>
            <a:ext cx="4137174" cy="991682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598D4-6DA9-41F2-91E3-8DA612FC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4" y="2412847"/>
            <a:ext cx="6040540" cy="2597586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29900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66</Words>
  <Application>Microsoft Office PowerPoint</Application>
  <PresentationFormat>On-screen Show (16:9)</PresentationFormat>
  <Paragraphs>22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Antonio template</vt:lpstr>
      <vt:lpstr>Lesson 11 – Homework review</vt:lpstr>
      <vt:lpstr>Test results</vt:lpstr>
      <vt:lpstr>Test results</vt:lpstr>
      <vt:lpstr>1. Atomic commits are not bad.  2. History matters</vt:lpstr>
      <vt:lpstr>Unit tests matters</vt:lpstr>
      <vt:lpstr>Use NIO2 API</vt:lpstr>
      <vt:lpstr>Prevent ClassCastException</vt:lpstr>
      <vt:lpstr>Process checked exceptions</vt:lpstr>
      <vt:lpstr>Keep services stateless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211</cp:revision>
  <dcterms:modified xsi:type="dcterms:W3CDTF">2021-01-17T18:46:19Z</dcterms:modified>
</cp:coreProperties>
</file>