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74" r:id="rId2"/>
    <p:sldId id="475" r:id="rId3"/>
    <p:sldId id="479" r:id="rId4"/>
    <p:sldId id="480" r:id="rId5"/>
    <p:sldId id="481" r:id="rId6"/>
    <p:sldId id="484" r:id="rId7"/>
    <p:sldId id="478" r:id="rId8"/>
    <p:sldId id="482" r:id="rId9"/>
    <p:sldId id="477" r:id="rId10"/>
    <p:sldId id="476" r:id="rId11"/>
    <p:sldId id="339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oslav Brahinets" initials="YB" lastIdx="2" clrIdx="0">
    <p:extLst>
      <p:ext uri="{19B8F6BF-5375-455C-9EA6-DF929625EA0E}">
        <p15:presenceInfo xmlns:p15="http://schemas.microsoft.com/office/powerpoint/2012/main" userId="21b0ef620fff3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1FD60-9A50-4AE9-B005-709D86B2B397}" v="1" dt="2021-01-31T17:17:39.636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 autoAdjust="0"/>
    <p:restoredTop sz="94694"/>
  </p:normalViewPr>
  <p:slideViewPr>
    <p:cSldViewPr snapToGrid="0">
      <p:cViewPr varScale="1">
        <p:scale>
          <a:sx n="134" d="100"/>
          <a:sy n="134" d="100"/>
        </p:scale>
        <p:origin x="13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40C1FD60-9A50-4AE9-B005-709D86B2B397}"/>
    <pc:docChg chg="undo custSel addSld delSld modSld sldOrd">
      <pc:chgData name="Yaroslav Brahinets" userId="21b0ef620fff3801" providerId="LiveId" clId="{40C1FD60-9A50-4AE9-B005-709D86B2B397}" dt="2021-01-31T17:18:27.023" v="507" actId="14861"/>
      <pc:docMkLst>
        <pc:docMk/>
      </pc:docMkLst>
      <pc:sldChg chg="modSp mod modTransition">
        <pc:chgData name="Yaroslav Brahinets" userId="21b0ef620fff3801" providerId="LiveId" clId="{40C1FD60-9A50-4AE9-B005-709D86B2B397}" dt="2021-01-31T17:17:39.636" v="499"/>
        <pc:sldMkLst>
          <pc:docMk/>
          <pc:sldMk cId="1253120055" sldId="274"/>
        </pc:sldMkLst>
        <pc:spChg chg="mod">
          <ac:chgData name="Yaroslav Brahinets" userId="21b0ef620fff3801" providerId="LiveId" clId="{40C1FD60-9A50-4AE9-B005-709D86B2B397}" dt="2021-01-31T13:50:32.502" v="1" actId="20577"/>
          <ac:spMkLst>
            <pc:docMk/>
            <pc:sldMk cId="1253120055" sldId="274"/>
            <ac:spMk id="88" creationId="{00000000-0000-0000-0000-000000000000}"/>
          </ac:spMkLst>
        </pc:spChg>
      </pc:sldChg>
      <pc:sldChg chg="modTransition">
        <pc:chgData name="Yaroslav Brahinets" userId="21b0ef620fff3801" providerId="LiveId" clId="{40C1FD60-9A50-4AE9-B005-709D86B2B397}" dt="2021-01-31T17:17:39.636" v="499"/>
        <pc:sldMkLst>
          <pc:docMk/>
          <pc:sldMk cId="4079671728" sldId="339"/>
        </pc:sldMkLst>
      </pc:sldChg>
      <pc:sldChg chg="new del">
        <pc:chgData name="Yaroslav Brahinets" userId="21b0ef620fff3801" providerId="LiveId" clId="{40C1FD60-9A50-4AE9-B005-709D86B2B397}" dt="2021-01-31T13:57:16.773" v="4" actId="680"/>
        <pc:sldMkLst>
          <pc:docMk/>
          <pc:sldMk cId="2775907957" sldId="340"/>
        </pc:sldMkLst>
      </pc:sldChg>
      <pc:sldChg chg="add del">
        <pc:chgData name="Yaroslav Brahinets" userId="21b0ef620fff3801" providerId="LiveId" clId="{40C1FD60-9A50-4AE9-B005-709D86B2B397}" dt="2021-01-31T13:57:37.252" v="24" actId="2696"/>
        <pc:sldMkLst>
          <pc:docMk/>
          <pc:sldMk cId="183808300" sldId="466"/>
        </pc:sldMkLst>
      </pc:sldChg>
      <pc:sldChg chg="add del">
        <pc:chgData name="Yaroslav Brahinets" userId="21b0ef620fff3801" providerId="LiveId" clId="{40C1FD60-9A50-4AE9-B005-709D86B2B397}" dt="2021-01-31T13:57:37.252" v="24" actId="2696"/>
        <pc:sldMkLst>
          <pc:docMk/>
          <pc:sldMk cId="2764299001" sldId="467"/>
        </pc:sldMkLst>
      </pc:sldChg>
      <pc:sldChg chg="add del">
        <pc:chgData name="Yaroslav Brahinets" userId="21b0ef620fff3801" providerId="LiveId" clId="{40C1FD60-9A50-4AE9-B005-709D86B2B397}" dt="2021-01-31T13:57:37.252" v="24" actId="2696"/>
        <pc:sldMkLst>
          <pc:docMk/>
          <pc:sldMk cId="3916627248" sldId="468"/>
        </pc:sldMkLst>
      </pc:sldChg>
      <pc:sldChg chg="add del">
        <pc:chgData name="Yaroslav Brahinets" userId="21b0ef620fff3801" providerId="LiveId" clId="{40C1FD60-9A50-4AE9-B005-709D86B2B397}" dt="2021-01-31T13:57:37.252" v="24" actId="2696"/>
        <pc:sldMkLst>
          <pc:docMk/>
          <pc:sldMk cId="3066231083" sldId="469"/>
        </pc:sldMkLst>
      </pc:sldChg>
      <pc:sldChg chg="add del">
        <pc:chgData name="Yaroslav Brahinets" userId="21b0ef620fff3801" providerId="LiveId" clId="{40C1FD60-9A50-4AE9-B005-709D86B2B397}" dt="2021-01-31T13:57:37.252" v="24" actId="2696"/>
        <pc:sldMkLst>
          <pc:docMk/>
          <pc:sldMk cId="72093187" sldId="470"/>
        </pc:sldMkLst>
      </pc:sldChg>
      <pc:sldChg chg="add del">
        <pc:chgData name="Yaroslav Brahinets" userId="21b0ef620fff3801" providerId="LiveId" clId="{40C1FD60-9A50-4AE9-B005-709D86B2B397}" dt="2021-01-31T13:57:37.252" v="24" actId="2696"/>
        <pc:sldMkLst>
          <pc:docMk/>
          <pc:sldMk cId="1161560995" sldId="471"/>
        </pc:sldMkLst>
      </pc:sldChg>
      <pc:sldChg chg="add del">
        <pc:chgData name="Yaroslav Brahinets" userId="21b0ef620fff3801" providerId="LiveId" clId="{40C1FD60-9A50-4AE9-B005-709D86B2B397}" dt="2021-01-31T13:57:37.252" v="24" actId="2696"/>
        <pc:sldMkLst>
          <pc:docMk/>
          <pc:sldMk cId="1629500628" sldId="473"/>
        </pc:sldMkLst>
      </pc:sldChg>
      <pc:sldChg chg="add del">
        <pc:chgData name="Yaroslav Brahinets" userId="21b0ef620fff3801" providerId="LiveId" clId="{40C1FD60-9A50-4AE9-B005-709D86B2B397}" dt="2021-01-31T13:57:37.252" v="24" actId="2696"/>
        <pc:sldMkLst>
          <pc:docMk/>
          <pc:sldMk cId="2499395793" sldId="474"/>
        </pc:sldMkLst>
      </pc:sldChg>
      <pc:sldChg chg="addSp delSp modSp new mod modTransition">
        <pc:chgData name="Yaroslav Brahinets" userId="21b0ef620fff3801" providerId="LiveId" clId="{40C1FD60-9A50-4AE9-B005-709D86B2B397}" dt="2021-01-31T17:17:39.636" v="499"/>
        <pc:sldMkLst>
          <pc:docMk/>
          <pc:sldMk cId="695322640" sldId="475"/>
        </pc:sldMkLst>
        <pc:spChg chg="mod">
          <ac:chgData name="Yaroslav Brahinets" userId="21b0ef620fff3801" providerId="LiveId" clId="{40C1FD60-9A50-4AE9-B005-709D86B2B397}" dt="2021-01-31T13:57:31.225" v="21" actId="20577"/>
          <ac:spMkLst>
            <pc:docMk/>
            <pc:sldMk cId="695322640" sldId="475"/>
            <ac:spMk id="2" creationId="{CA58C6F2-551A-4951-9F58-5698643B004E}"/>
          </ac:spMkLst>
        </pc:spChg>
        <pc:spChg chg="del">
          <ac:chgData name="Yaroslav Brahinets" userId="21b0ef620fff3801" providerId="LiveId" clId="{40C1FD60-9A50-4AE9-B005-709D86B2B397}" dt="2021-01-31T13:57:33.950" v="23" actId="21"/>
          <ac:spMkLst>
            <pc:docMk/>
            <pc:sldMk cId="695322640" sldId="475"/>
            <ac:spMk id="3" creationId="{155B5D25-6D3F-4CCD-BCC1-862A2ABA0BA0}"/>
          </ac:spMkLst>
        </pc:spChg>
        <pc:picChg chg="add">
          <ac:chgData name="Yaroslav Brahinets" userId="21b0ef620fff3801" providerId="LiveId" clId="{40C1FD60-9A50-4AE9-B005-709D86B2B397}" dt="2021-01-31T13:57:32.645" v="22" actId="22"/>
          <ac:picMkLst>
            <pc:docMk/>
            <pc:sldMk cId="695322640" sldId="475"/>
            <ac:picMk id="6" creationId="{3BE73D4E-1531-4A23-8885-33439DF98079}"/>
          </ac:picMkLst>
        </pc:picChg>
      </pc:sldChg>
      <pc:sldChg chg="addSp delSp modSp new mod ord modTransition addCm delCm">
        <pc:chgData name="Yaroslav Brahinets" userId="21b0ef620fff3801" providerId="LiveId" clId="{40C1FD60-9A50-4AE9-B005-709D86B2B397}" dt="2021-01-31T17:17:39.636" v="499"/>
        <pc:sldMkLst>
          <pc:docMk/>
          <pc:sldMk cId="3999177984" sldId="476"/>
        </pc:sldMkLst>
        <pc:spChg chg="mod">
          <ac:chgData name="Yaroslav Brahinets" userId="21b0ef620fff3801" providerId="LiveId" clId="{40C1FD60-9A50-4AE9-B005-709D86B2B397}" dt="2021-01-31T14:16:21.896" v="80" actId="20577"/>
          <ac:spMkLst>
            <pc:docMk/>
            <pc:sldMk cId="3999177984" sldId="476"/>
            <ac:spMk id="2" creationId="{C6B84028-29C5-45AB-8C37-8975322A14F2}"/>
          </ac:spMkLst>
        </pc:spChg>
        <pc:spChg chg="del">
          <ac:chgData name="Yaroslav Brahinets" userId="21b0ef620fff3801" providerId="LiveId" clId="{40C1FD60-9A50-4AE9-B005-709D86B2B397}" dt="2021-01-31T14:16:02.469" v="30" actId="21"/>
          <ac:spMkLst>
            <pc:docMk/>
            <pc:sldMk cId="3999177984" sldId="476"/>
            <ac:spMk id="3" creationId="{F7F10C76-6DFA-474D-B0C7-D9E7121FF655}"/>
          </ac:spMkLst>
        </pc:spChg>
        <pc:picChg chg="add mod">
          <ac:chgData name="Yaroslav Brahinets" userId="21b0ef620fff3801" providerId="LiveId" clId="{40C1FD60-9A50-4AE9-B005-709D86B2B397}" dt="2021-01-31T17:15:36.263" v="424" actId="14100"/>
          <ac:picMkLst>
            <pc:docMk/>
            <pc:sldMk cId="3999177984" sldId="476"/>
            <ac:picMk id="6" creationId="{0D235C4F-7E66-481C-8564-34A3ED97B0FE}"/>
          </ac:picMkLst>
        </pc:picChg>
      </pc:sldChg>
      <pc:sldChg chg="addSp delSp modSp new mod ord modTransition">
        <pc:chgData name="Yaroslav Brahinets" userId="21b0ef620fff3801" providerId="LiveId" clId="{40C1FD60-9A50-4AE9-B005-709D86B2B397}" dt="2021-01-31T17:17:39.636" v="499"/>
        <pc:sldMkLst>
          <pc:docMk/>
          <pc:sldMk cId="1726994248" sldId="477"/>
        </pc:sldMkLst>
        <pc:spChg chg="mod">
          <ac:chgData name="Yaroslav Brahinets" userId="21b0ef620fff3801" providerId="LiveId" clId="{40C1FD60-9A50-4AE9-B005-709D86B2B397}" dt="2021-01-31T14:26:59.059" v="125" actId="14100"/>
          <ac:spMkLst>
            <pc:docMk/>
            <pc:sldMk cId="1726994248" sldId="477"/>
            <ac:spMk id="2" creationId="{95C85A70-BC72-4268-B67B-F962D0C5C4EB}"/>
          </ac:spMkLst>
        </pc:spChg>
        <pc:spChg chg="del">
          <ac:chgData name="Yaroslav Brahinets" userId="21b0ef620fff3801" providerId="LiveId" clId="{40C1FD60-9A50-4AE9-B005-709D86B2B397}" dt="2021-01-31T14:27:00.978" v="126" actId="21"/>
          <ac:spMkLst>
            <pc:docMk/>
            <pc:sldMk cId="1726994248" sldId="477"/>
            <ac:spMk id="3" creationId="{92E76EC1-0BEA-4D31-820B-0FF826A19225}"/>
          </ac:spMkLst>
        </pc:spChg>
        <pc:picChg chg="add">
          <ac:chgData name="Yaroslav Brahinets" userId="21b0ef620fff3801" providerId="LiveId" clId="{40C1FD60-9A50-4AE9-B005-709D86B2B397}" dt="2021-01-31T14:26:46.310" v="81" actId="22"/>
          <ac:picMkLst>
            <pc:docMk/>
            <pc:sldMk cId="1726994248" sldId="477"/>
            <ac:picMk id="6" creationId="{53D0F806-58C0-4AC4-86F5-76ABA4B5F458}"/>
          </ac:picMkLst>
        </pc:picChg>
      </pc:sldChg>
      <pc:sldChg chg="addSp delSp modSp new mod ord modTransition">
        <pc:chgData name="Yaroslav Brahinets" userId="21b0ef620fff3801" providerId="LiveId" clId="{40C1FD60-9A50-4AE9-B005-709D86B2B397}" dt="2021-01-31T17:17:39.636" v="499"/>
        <pc:sldMkLst>
          <pc:docMk/>
          <pc:sldMk cId="2790000127" sldId="478"/>
        </pc:sldMkLst>
        <pc:spChg chg="mod">
          <ac:chgData name="Yaroslav Brahinets" userId="21b0ef620fff3801" providerId="LiveId" clId="{40C1FD60-9A50-4AE9-B005-709D86B2B397}" dt="2021-01-31T14:55:12.810" v="195" actId="20577"/>
          <ac:spMkLst>
            <pc:docMk/>
            <pc:sldMk cId="2790000127" sldId="478"/>
            <ac:spMk id="2" creationId="{E62C4AB7-4C8E-471D-B2A1-C489F7B549D5}"/>
          </ac:spMkLst>
        </pc:spChg>
        <pc:spChg chg="del">
          <ac:chgData name="Yaroslav Brahinets" userId="21b0ef620fff3801" providerId="LiveId" clId="{40C1FD60-9A50-4AE9-B005-709D86B2B397}" dt="2021-01-31T14:54:41.824" v="131" actId="21"/>
          <ac:spMkLst>
            <pc:docMk/>
            <pc:sldMk cId="2790000127" sldId="478"/>
            <ac:spMk id="3" creationId="{98AF2777-427B-493E-95C7-00DDD6A440E0}"/>
          </ac:spMkLst>
        </pc:spChg>
        <pc:picChg chg="add mod">
          <ac:chgData name="Yaroslav Brahinets" userId="21b0ef620fff3801" providerId="LiveId" clId="{40C1FD60-9A50-4AE9-B005-709D86B2B397}" dt="2021-01-31T14:55:21.369" v="197" actId="14861"/>
          <ac:picMkLst>
            <pc:docMk/>
            <pc:sldMk cId="2790000127" sldId="478"/>
            <ac:picMk id="6" creationId="{473FE135-7C3C-424B-8B6D-3D07D681B314}"/>
          </ac:picMkLst>
        </pc:picChg>
      </pc:sldChg>
      <pc:sldChg chg="addSp delSp modSp new mod modTransition addCm delCm">
        <pc:chgData name="Yaroslav Brahinets" userId="21b0ef620fff3801" providerId="LiveId" clId="{40C1FD60-9A50-4AE9-B005-709D86B2B397}" dt="2021-01-31T17:17:39.636" v="499"/>
        <pc:sldMkLst>
          <pc:docMk/>
          <pc:sldMk cId="3416838400" sldId="479"/>
        </pc:sldMkLst>
        <pc:spChg chg="mod">
          <ac:chgData name="Yaroslav Brahinets" userId="21b0ef620fff3801" providerId="LiveId" clId="{40C1FD60-9A50-4AE9-B005-709D86B2B397}" dt="2021-01-31T17:16:59.855" v="490" actId="20577"/>
          <ac:spMkLst>
            <pc:docMk/>
            <pc:sldMk cId="3416838400" sldId="479"/>
            <ac:spMk id="2" creationId="{6522C142-D4BE-44CA-A372-700527A12B6B}"/>
          </ac:spMkLst>
        </pc:spChg>
        <pc:spChg chg="del">
          <ac:chgData name="Yaroslav Brahinets" userId="21b0ef620fff3801" providerId="LiveId" clId="{40C1FD60-9A50-4AE9-B005-709D86B2B397}" dt="2021-01-31T15:24:34.193" v="215" actId="21"/>
          <ac:spMkLst>
            <pc:docMk/>
            <pc:sldMk cId="3416838400" sldId="479"/>
            <ac:spMk id="3" creationId="{91957366-7B10-4729-A329-40B156380C4A}"/>
          </ac:spMkLst>
        </pc:spChg>
        <pc:picChg chg="add mod">
          <ac:chgData name="Yaroslav Brahinets" userId="21b0ef620fff3801" providerId="LiveId" clId="{40C1FD60-9A50-4AE9-B005-709D86B2B397}" dt="2021-01-31T17:17:17.020" v="494" actId="1076"/>
          <ac:picMkLst>
            <pc:docMk/>
            <pc:sldMk cId="3416838400" sldId="479"/>
            <ac:picMk id="6" creationId="{01F1819F-BBED-46AF-9BD4-411546F5FBDD}"/>
          </ac:picMkLst>
        </pc:picChg>
      </pc:sldChg>
      <pc:sldChg chg="addSp delSp modSp new mod modTransition">
        <pc:chgData name="Yaroslav Brahinets" userId="21b0ef620fff3801" providerId="LiveId" clId="{40C1FD60-9A50-4AE9-B005-709D86B2B397}" dt="2021-01-31T17:18:27.023" v="507" actId="14861"/>
        <pc:sldMkLst>
          <pc:docMk/>
          <pc:sldMk cId="3116541428" sldId="480"/>
        </pc:sldMkLst>
        <pc:spChg chg="mod">
          <ac:chgData name="Yaroslav Brahinets" userId="21b0ef620fff3801" providerId="LiveId" clId="{40C1FD60-9A50-4AE9-B005-709D86B2B397}" dt="2021-01-31T17:16:36.091" v="463" actId="6549"/>
          <ac:spMkLst>
            <pc:docMk/>
            <pc:sldMk cId="3116541428" sldId="480"/>
            <ac:spMk id="2" creationId="{262955EB-3D65-4213-A38A-43E691A6B001}"/>
          </ac:spMkLst>
        </pc:spChg>
        <pc:spChg chg="del">
          <ac:chgData name="Yaroslav Brahinets" userId="21b0ef620fff3801" providerId="LiveId" clId="{40C1FD60-9A50-4AE9-B005-709D86B2B397}" dt="2021-01-31T15:50:59.144" v="249" actId="21"/>
          <ac:spMkLst>
            <pc:docMk/>
            <pc:sldMk cId="3116541428" sldId="480"/>
            <ac:spMk id="3" creationId="{CD8006A6-915A-466D-B8AC-0F6BA1510D94}"/>
          </ac:spMkLst>
        </pc:spChg>
        <pc:picChg chg="add del mod">
          <ac:chgData name="Yaroslav Brahinets" userId="21b0ef620fff3801" providerId="LiveId" clId="{40C1FD60-9A50-4AE9-B005-709D86B2B397}" dt="2021-01-31T17:18:20.356" v="502" actId="21"/>
          <ac:picMkLst>
            <pc:docMk/>
            <pc:sldMk cId="3116541428" sldId="480"/>
            <ac:picMk id="6" creationId="{42FB6798-FEA1-47E6-8434-4FBCA1354203}"/>
          </ac:picMkLst>
        </pc:picChg>
        <pc:picChg chg="add mod">
          <ac:chgData name="Yaroslav Brahinets" userId="21b0ef620fff3801" providerId="LiveId" clId="{40C1FD60-9A50-4AE9-B005-709D86B2B397}" dt="2021-01-31T17:18:27.023" v="507" actId="14861"/>
          <ac:picMkLst>
            <pc:docMk/>
            <pc:sldMk cId="3116541428" sldId="480"/>
            <ac:picMk id="8" creationId="{85BA48FB-70EE-449E-949E-CE30D7E157AC}"/>
          </ac:picMkLst>
        </pc:picChg>
      </pc:sldChg>
      <pc:sldChg chg="addSp delSp modSp new mod modTransition">
        <pc:chgData name="Yaroslav Brahinets" userId="21b0ef620fff3801" providerId="LiveId" clId="{40C1FD60-9A50-4AE9-B005-709D86B2B397}" dt="2021-01-31T17:17:39.636" v="499"/>
        <pc:sldMkLst>
          <pc:docMk/>
          <pc:sldMk cId="3478546816" sldId="481"/>
        </pc:sldMkLst>
        <pc:spChg chg="mod">
          <ac:chgData name="Yaroslav Brahinets" userId="21b0ef620fff3801" providerId="LiveId" clId="{40C1FD60-9A50-4AE9-B005-709D86B2B397}" dt="2021-01-31T15:53:32.387" v="307" actId="20577"/>
          <ac:spMkLst>
            <pc:docMk/>
            <pc:sldMk cId="3478546816" sldId="481"/>
            <ac:spMk id="2" creationId="{5A680694-3471-4B25-A049-62FB0594FB7F}"/>
          </ac:spMkLst>
        </pc:spChg>
        <pc:spChg chg="del">
          <ac:chgData name="Yaroslav Brahinets" userId="21b0ef620fff3801" providerId="LiveId" clId="{40C1FD60-9A50-4AE9-B005-709D86B2B397}" dt="2021-01-31T15:53:34.659" v="308" actId="478"/>
          <ac:spMkLst>
            <pc:docMk/>
            <pc:sldMk cId="3478546816" sldId="481"/>
            <ac:spMk id="3" creationId="{C948EB2D-3AA1-4F55-A9C1-5AA2B87F2928}"/>
          </ac:spMkLst>
        </pc:spChg>
        <pc:picChg chg="add mod">
          <ac:chgData name="Yaroslav Brahinets" userId="21b0ef620fff3801" providerId="LiveId" clId="{40C1FD60-9A50-4AE9-B005-709D86B2B397}" dt="2021-01-31T15:53:45.089" v="315" actId="14861"/>
          <ac:picMkLst>
            <pc:docMk/>
            <pc:sldMk cId="3478546816" sldId="481"/>
            <ac:picMk id="6" creationId="{DF87DBEE-CD2C-46E6-972E-368074AD0F31}"/>
          </ac:picMkLst>
        </pc:picChg>
      </pc:sldChg>
      <pc:sldChg chg="addSp delSp modSp new mod modTransition">
        <pc:chgData name="Yaroslav Brahinets" userId="21b0ef620fff3801" providerId="LiveId" clId="{40C1FD60-9A50-4AE9-B005-709D86B2B397}" dt="2021-01-31T17:17:39.636" v="499"/>
        <pc:sldMkLst>
          <pc:docMk/>
          <pc:sldMk cId="1827916817" sldId="482"/>
        </pc:sldMkLst>
        <pc:spChg chg="mod">
          <ac:chgData name="Yaroslav Brahinets" userId="21b0ef620fff3801" providerId="LiveId" clId="{40C1FD60-9A50-4AE9-B005-709D86B2B397}" dt="2021-01-31T15:57:36.043" v="342" actId="20577"/>
          <ac:spMkLst>
            <pc:docMk/>
            <pc:sldMk cId="1827916817" sldId="482"/>
            <ac:spMk id="2" creationId="{A1539E54-333C-4E7D-9BBE-5EC8958B6345}"/>
          </ac:spMkLst>
        </pc:spChg>
        <pc:spChg chg="del">
          <ac:chgData name="Yaroslav Brahinets" userId="21b0ef620fff3801" providerId="LiveId" clId="{40C1FD60-9A50-4AE9-B005-709D86B2B397}" dt="2021-01-31T15:57:31.520" v="318" actId="21"/>
          <ac:spMkLst>
            <pc:docMk/>
            <pc:sldMk cId="1827916817" sldId="482"/>
            <ac:spMk id="3" creationId="{DE415AD9-633A-4237-96F8-06D0E1563AEA}"/>
          </ac:spMkLst>
        </pc:spChg>
        <pc:picChg chg="add mod">
          <ac:chgData name="Yaroslav Brahinets" userId="21b0ef620fff3801" providerId="LiveId" clId="{40C1FD60-9A50-4AE9-B005-709D86B2B397}" dt="2021-01-31T17:16:09.460" v="432" actId="14100"/>
          <ac:picMkLst>
            <pc:docMk/>
            <pc:sldMk cId="1827916817" sldId="482"/>
            <ac:picMk id="6" creationId="{D9EB98EA-BEDB-42D2-9C5D-EF3AA44531B4}"/>
          </ac:picMkLst>
        </pc:picChg>
      </pc:sldChg>
      <pc:sldChg chg="delSp modSp new del mod">
        <pc:chgData name="Yaroslav Brahinets" userId="21b0ef620fff3801" providerId="LiveId" clId="{40C1FD60-9A50-4AE9-B005-709D86B2B397}" dt="2021-01-31T16:52:19.192" v="421" actId="2696"/>
        <pc:sldMkLst>
          <pc:docMk/>
          <pc:sldMk cId="1240824440" sldId="483"/>
        </pc:sldMkLst>
        <pc:spChg chg="mod">
          <ac:chgData name="Yaroslav Brahinets" userId="21b0ef620fff3801" providerId="LiveId" clId="{40C1FD60-9A50-4AE9-B005-709D86B2B397}" dt="2021-01-31T16:32:44.914" v="396" actId="20577"/>
          <ac:spMkLst>
            <pc:docMk/>
            <pc:sldMk cId="1240824440" sldId="483"/>
            <ac:spMk id="2" creationId="{5A08879A-127B-4A6A-ADD0-D26BB7272BA9}"/>
          </ac:spMkLst>
        </pc:spChg>
        <pc:spChg chg="del">
          <ac:chgData name="Yaroslav Brahinets" userId="21b0ef620fff3801" providerId="LiveId" clId="{40C1FD60-9A50-4AE9-B005-709D86B2B397}" dt="2021-01-31T16:32:46.875" v="397" actId="478"/>
          <ac:spMkLst>
            <pc:docMk/>
            <pc:sldMk cId="1240824440" sldId="483"/>
            <ac:spMk id="3" creationId="{52134033-DF09-405E-861E-B2CB794862B5}"/>
          </ac:spMkLst>
        </pc:spChg>
      </pc:sldChg>
      <pc:sldChg chg="addSp delSp modSp new mod ord modTransition">
        <pc:chgData name="Yaroslav Brahinets" userId="21b0ef620fff3801" providerId="LiveId" clId="{40C1FD60-9A50-4AE9-B005-709D86B2B397}" dt="2021-01-31T17:17:39.636" v="499"/>
        <pc:sldMkLst>
          <pc:docMk/>
          <pc:sldMk cId="670253929" sldId="484"/>
        </pc:sldMkLst>
        <pc:spChg chg="mod">
          <ac:chgData name="Yaroslav Brahinets" userId="21b0ef620fff3801" providerId="LiveId" clId="{40C1FD60-9A50-4AE9-B005-709D86B2B397}" dt="2021-01-31T16:32:53.072" v="418" actId="20577"/>
          <ac:spMkLst>
            <pc:docMk/>
            <pc:sldMk cId="670253929" sldId="484"/>
            <ac:spMk id="2" creationId="{B26D14A0-BE3E-4BBA-99E4-98D7A8E9DB72}"/>
          </ac:spMkLst>
        </pc:spChg>
        <pc:spChg chg="del">
          <ac:chgData name="Yaroslav Brahinets" userId="21b0ef620fff3801" providerId="LiveId" clId="{40C1FD60-9A50-4AE9-B005-709D86B2B397}" dt="2021-01-31T16:32:55.778" v="420" actId="21"/>
          <ac:spMkLst>
            <pc:docMk/>
            <pc:sldMk cId="670253929" sldId="484"/>
            <ac:spMk id="3" creationId="{B9B14C08-44BD-4799-828F-D9E76A04F3CA}"/>
          </ac:spMkLst>
        </pc:spChg>
        <pc:picChg chg="add mod">
          <ac:chgData name="Yaroslav Brahinets" userId="21b0ef620fff3801" providerId="LiveId" clId="{40C1FD60-9A50-4AE9-B005-709D86B2B397}" dt="2021-01-31T17:16:00.661" v="431" actId="14100"/>
          <ac:picMkLst>
            <pc:docMk/>
            <pc:sldMk cId="670253929" sldId="484"/>
            <ac:picMk id="6" creationId="{B7E0F901-5FDE-4C32-BE02-F0C17FEE0FE5}"/>
          </ac:picMkLst>
        </pc:picChg>
      </pc:sldChg>
      <pc:sldMasterChg chg="addSldLayout delSldLayout">
        <pc:chgData name="Yaroslav Brahinets" userId="21b0ef620fff3801" providerId="LiveId" clId="{40C1FD60-9A50-4AE9-B005-709D86B2B397}" dt="2021-01-31T13:57:16.919" v="5" actId="2696"/>
        <pc:sldMasterMkLst>
          <pc:docMk/>
          <pc:sldMasterMk cId="0" sldId="2147483658"/>
        </pc:sldMasterMkLst>
        <pc:sldLayoutChg chg="add del">
          <pc:chgData name="Yaroslav Brahinets" userId="21b0ef620fff3801" providerId="LiveId" clId="{40C1FD60-9A50-4AE9-B005-709D86B2B397}" dt="2021-01-31T13:57:16.919" v="5" actId="2696"/>
          <pc:sldLayoutMkLst>
            <pc:docMk/>
            <pc:sldMasterMk cId="0" sldId="214748365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3358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13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4028-29C5-45AB-8C37-8975322A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734485" cy="857400"/>
          </a:xfrm>
        </p:spPr>
        <p:txBody>
          <a:bodyPr/>
          <a:lstStyle/>
          <a:p>
            <a:r>
              <a:rPr lang="en-US" dirty="0"/>
              <a:t>Prefer exceptions over JVM termination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2E69-917B-4640-A750-1017DE8F9B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35C4F-7E66-481C-8564-34A3ED97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77" y="1403453"/>
            <a:ext cx="6742046" cy="233659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917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C6F2-551A-4951-9F58-5698643B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FB240-D349-415A-8478-B8A961102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3D4E-1531-4A23-8885-33439DF9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7" y="1785411"/>
            <a:ext cx="7177125" cy="15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C142-D4BE-44CA-A372-700527A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 app on critical failures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AE3E5-DFE4-4A80-B844-931483A2AC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1819F-BBED-46AF-9BD4-411546F5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0" y="1978714"/>
            <a:ext cx="7907140" cy="118607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83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55EB-3D65-4213-A38A-43E691A6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about other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3AC39-87BF-4C0B-A791-F8E7F2CC65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A48FB-70EE-449E-949E-CE30D7E1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55" y="1814005"/>
            <a:ext cx="8320890" cy="151548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54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0694-3471-4B25-A049-62FB0594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transactions properly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56857-9DCF-46C2-8B15-93A9091641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7DBEE-CD2C-46E6-972E-368074AD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94" y="1487046"/>
            <a:ext cx="6520308" cy="312416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54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14A0-BE3E-4BBA-99E4-98D7A8E9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do extra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92A2-0CA9-455C-9B43-B2E779A692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0F901-5FDE-4C32-BE02-F0C17FEE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26" y="1293019"/>
            <a:ext cx="6973548" cy="255746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25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4AB7-4C8E-471D-B2A1-C489F7B5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814532" cy="857400"/>
          </a:xfrm>
        </p:spPr>
        <p:txBody>
          <a:bodyPr/>
          <a:lstStyle/>
          <a:p>
            <a:r>
              <a:rPr lang="en-US" dirty="0"/>
              <a:t>Follow </a:t>
            </a:r>
            <a:r>
              <a:rPr lang="en-US" b="1" dirty="0"/>
              <a:t>SRP </a:t>
            </a:r>
            <a:r>
              <a:rPr lang="en-US" dirty="0"/>
              <a:t>and </a:t>
            </a:r>
            <a:r>
              <a:rPr lang="en-US" b="1" dirty="0"/>
              <a:t>Open Close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97BAE-4274-404A-9A67-5186F177B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FE135-7C3C-424B-8B6D-3D07D681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24" y="1556927"/>
            <a:ext cx="3220752" cy="2029645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00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9E54-333C-4E7D-9BBE-5EC8958B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dependency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58350-E089-42CB-B6D5-24A4E971B6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B98EA-BEDB-42D2-9C5D-EF3AA445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15" y="1300161"/>
            <a:ext cx="7107570" cy="254317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791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5A70-BC72-4268-B67B-F962D0C5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804823" cy="857400"/>
          </a:xfrm>
        </p:spPr>
        <p:txBody>
          <a:bodyPr/>
          <a:lstStyle/>
          <a:p>
            <a:r>
              <a:rPr lang="en-US" dirty="0"/>
              <a:t>Assert result but not internal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CC9C8-960E-4B26-80F1-5066089115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0F806-58C0-4AC4-86F5-76ABA4B5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26" y="1856897"/>
            <a:ext cx="8034948" cy="14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9424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73</Words>
  <Application>Microsoft Office PowerPoint</Application>
  <PresentationFormat>On-screen Show (16:9)</PresentationFormat>
  <Paragraphs>24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Lato</vt:lpstr>
      <vt:lpstr>Arial</vt:lpstr>
      <vt:lpstr>Antonio template</vt:lpstr>
      <vt:lpstr>Lesson 13 – Homework review</vt:lpstr>
      <vt:lpstr>Close resources</vt:lpstr>
      <vt:lpstr>Terminate app on critical failures</vt:lpstr>
      <vt:lpstr>Remember about other users</vt:lpstr>
      <vt:lpstr>Handle transactions properly</vt:lpstr>
      <vt:lpstr>Do not do extra work</vt:lpstr>
      <vt:lpstr>Follow SRP and Open Close</vt:lpstr>
      <vt:lpstr>Use dependency injection</vt:lpstr>
      <vt:lpstr>Assert result but not internal behavior</vt:lpstr>
      <vt:lpstr>Prefer exceptions over JVM termination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Yaroslav Brahinets</cp:lastModifiedBy>
  <cp:revision>211</cp:revision>
  <dcterms:modified xsi:type="dcterms:W3CDTF">2021-01-31T17:18:27Z</dcterms:modified>
</cp:coreProperties>
</file>