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74" r:id="rId2"/>
    <p:sldId id="293" r:id="rId3"/>
    <p:sldId id="304" r:id="rId4"/>
    <p:sldId id="302" r:id="rId5"/>
    <p:sldId id="294" r:id="rId6"/>
    <p:sldId id="297" r:id="rId7"/>
    <p:sldId id="295" r:id="rId8"/>
    <p:sldId id="296" r:id="rId9"/>
    <p:sldId id="298" r:id="rId10"/>
    <p:sldId id="299" r:id="rId11"/>
    <p:sldId id="300" r:id="rId12"/>
    <p:sldId id="301" r:id="rId13"/>
    <p:sldId id="303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4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3F51-224F-48A5-ACEC-2D205F7D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atomic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B0FCE-F17C-4771-BAEE-980080860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69E36-3B9E-4806-A1D3-21B92247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02" y="1818442"/>
            <a:ext cx="2391828" cy="33501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6CCDB-B9FB-41DC-B228-96A82FF0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31" y="1362177"/>
            <a:ext cx="5131465" cy="137220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5FC8D-D1A9-42D5-863B-5ED93F2E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104" y="2880768"/>
            <a:ext cx="5261061" cy="212966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19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9089A5-CA9A-4B22-932F-BE601497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1" y="2494581"/>
            <a:ext cx="3605586" cy="131619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A3B93-EB2B-4134-AC7A-49C38156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optimal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5B53C-DAA3-4987-8550-466C9403EF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24297-7B32-44FD-AEBD-FB76B4869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703" y="3207762"/>
            <a:ext cx="5569705" cy="170100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F321C-A215-4B1A-B35F-338FA772B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1" y="1307486"/>
            <a:ext cx="6966664" cy="93961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3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ED0D-CD0A-4AC7-9BAA-16E2E4F2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edge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ADB0C-A4D5-4188-B565-326455E879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11136-143C-414E-92B1-586F12F5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1" y="1710813"/>
            <a:ext cx="2179286" cy="241598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0E93E-F723-4195-99ED-C0397F992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65" y="1623541"/>
            <a:ext cx="5168903" cy="263482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15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034D-CC55-400F-A25C-BB1757C2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</a:t>
            </a:r>
            <a:r>
              <a:rPr lang="ru-UA" b="1" dirty="0"/>
              <a:t> </a:t>
            </a:r>
            <a:r>
              <a:rPr lang="en-US" b="1" dirty="0"/>
              <a:t>not jump the gun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F8FE6-1084-4861-9D3A-E2FEF1668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6A6F7-8329-4981-958E-9E8FD8E7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1283732"/>
            <a:ext cx="5121901" cy="107916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95730-7AD5-4ABE-A300-29F1927D3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74" y="3513539"/>
            <a:ext cx="6049193" cy="60491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4D0D2-C7EC-4D16-AA07-BC38C5F03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74" y="2545205"/>
            <a:ext cx="4581131" cy="78642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407F9-010D-4973-B191-F2D1218D8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374" y="4300365"/>
            <a:ext cx="7476124" cy="71006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4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CD57-5575-4883-BEB8-8A431917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394894" cy="857400"/>
          </a:xfrm>
        </p:spPr>
        <p:txBody>
          <a:bodyPr/>
          <a:lstStyle/>
          <a:p>
            <a:r>
              <a:rPr lang="en-US" dirty="0"/>
              <a:t>Do not track developer-specific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73728-D45C-496F-9E02-AEC300A524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D2FE4-B8C1-498C-882F-CCBA0830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562715"/>
            <a:ext cx="6581775" cy="129540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CEC41-7137-4F61-BC69-1410AFA0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1" y="3151238"/>
            <a:ext cx="4600575" cy="1790700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9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6010-C2EF-4535-A92A-8C518C7A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Repeat Yourself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8617D-E797-4AB0-86F5-45DA2776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68" y="1215788"/>
            <a:ext cx="2105876" cy="323028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E068C-23C6-4BF9-ACC0-E74133ADE3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1DDD8-9B80-47CA-BB18-770822E3C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215788"/>
            <a:ext cx="2067761" cy="57173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52F103-E31A-478C-80D0-FCC236767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2143157"/>
            <a:ext cx="1715193" cy="247750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9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8AFC-2E22-4900-A720-F16CEFC1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ARM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C2E6-C53B-4A96-A598-85E29A07C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55CC5-9A43-4851-A006-F9085664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51" y="1782711"/>
            <a:ext cx="5116993" cy="204870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84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DCAC-C1B3-4077-8C52-5FD62C0E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format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64495-7385-49F7-BEBE-9951657DF5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65435-7B62-42A0-8C93-65040B9D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411899"/>
            <a:ext cx="2420328" cy="3373213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FBAF8-33DA-41D5-88B5-1825BDF7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200" y="1640498"/>
            <a:ext cx="2620434" cy="2610905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2A35-4A0A-4D9A-AFA9-F3885BFC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748855" cy="857400"/>
          </a:xfrm>
        </p:spPr>
        <p:txBody>
          <a:bodyPr/>
          <a:lstStyle/>
          <a:p>
            <a:r>
              <a:rPr lang="en-US" dirty="0"/>
              <a:t>Handle edge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6B11-5AA8-4639-A06B-82D7CDDDD8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8B50F-2026-444B-8CF8-3B80C953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" y="1215788"/>
            <a:ext cx="4453086" cy="179757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27688-E618-4005-AD2D-47D0B0AB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18" y="2636697"/>
            <a:ext cx="4660907" cy="221698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A124-749C-4F8E-A2AC-FCAF5464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termination reason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ABE8-3DA4-4A99-8169-F0975E280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33F02-E070-40B5-8924-5CE644E1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33" y="1306141"/>
            <a:ext cx="6603494" cy="64796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498353A-8733-4BA1-9D4A-CA0E4674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33" y="3672152"/>
            <a:ext cx="7893925" cy="1212723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A133C1-8E8B-4DB7-B2EE-CDD66141C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84" y="2142952"/>
            <a:ext cx="4469031" cy="42879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4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2A35-4A0A-4D9A-AFA9-F3885BFC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748855" cy="857400"/>
          </a:xfrm>
        </p:spPr>
        <p:txBody>
          <a:bodyPr/>
          <a:lstStyle/>
          <a:p>
            <a:r>
              <a:rPr lang="en-US" dirty="0"/>
              <a:t>Do not use </a:t>
            </a:r>
            <a:r>
              <a:rPr lang="en-US" dirty="0" err="1">
                <a:latin typeface="Lato" panose="020B0604020202020204" charset="0"/>
              </a:rPr>
              <a:t>toString</a:t>
            </a:r>
            <a:r>
              <a:rPr lang="en-US" dirty="0"/>
              <a:t> for business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6B11-5AA8-4639-A06B-82D7CDDDD8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B8229-44A4-426F-9265-15A1E406F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21" y="1521989"/>
            <a:ext cx="4261308" cy="1382229"/>
          </a:xfrm>
          <a:prstGeom prst="rect">
            <a:avLst/>
          </a:prstGeom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AE8DE-5327-4047-9A11-9BCAAC001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6" y="1540522"/>
            <a:ext cx="4169754" cy="131864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BC6375-7F7F-4EA6-AE8A-63DDE441A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16" y="3170391"/>
            <a:ext cx="7760593" cy="184004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A124-749C-4F8E-A2AC-FCAF5464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Useless exception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ABE8-3DA4-4A99-8169-F0975E280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F6D327-99F9-4675-BB8E-EFABB98B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33" y="1471348"/>
            <a:ext cx="5981608" cy="154808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498353A-8733-4BA1-9D4A-CA0E4674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33" y="3391933"/>
            <a:ext cx="7893925" cy="1212723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2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61</Words>
  <Application>Microsoft Office PowerPoint</Application>
  <PresentationFormat>On-screen Show (16:9)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Arial</vt:lpstr>
      <vt:lpstr>Raleway</vt:lpstr>
      <vt:lpstr>Antonio template</vt:lpstr>
      <vt:lpstr>Lesson 4 – Homework review</vt:lpstr>
      <vt:lpstr>Do not track developer-specific files</vt:lpstr>
      <vt:lpstr>Do not Repeat Yourself</vt:lpstr>
      <vt:lpstr>Apply ARM</vt:lpstr>
      <vt:lpstr>Follow format convention</vt:lpstr>
      <vt:lpstr>Handle edge cases</vt:lpstr>
      <vt:lpstr>Incorrect termination reason</vt:lpstr>
      <vt:lpstr>Do not use toString for business logic</vt:lpstr>
      <vt:lpstr>Useless exception usage</vt:lpstr>
      <vt:lpstr>Follow atomic security</vt:lpstr>
      <vt:lpstr>Write optimal code</vt:lpstr>
      <vt:lpstr>Handle edge cases</vt:lpstr>
      <vt:lpstr>Do not jump the gun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114</cp:revision>
  <dcterms:modified xsi:type="dcterms:W3CDTF">2020-11-15T17:07:46Z</dcterms:modified>
</cp:coreProperties>
</file>