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74" r:id="rId2"/>
    <p:sldId id="484" r:id="rId3"/>
    <p:sldId id="485" r:id="rId4"/>
    <p:sldId id="486" r:id="rId5"/>
    <p:sldId id="488" r:id="rId6"/>
    <p:sldId id="489" r:id="rId7"/>
    <p:sldId id="490" r:id="rId8"/>
    <p:sldId id="339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oslav Brahinets" initials="YB" lastIdx="2" clrIdx="0">
    <p:extLst>
      <p:ext uri="{19B8F6BF-5375-455C-9EA6-DF929625EA0E}">
        <p15:presenceInfo xmlns:p15="http://schemas.microsoft.com/office/powerpoint/2012/main" userId="21b0ef620fff3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 autoAdjust="0"/>
    <p:restoredTop sz="94694"/>
  </p:normalViewPr>
  <p:slideViewPr>
    <p:cSldViewPr snapToGrid="0">
      <p:cViewPr varScale="1">
        <p:scale>
          <a:sx n="118" d="100"/>
          <a:sy n="118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Lesson 18 </a:t>
            </a:r>
            <a:r>
              <a:rPr lang="en-US" dirty="0"/>
              <a:t>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44E1-3867-498E-88AA-4EEE44A5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A48EF-E550-4D9E-94F3-D9F694083A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5C3BA-ABF7-42DC-9325-C8B9F334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6" y="1215788"/>
            <a:ext cx="5538648" cy="37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3099-43EB-41EE-AA22-5BEDCF3A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naming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43D12-2228-4E0E-8938-3CD4EA53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A789E-1412-4B15-9F12-99E38001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07" y="1215788"/>
            <a:ext cx="6772785" cy="37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45FB-4858-498D-AE37-1702075A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intent in HTTP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96A6-88E5-4A45-A248-EF9D812C5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7EFDF-6B8D-4191-8299-F3B20382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65" y="1215788"/>
            <a:ext cx="6628670" cy="37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4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FCF1-245C-4435-B8C8-EC9D51AF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correct response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883EF-39A0-47AB-AFD3-96CA6A0B7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A2172-1AF3-48E6-B3C4-5276D8A8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5" y="1421476"/>
            <a:ext cx="8427709" cy="3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2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7247-3A16-43F1-B9C8-E46E34E0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response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DFFA6-C66D-4778-B14F-8379D6954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1802D0-306D-4FE9-AD76-C7064A83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6853762" cy="904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3ADFAF-9941-4A8B-AF67-A0521173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08" y="2119936"/>
            <a:ext cx="5800462" cy="28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BEB-B60B-4750-BAA5-CCCC96D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more concrete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06180-BA16-46B8-89E1-85470E198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BE76A-2A9E-4656-931C-B9A861E4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2" y="1456567"/>
            <a:ext cx="7704246" cy="15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3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53</Words>
  <Application>Microsoft Office PowerPoint</Application>
  <PresentationFormat>On-screen Show (16:9)</PresentationFormat>
  <Paragraphs>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Antonio template</vt:lpstr>
      <vt:lpstr>Lesson 18 – Homework review</vt:lpstr>
      <vt:lpstr>REST vs MVC</vt:lpstr>
      <vt:lpstr>Follow naming convention</vt:lpstr>
      <vt:lpstr>Encode intent in HTTP method</vt:lpstr>
      <vt:lpstr>Return correct response status</vt:lpstr>
      <vt:lpstr>Use response model</vt:lpstr>
      <vt:lpstr>Be more concrete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232</cp:revision>
  <dcterms:modified xsi:type="dcterms:W3CDTF">2021-03-08T10:45:19Z</dcterms:modified>
</cp:coreProperties>
</file>