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74" r:id="rId2"/>
    <p:sldId id="343" r:id="rId3"/>
    <p:sldId id="346" r:id="rId4"/>
    <p:sldId id="344" r:id="rId5"/>
    <p:sldId id="347" r:id="rId6"/>
    <p:sldId id="349" r:id="rId7"/>
    <p:sldId id="345" r:id="rId8"/>
    <p:sldId id="348" r:id="rId9"/>
    <p:sldId id="339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176F3-10C5-48C3-8027-83F943D27627}" v="6" dt="2020-11-17T20:40:33.344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9"/>
    <p:restoredTop sz="94720"/>
  </p:normalViewPr>
  <p:slideViewPr>
    <p:cSldViewPr snapToGrid="0">
      <p:cViewPr varScale="1">
        <p:scale>
          <a:sx n="101" d="100"/>
          <a:sy n="101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7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823D-3015-9345-92BA-E54F9C7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Repeat Yourself</a:t>
            </a:r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0FC2-00D2-4E48-BEDF-6E0C58F4F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954A3-73AE-44CB-81E5-86C34208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370736"/>
            <a:ext cx="5416251" cy="142176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F57336-F81D-4B34-8535-64A54BFD6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309" y="3104053"/>
            <a:ext cx="5615266" cy="1681059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33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823D-3015-9345-92BA-E54F9C7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Repeat Yourself</a:t>
            </a:r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0FC2-00D2-4E48-BEDF-6E0C58F4F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D54E7-C587-4102-ABF8-A2ADCB18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15788"/>
            <a:ext cx="3409069" cy="2386817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5D65F8-0AC1-47A9-A130-F3FF84A67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670" y="3715142"/>
            <a:ext cx="5543055" cy="1251078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26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823D-3015-9345-92BA-E54F9C7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Open-Close principle</a:t>
            </a:r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0FC2-00D2-4E48-BEDF-6E0C58F4F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F7A44-7C85-4F52-B1A9-077CD564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53" y="1651809"/>
            <a:ext cx="3583797" cy="82923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04E45A-AF61-4781-95AC-F7434381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245" y="3478863"/>
            <a:ext cx="4670373" cy="800635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823D-3015-9345-92BA-E54F9C7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Open-Close principle p1</a:t>
            </a:r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0FC2-00D2-4E48-BEDF-6E0C58F4F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9E534-7598-4B3E-8A3D-2C0D2A41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56652"/>
            <a:ext cx="3449688" cy="116108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C6DE5-0855-43F5-8B0B-B8FF93CA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219" y="1256652"/>
            <a:ext cx="4877056" cy="3597031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200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823D-3015-9345-92BA-E54F9C7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Open-Close principle p2</a:t>
            </a:r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0FC2-00D2-4E48-BEDF-6E0C58F4F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82E66-392D-41BA-8BD6-B09F1E68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3667220"/>
            <a:ext cx="5040175" cy="1029713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CE7C4A-DECC-4F4C-88F3-477040E6A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410596"/>
            <a:ext cx="5040175" cy="1161154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85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08F7-18B8-4C73-9709-923EF13E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F0DC8-FE84-4B8A-95D8-BC2FD112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37" y="1215788"/>
            <a:ext cx="6324884" cy="151575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29DD5-148D-44F3-9138-E3BC221D53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7D286-BDE6-4A20-BC80-249C1814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768" y="2926194"/>
            <a:ext cx="5863958" cy="2003035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69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B0EE-54B9-40BF-B3F4-14C9601C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70235-FFC6-4327-B717-8899CA0868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394E2-C69A-4E57-B02A-F5BEC90C4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15788"/>
            <a:ext cx="5449950" cy="1587524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F4856-3DC2-4C3F-97CA-20EA4DCED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839" y="3090269"/>
            <a:ext cx="6004876" cy="1920164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4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56</Words>
  <Application>Microsoft Office PowerPoint</Application>
  <PresentationFormat>On-screen Show (16:9)</PresentationFormat>
  <Paragraphs>20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</vt:lpstr>
      <vt:lpstr>Raleway</vt:lpstr>
      <vt:lpstr>Antonio template</vt:lpstr>
      <vt:lpstr>Lesson 7 – Homework review</vt:lpstr>
      <vt:lpstr>Do not Repeat Yourself</vt:lpstr>
      <vt:lpstr>Do not Repeat Yourself</vt:lpstr>
      <vt:lpstr>Follow Open-Close principle</vt:lpstr>
      <vt:lpstr>Follow Open-Close principle p1</vt:lpstr>
      <vt:lpstr>Follow Open-Close principle p2</vt:lpstr>
      <vt:lpstr>Optimize resources</vt:lpstr>
      <vt:lpstr>Type overflow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Yaroslav Brahinets</cp:lastModifiedBy>
  <cp:revision>136</cp:revision>
  <dcterms:modified xsi:type="dcterms:W3CDTF">2020-12-06T22:11:55Z</dcterms:modified>
</cp:coreProperties>
</file>