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74" r:id="rId2"/>
    <p:sldId id="476" r:id="rId3"/>
    <p:sldId id="477" r:id="rId4"/>
    <p:sldId id="479" r:id="rId5"/>
    <p:sldId id="480" r:id="rId6"/>
    <p:sldId id="481" r:id="rId7"/>
    <p:sldId id="482" r:id="rId8"/>
    <p:sldId id="483" r:id="rId9"/>
    <p:sldId id="478" r:id="rId10"/>
    <p:sldId id="339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slav Brahinets" initials="YB" lastIdx="2" clrIdx="0">
    <p:extLst>
      <p:ext uri="{19B8F6BF-5375-455C-9EA6-DF929625EA0E}">
        <p15:presenceInfo xmlns:p15="http://schemas.microsoft.com/office/powerpoint/2012/main" userId="21b0ef620fff3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B7C9A-D381-4302-8A37-E641A7713A22}" v="1" dt="2021-02-14T12:33:51.795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 autoAdjust="0"/>
    <p:restoredTop sz="94694"/>
  </p:normalViewPr>
  <p:slideViewPr>
    <p:cSldViewPr snapToGrid="0">
      <p:cViewPr varScale="1">
        <p:scale>
          <a:sx n="138" d="100"/>
          <a:sy n="138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632B7C9A-D381-4302-8A37-E641A7713A22}"/>
    <pc:docChg chg="undo redo custSel addSld delSld modSld sldOrd">
      <pc:chgData name="Yaroslav Brahinets" userId="21b0ef620fff3801" providerId="LiveId" clId="{632B7C9A-D381-4302-8A37-E641A7713A22}" dt="2021-02-14T12:34:42.501" v="615"/>
      <pc:docMkLst>
        <pc:docMk/>
      </pc:docMkLst>
      <pc:sldChg chg="modSp mod modTransition">
        <pc:chgData name="Yaroslav Brahinets" userId="21b0ef620fff3801" providerId="LiveId" clId="{632B7C9A-D381-4302-8A37-E641A7713A22}" dt="2021-02-14T12:33:51.794" v="591"/>
        <pc:sldMkLst>
          <pc:docMk/>
          <pc:sldMk cId="1253120055" sldId="274"/>
        </pc:sldMkLst>
        <pc:spChg chg="mod">
          <ac:chgData name="Yaroslav Brahinets" userId="21b0ef620fff3801" providerId="LiveId" clId="{632B7C9A-D381-4302-8A37-E641A7713A22}" dt="2021-02-14T12:30:15.758" v="572" actId="20577"/>
          <ac:spMkLst>
            <pc:docMk/>
            <pc:sldMk cId="1253120055" sldId="274"/>
            <ac:spMk id="88" creationId="{00000000-0000-0000-0000-000000000000}"/>
          </ac:spMkLst>
        </pc:spChg>
      </pc:sldChg>
      <pc:sldChg chg="modTransition">
        <pc:chgData name="Yaroslav Brahinets" userId="21b0ef620fff3801" providerId="LiveId" clId="{632B7C9A-D381-4302-8A37-E641A7713A22}" dt="2021-02-14T12:33:51.794" v="591"/>
        <pc:sldMkLst>
          <pc:docMk/>
          <pc:sldMk cId="4079671728" sldId="339"/>
        </pc:sldMkLst>
      </pc:sldChg>
      <pc:sldChg chg="del">
        <pc:chgData name="Yaroslav Brahinets" userId="21b0ef620fff3801" providerId="LiveId" clId="{632B7C9A-D381-4302-8A37-E641A7713A22}" dt="2021-02-14T09:50:35.259" v="6" actId="2696"/>
        <pc:sldMkLst>
          <pc:docMk/>
          <pc:sldMk cId="695322640" sldId="475"/>
        </pc:sldMkLst>
      </pc:sldChg>
      <pc:sldChg chg="addSp delSp modSp new mod modTransition">
        <pc:chgData name="Yaroslav Brahinets" userId="21b0ef620fff3801" providerId="LiveId" clId="{632B7C9A-D381-4302-8A37-E641A7713A22}" dt="2021-02-14T12:33:51.794" v="591"/>
        <pc:sldMkLst>
          <pc:docMk/>
          <pc:sldMk cId="1497494122" sldId="476"/>
        </pc:sldMkLst>
        <pc:spChg chg="mod">
          <ac:chgData name="Yaroslav Brahinets" userId="21b0ef620fff3801" providerId="LiveId" clId="{632B7C9A-D381-4302-8A37-E641A7713A22}" dt="2021-02-14T10:04:24.072" v="31" actId="20577"/>
          <ac:spMkLst>
            <pc:docMk/>
            <pc:sldMk cId="1497494122" sldId="476"/>
            <ac:spMk id="2" creationId="{5F5A80BF-261A-4BAA-BBC9-785E4F98B127}"/>
          </ac:spMkLst>
        </pc:spChg>
        <pc:spChg chg="add del">
          <ac:chgData name="Yaroslav Brahinets" userId="21b0ef620fff3801" providerId="LiveId" clId="{632B7C9A-D381-4302-8A37-E641A7713A22}" dt="2021-02-14T10:06:02.505" v="36" actId="21"/>
          <ac:spMkLst>
            <pc:docMk/>
            <pc:sldMk cId="1497494122" sldId="476"/>
            <ac:spMk id="3" creationId="{5B9CA6E7-F84D-4A48-8B85-8E33D78A9E33}"/>
          </ac:spMkLst>
        </pc:spChg>
        <pc:picChg chg="add del mod">
          <ac:chgData name="Yaroslav Brahinets" userId="21b0ef620fff3801" providerId="LiveId" clId="{632B7C9A-D381-4302-8A37-E641A7713A22}" dt="2021-02-14T10:06:00.502" v="34" actId="478"/>
          <ac:picMkLst>
            <pc:docMk/>
            <pc:sldMk cId="1497494122" sldId="476"/>
            <ac:picMk id="6" creationId="{3F5916FC-0333-45F8-B0E8-C9DDB74914FB}"/>
          </ac:picMkLst>
        </pc:picChg>
        <pc:picChg chg="add mod">
          <ac:chgData name="Yaroslav Brahinets" userId="21b0ef620fff3801" providerId="LiveId" clId="{632B7C9A-D381-4302-8A37-E641A7713A22}" dt="2021-02-14T10:06:06.492" v="38" actId="1076"/>
          <ac:picMkLst>
            <pc:docMk/>
            <pc:sldMk cId="1497494122" sldId="476"/>
            <ac:picMk id="8" creationId="{00D50952-751D-4E82-BA41-DF40648AC2E8}"/>
          </ac:picMkLst>
        </pc:picChg>
        <pc:picChg chg="add mod">
          <ac:chgData name="Yaroslav Brahinets" userId="21b0ef620fff3801" providerId="LiveId" clId="{632B7C9A-D381-4302-8A37-E641A7713A22}" dt="2021-02-14T10:06:50.824" v="41" actId="1076"/>
          <ac:picMkLst>
            <pc:docMk/>
            <pc:sldMk cId="1497494122" sldId="476"/>
            <ac:picMk id="10" creationId="{8E997427-7B55-4688-86A5-7CE94EC01D40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3999177984" sldId="476"/>
        </pc:sldMkLst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1726994248" sldId="477"/>
        </pc:sldMkLst>
      </pc:sldChg>
      <pc:sldChg chg="addSp delSp modSp new mod modTransition">
        <pc:chgData name="Yaroslav Brahinets" userId="21b0ef620fff3801" providerId="LiveId" clId="{632B7C9A-D381-4302-8A37-E641A7713A22}" dt="2021-02-14T12:33:51.794" v="591"/>
        <pc:sldMkLst>
          <pc:docMk/>
          <pc:sldMk cId="3723743388" sldId="477"/>
        </pc:sldMkLst>
        <pc:spChg chg="mod">
          <ac:chgData name="Yaroslav Brahinets" userId="21b0ef620fff3801" providerId="LiveId" clId="{632B7C9A-D381-4302-8A37-E641A7713A22}" dt="2021-02-14T10:21:57.360" v="115" actId="14100"/>
          <ac:spMkLst>
            <pc:docMk/>
            <pc:sldMk cId="3723743388" sldId="477"/>
            <ac:spMk id="2" creationId="{FAC5B37F-3C3E-46D0-926C-EBBF1D3775EF}"/>
          </ac:spMkLst>
        </pc:spChg>
        <pc:spChg chg="del">
          <ac:chgData name="Yaroslav Brahinets" userId="21b0ef620fff3801" providerId="LiveId" clId="{632B7C9A-D381-4302-8A37-E641A7713A22}" dt="2021-02-14T10:18:47.102" v="59" actId="21"/>
          <ac:spMkLst>
            <pc:docMk/>
            <pc:sldMk cId="3723743388" sldId="477"/>
            <ac:spMk id="3" creationId="{E4669D87-5302-42EE-856D-7821DE7414C1}"/>
          </ac:spMkLst>
        </pc:spChg>
        <pc:picChg chg="add mod">
          <ac:chgData name="Yaroslav Brahinets" userId="21b0ef620fff3801" providerId="LiveId" clId="{632B7C9A-D381-4302-8A37-E641A7713A22}" dt="2021-02-14T12:22:33.423" v="405" actId="14861"/>
          <ac:picMkLst>
            <pc:docMk/>
            <pc:sldMk cId="3723743388" sldId="477"/>
            <ac:picMk id="6" creationId="{C75F2A96-A22C-450E-917F-2F007B5F0517}"/>
          </ac:picMkLst>
        </pc:picChg>
        <pc:picChg chg="add mod">
          <ac:chgData name="Yaroslav Brahinets" userId="21b0ef620fff3801" providerId="LiveId" clId="{632B7C9A-D381-4302-8A37-E641A7713A22}" dt="2021-02-14T12:22:37.035" v="407" actId="14861"/>
          <ac:picMkLst>
            <pc:docMk/>
            <pc:sldMk cId="3723743388" sldId="477"/>
            <ac:picMk id="8" creationId="{276262AA-CB13-4563-9474-EC02C50B5FFC}"/>
          </ac:picMkLst>
        </pc:picChg>
      </pc:sldChg>
      <pc:sldChg chg="addSp delSp modSp new mod ord modTransition">
        <pc:chgData name="Yaroslav Brahinets" userId="21b0ef620fff3801" providerId="LiveId" clId="{632B7C9A-D381-4302-8A37-E641A7713A22}" dt="2021-02-14T12:34:42.501" v="615"/>
        <pc:sldMkLst>
          <pc:docMk/>
          <pc:sldMk cId="579602081" sldId="478"/>
        </pc:sldMkLst>
        <pc:spChg chg="mod">
          <ac:chgData name="Yaroslav Brahinets" userId="21b0ef620fff3801" providerId="LiveId" clId="{632B7C9A-D381-4302-8A37-E641A7713A22}" dt="2021-02-14T10:34:17.455" v="222" actId="6549"/>
          <ac:spMkLst>
            <pc:docMk/>
            <pc:sldMk cId="579602081" sldId="478"/>
            <ac:spMk id="2" creationId="{53A592BD-1919-4A9A-8798-6ECE77663B9A}"/>
          </ac:spMkLst>
        </pc:spChg>
        <pc:spChg chg="del">
          <ac:chgData name="Yaroslav Brahinets" userId="21b0ef620fff3801" providerId="LiveId" clId="{632B7C9A-D381-4302-8A37-E641A7713A22}" dt="2021-02-14T10:32:04.862" v="125" actId="21"/>
          <ac:spMkLst>
            <pc:docMk/>
            <pc:sldMk cId="579602081" sldId="478"/>
            <ac:spMk id="3" creationId="{A157D6B5-4419-45D0-83AE-20E2FAD048AE}"/>
          </ac:spMkLst>
        </pc:spChg>
        <pc:picChg chg="add del mod">
          <ac:chgData name="Yaroslav Brahinets" userId="21b0ef620fff3801" providerId="LiveId" clId="{632B7C9A-D381-4302-8A37-E641A7713A22}" dt="2021-02-14T10:34:04.841" v="196" actId="478"/>
          <ac:picMkLst>
            <pc:docMk/>
            <pc:sldMk cId="579602081" sldId="478"/>
            <ac:picMk id="6" creationId="{BD2AE7A2-D9CB-4777-8105-80CA4F28FECB}"/>
          </ac:picMkLst>
        </pc:picChg>
        <pc:picChg chg="add mod">
          <ac:chgData name="Yaroslav Brahinets" userId="21b0ef620fff3801" providerId="LiveId" clId="{632B7C9A-D381-4302-8A37-E641A7713A22}" dt="2021-02-14T12:22:21.680" v="401" actId="14861"/>
          <ac:picMkLst>
            <pc:docMk/>
            <pc:sldMk cId="579602081" sldId="478"/>
            <ac:picMk id="8" creationId="{FA67E7B0-65A4-4E0E-A711-AE9A3AB966F0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2790000127" sldId="478"/>
        </pc:sldMkLst>
      </pc:sldChg>
      <pc:sldChg chg="addSp delSp modSp new mod modTransition">
        <pc:chgData name="Yaroslav Brahinets" userId="21b0ef620fff3801" providerId="LiveId" clId="{632B7C9A-D381-4302-8A37-E641A7713A22}" dt="2021-02-14T12:33:51.794" v="591"/>
        <pc:sldMkLst>
          <pc:docMk/>
          <pc:sldMk cId="2042571387" sldId="479"/>
        </pc:sldMkLst>
        <pc:spChg chg="mod">
          <ac:chgData name="Yaroslav Brahinets" userId="21b0ef620fff3801" providerId="LiveId" clId="{632B7C9A-D381-4302-8A37-E641A7713A22}" dt="2021-02-14T10:43:41.299" v="287" actId="6549"/>
          <ac:spMkLst>
            <pc:docMk/>
            <pc:sldMk cId="2042571387" sldId="479"/>
            <ac:spMk id="2" creationId="{A70DE750-6EDE-46C4-8432-C797A5CA9538}"/>
          </ac:spMkLst>
        </pc:spChg>
        <pc:spChg chg="del">
          <ac:chgData name="Yaroslav Brahinets" userId="21b0ef620fff3801" providerId="LiveId" clId="{632B7C9A-D381-4302-8A37-E641A7713A22}" dt="2021-02-14T10:43:16.694" v="227" actId="21"/>
          <ac:spMkLst>
            <pc:docMk/>
            <pc:sldMk cId="2042571387" sldId="479"/>
            <ac:spMk id="3" creationId="{4B0C82FE-9B8E-4008-8AAB-88D6D3122165}"/>
          </ac:spMkLst>
        </pc:spChg>
        <pc:picChg chg="add mod">
          <ac:chgData name="Yaroslav Brahinets" userId="21b0ef620fff3801" providerId="LiveId" clId="{632B7C9A-D381-4302-8A37-E641A7713A22}" dt="2021-02-14T12:22:28.436" v="403" actId="14861"/>
          <ac:picMkLst>
            <pc:docMk/>
            <pc:sldMk cId="2042571387" sldId="479"/>
            <ac:picMk id="6" creationId="{D85F8879-B793-4BC8-B9F5-F283B18DAE6D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3416838400" sldId="479"/>
        </pc:sldMkLst>
      </pc:sldChg>
      <pc:sldChg chg="addSp modSp new mod modTransition">
        <pc:chgData name="Yaroslav Brahinets" userId="21b0ef620fff3801" providerId="LiveId" clId="{632B7C9A-D381-4302-8A37-E641A7713A22}" dt="2021-02-14T12:33:51.794" v="591"/>
        <pc:sldMkLst>
          <pc:docMk/>
          <pc:sldMk cId="443292837" sldId="480"/>
        </pc:sldMkLst>
        <pc:spChg chg="mod">
          <ac:chgData name="Yaroslav Brahinets" userId="21b0ef620fff3801" providerId="LiveId" clId="{632B7C9A-D381-4302-8A37-E641A7713A22}" dt="2021-02-14T11:03:08.759" v="364" actId="20577"/>
          <ac:spMkLst>
            <pc:docMk/>
            <pc:sldMk cId="443292837" sldId="480"/>
            <ac:spMk id="2" creationId="{E7C41636-7DBE-4812-9BCA-F2990B57092D}"/>
          </ac:spMkLst>
        </pc:spChg>
        <pc:picChg chg="add">
          <ac:chgData name="Yaroslav Brahinets" userId="21b0ef620fff3801" providerId="LiveId" clId="{632B7C9A-D381-4302-8A37-E641A7713A22}" dt="2021-02-14T11:02:40.940" v="288" actId="22"/>
          <ac:picMkLst>
            <pc:docMk/>
            <pc:sldMk cId="443292837" sldId="480"/>
            <ac:picMk id="6" creationId="{4E18FFDA-3EC5-4AFB-9CC2-4BE39AF8B169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3116541428" sldId="480"/>
        </pc:sldMkLst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3478546816" sldId="481"/>
        </pc:sldMkLst>
      </pc:sldChg>
      <pc:sldChg chg="addSp delSp modSp new mod modTransition">
        <pc:chgData name="Yaroslav Brahinets" userId="21b0ef620fff3801" providerId="LiveId" clId="{632B7C9A-D381-4302-8A37-E641A7713A22}" dt="2021-02-14T12:34:30.778" v="613" actId="1076"/>
        <pc:sldMkLst>
          <pc:docMk/>
          <pc:sldMk cId="3924954096" sldId="481"/>
        </pc:sldMkLst>
        <pc:spChg chg="mod">
          <ac:chgData name="Yaroslav Brahinets" userId="21b0ef620fff3801" providerId="LiveId" clId="{632B7C9A-D381-4302-8A37-E641A7713A22}" dt="2021-02-14T12:34:25.586" v="608" actId="14100"/>
          <ac:spMkLst>
            <pc:docMk/>
            <pc:sldMk cId="3924954096" sldId="481"/>
            <ac:spMk id="2" creationId="{3953AAC8-E944-4FDB-AA10-77EB7E68357F}"/>
          </ac:spMkLst>
        </pc:spChg>
        <pc:spChg chg="del">
          <ac:chgData name="Yaroslav Brahinets" userId="21b0ef620fff3801" providerId="LiveId" clId="{632B7C9A-D381-4302-8A37-E641A7713A22}" dt="2021-02-14T11:07:02.248" v="386" actId="478"/>
          <ac:spMkLst>
            <pc:docMk/>
            <pc:sldMk cId="3924954096" sldId="481"/>
            <ac:spMk id="3" creationId="{8203A358-ADA2-48A2-AE7A-4A3B21BB773C}"/>
          </ac:spMkLst>
        </pc:spChg>
        <pc:picChg chg="add del">
          <ac:chgData name="Yaroslav Brahinets" userId="21b0ef620fff3801" providerId="LiveId" clId="{632B7C9A-D381-4302-8A37-E641A7713A22}" dt="2021-02-14T11:07:04.771" v="388" actId="22"/>
          <ac:picMkLst>
            <pc:docMk/>
            <pc:sldMk cId="3924954096" sldId="481"/>
            <ac:picMk id="6" creationId="{8E08F3B6-5021-4312-9714-65AD785DCD73}"/>
          </ac:picMkLst>
        </pc:picChg>
        <pc:picChg chg="add del mod">
          <ac:chgData name="Yaroslav Brahinets" userId="21b0ef620fff3801" providerId="LiveId" clId="{632B7C9A-D381-4302-8A37-E641A7713A22}" dt="2021-02-14T12:34:30.093" v="612" actId="1076"/>
          <ac:picMkLst>
            <pc:docMk/>
            <pc:sldMk cId="3924954096" sldId="481"/>
            <ac:picMk id="8" creationId="{F9A16723-95C1-4F8E-BC13-88A1D8F75A9C}"/>
          </ac:picMkLst>
        </pc:picChg>
        <pc:picChg chg="add del">
          <ac:chgData name="Yaroslav Brahinets" userId="21b0ef620fff3801" providerId="LiveId" clId="{632B7C9A-D381-4302-8A37-E641A7713A22}" dt="2021-02-14T11:57:04.994" v="394" actId="22"/>
          <ac:picMkLst>
            <pc:docMk/>
            <pc:sldMk cId="3924954096" sldId="481"/>
            <ac:picMk id="10" creationId="{34CCCC1B-973D-42D7-951B-F79A5734EE5B}"/>
          </ac:picMkLst>
        </pc:picChg>
        <pc:picChg chg="add mod">
          <ac:chgData name="Yaroslav Brahinets" userId="21b0ef620fff3801" providerId="LiveId" clId="{632B7C9A-D381-4302-8A37-E641A7713A22}" dt="2021-02-14T12:34:30.778" v="613" actId="1076"/>
          <ac:picMkLst>
            <pc:docMk/>
            <pc:sldMk cId="3924954096" sldId="481"/>
            <ac:picMk id="12" creationId="{136DAF1D-1122-4A0D-95B7-7752EF2F2393}"/>
          </ac:picMkLst>
        </pc:picChg>
      </pc:sldChg>
      <pc:sldChg chg="addSp delSp modSp new mod modTransition">
        <pc:chgData name="Yaroslav Brahinets" userId="21b0ef620fff3801" providerId="LiveId" clId="{632B7C9A-D381-4302-8A37-E641A7713A22}" dt="2021-02-14T12:33:51.794" v="591"/>
        <pc:sldMkLst>
          <pc:docMk/>
          <pc:sldMk cId="1551296078" sldId="482"/>
        </pc:sldMkLst>
        <pc:spChg chg="mod">
          <ac:chgData name="Yaroslav Brahinets" userId="21b0ef620fff3801" providerId="LiveId" clId="{632B7C9A-D381-4302-8A37-E641A7713A22}" dt="2021-02-14T12:33:30.347" v="590" actId="20577"/>
          <ac:spMkLst>
            <pc:docMk/>
            <pc:sldMk cId="1551296078" sldId="482"/>
            <ac:spMk id="2" creationId="{4389BAA2-313C-4BEF-9C67-D9BA597BB589}"/>
          </ac:spMkLst>
        </pc:spChg>
        <pc:spChg chg="del">
          <ac:chgData name="Yaroslav Brahinets" userId="21b0ef620fff3801" providerId="LiveId" clId="{632B7C9A-D381-4302-8A37-E641A7713A22}" dt="2021-02-14T12:24:09.419" v="412" actId="21"/>
          <ac:spMkLst>
            <pc:docMk/>
            <pc:sldMk cId="1551296078" sldId="482"/>
            <ac:spMk id="3" creationId="{C90F634C-6F02-4C3F-8FD8-7A75FFC6B440}"/>
          </ac:spMkLst>
        </pc:spChg>
        <pc:picChg chg="add mod">
          <ac:chgData name="Yaroslav Brahinets" userId="21b0ef620fff3801" providerId="LiveId" clId="{632B7C9A-D381-4302-8A37-E641A7713A22}" dt="2021-02-14T12:24:13.538" v="415" actId="14861"/>
          <ac:picMkLst>
            <pc:docMk/>
            <pc:sldMk cId="1551296078" sldId="482"/>
            <ac:picMk id="6" creationId="{88291434-B2DB-44E9-A9B4-33CD625BDBE8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1827916817" sldId="482"/>
        </pc:sldMkLst>
      </pc:sldChg>
      <pc:sldChg chg="addSp delSp modSp new mod modTransition">
        <pc:chgData name="Yaroslav Brahinets" userId="21b0ef620fff3801" providerId="LiveId" clId="{632B7C9A-D381-4302-8A37-E641A7713A22}" dt="2021-02-14T12:33:51.794" v="591"/>
        <pc:sldMkLst>
          <pc:docMk/>
          <pc:sldMk cId="2641527781" sldId="483"/>
        </pc:sldMkLst>
        <pc:spChg chg="mod">
          <ac:chgData name="Yaroslav Brahinets" userId="21b0ef620fff3801" providerId="LiveId" clId="{632B7C9A-D381-4302-8A37-E641A7713A22}" dt="2021-02-14T12:27:55.436" v="554" actId="20577"/>
          <ac:spMkLst>
            <pc:docMk/>
            <pc:sldMk cId="2641527781" sldId="483"/>
            <ac:spMk id="2" creationId="{82C4A4A5-9009-4DD3-AD09-2DE64F75B489}"/>
          </ac:spMkLst>
        </pc:spChg>
        <pc:spChg chg="del">
          <ac:chgData name="Yaroslav Brahinets" userId="21b0ef620fff3801" providerId="LiveId" clId="{632B7C9A-D381-4302-8A37-E641A7713A22}" dt="2021-02-14T12:27:02.228" v="483" actId="21"/>
          <ac:spMkLst>
            <pc:docMk/>
            <pc:sldMk cId="2641527781" sldId="483"/>
            <ac:spMk id="3" creationId="{1D2294C7-3CDB-4408-BBD6-F74C3888F725}"/>
          </ac:spMkLst>
        </pc:spChg>
        <pc:picChg chg="add mod">
          <ac:chgData name="Yaroslav Brahinets" userId="21b0ef620fff3801" providerId="LiveId" clId="{632B7C9A-D381-4302-8A37-E641A7713A22}" dt="2021-02-14T12:30:06.789" v="571" actId="1076"/>
          <ac:picMkLst>
            <pc:docMk/>
            <pc:sldMk cId="2641527781" sldId="483"/>
            <ac:picMk id="6" creationId="{B7E4802A-F46D-4D69-873A-12746374FEAF}"/>
          </ac:picMkLst>
        </pc:picChg>
        <pc:picChg chg="add mod">
          <ac:chgData name="Yaroslav Brahinets" userId="21b0ef620fff3801" providerId="LiveId" clId="{632B7C9A-D381-4302-8A37-E641A7713A22}" dt="2021-02-14T12:30:04.917" v="570" actId="14861"/>
          <ac:picMkLst>
            <pc:docMk/>
            <pc:sldMk cId="2641527781" sldId="483"/>
            <ac:picMk id="8" creationId="{90B25F0E-AB9A-45E9-8874-8088568ED7FC}"/>
          </ac:picMkLst>
        </pc:picChg>
        <pc:picChg chg="add mod">
          <ac:chgData name="Yaroslav Brahinets" userId="21b0ef620fff3801" providerId="LiveId" clId="{632B7C9A-D381-4302-8A37-E641A7713A22}" dt="2021-02-14T12:30:04.917" v="570" actId="14861"/>
          <ac:picMkLst>
            <pc:docMk/>
            <pc:sldMk cId="2641527781" sldId="483"/>
            <ac:picMk id="10" creationId="{A94A0C5E-C993-43D3-8C00-385F70BAEF8C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670253929" sldId="4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15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80BF-261A-4BAA-BBC9-785E4F98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spring robustness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B53BF-FFF8-42FC-9459-ED4FBA85F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50952-751D-4E82-BA41-DF40648A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594339"/>
            <a:ext cx="3638331" cy="2396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97427-7B55-4688-86A5-7CE94EC0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107" y="1594339"/>
            <a:ext cx="4105168" cy="22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B37F-3C3E-46D0-926C-EBBF1D37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8056869" cy="857400"/>
          </a:xfrm>
        </p:spPr>
        <p:txBody>
          <a:bodyPr/>
          <a:lstStyle/>
          <a:p>
            <a:r>
              <a:rPr lang="en-US" dirty="0"/>
              <a:t>Prevent resource exhaustion. Tune pool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984C1-61C8-402D-BC30-F7566730E6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F2A96-A22C-450E-917F-2F007B5F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7" y="1617785"/>
            <a:ext cx="4237315" cy="258327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262AA-CB13-4563-9474-EC02C50B5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962" y="1526659"/>
            <a:ext cx="3750313" cy="285940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74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E750-6EDE-46C4-8432-C797A5CA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8135575" cy="857400"/>
          </a:xfrm>
        </p:spPr>
        <p:txBody>
          <a:bodyPr/>
          <a:lstStyle/>
          <a:p>
            <a:r>
              <a:rPr lang="en-US" dirty="0"/>
              <a:t>Remember security and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DA296-AE0A-410B-897D-A0E5E75B2E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F8879-B793-4BC8-B9F5-F283B18D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2062990"/>
            <a:ext cx="7634394" cy="151605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57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1636-7DBE-4812-9BCA-F2990B57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/>
              <a:t>Prevent data inconsistency by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EF2B2-BE63-412B-AD2E-215976B72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81B9A-FECC-4DBC-AD52-208F1BBC88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8FFDA-3EC5-4AFB-9CC2-4BE39AF8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3" y="1447048"/>
            <a:ext cx="8073074" cy="22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AAC8-E944-4FDB-AA10-77EB7E68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36791" cy="857400"/>
          </a:xfrm>
        </p:spPr>
        <p:txBody>
          <a:bodyPr/>
          <a:lstStyle/>
          <a:p>
            <a:r>
              <a:rPr lang="en-US" dirty="0"/>
              <a:t>Prefer polymorphism over copy-paste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D5B5E-EE82-4FA2-9E6F-FD1BB7010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16723-95C1-4F8E-BC13-88A1D8F7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50" y="2071485"/>
            <a:ext cx="3749350" cy="140600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6DAF1D-1122-4A0D-95B7-7752EF2F2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03" y="1846341"/>
            <a:ext cx="3409747" cy="214933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95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BAA2-313C-4BEF-9C67-D9BA597B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code clean</a:t>
            </a:r>
            <a:br>
              <a:rPr lang="en-US" dirty="0"/>
            </a:br>
            <a:r>
              <a:rPr lang="en-US" dirty="0"/>
              <a:t>Maybe extract SQL to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3DE29-D028-4DF8-B291-09B5ACA48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91434-B2DB-44E9-A9B4-33CD625B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28" y="1484424"/>
            <a:ext cx="4636173" cy="3411524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29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A4A5-9009-4DD3-AD09-2DE64F7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be more open-close. Design some analog of Profiles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9E9A9-1A56-4DD4-8299-0FDD6E0F02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4802A-F46D-4D69-873A-12746374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57" y="1363329"/>
            <a:ext cx="3393680" cy="1579816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B25F0E-AB9A-45E9-8874-8088568E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87" y="1272435"/>
            <a:ext cx="3246638" cy="1758334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A0C5E-C993-43D3-8C00-385F70BAE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851" y="3178310"/>
            <a:ext cx="5382153" cy="1776705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52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92BD-1919-4A9A-8798-6ECE7766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/>
              <a:t>Obey your teammates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4A169-2514-4B41-8B6C-09E029470F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7E7B0-65A4-4E0E-A711-AE9A3AB9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69" y="1499787"/>
            <a:ext cx="4757415" cy="347987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60208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79</Words>
  <Application>Microsoft Office PowerPoint</Application>
  <PresentationFormat>On-screen Show (16:9)</PresentationFormat>
  <Paragraphs>22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Raleway</vt:lpstr>
      <vt:lpstr>Arial</vt:lpstr>
      <vt:lpstr>Antonio template</vt:lpstr>
      <vt:lpstr>Lesson 15 – Homework review</vt:lpstr>
      <vt:lpstr>Use spring robustness</vt:lpstr>
      <vt:lpstr>Prevent resource exhaustion. Tune pool</vt:lpstr>
      <vt:lpstr>Remember security and performance</vt:lpstr>
      <vt:lpstr>Prevent data inconsistency by transactions</vt:lpstr>
      <vt:lpstr>Prefer polymorphism over copy-paste</vt:lpstr>
      <vt:lpstr>Keep code clean Maybe extract SQL to resources</vt:lpstr>
      <vt:lpstr>Try to be more open-close. Design some analog of Profiles</vt:lpstr>
      <vt:lpstr>Obey your teammates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212</cp:revision>
  <dcterms:modified xsi:type="dcterms:W3CDTF">2021-02-14T12:34:42Z</dcterms:modified>
</cp:coreProperties>
</file>