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8.png" ContentType="image/png"/>
  <Override PartName="/ppt/media/image1.jpeg" ContentType="image/jpeg"/>
  <Override PartName="/ppt/media/image38.png" ContentType="image/pn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9.png" ContentType="image/png"/>
  <Override PartName="/ppt/media/image40.png" ContentType="image/png"/>
  <Override PartName="/ppt/media/image41.png" ContentType="image/png"/>
  <Override PartName="/ppt/media/image42.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8602920" y="66600"/>
            <a:ext cx="347400" cy="356760"/>
          </a:xfrm>
          <a:prstGeom prst="rect">
            <a:avLst/>
          </a:prstGeom>
          <a:blipFill rotWithShape="0">
            <a:blip r:embed="rId2"/>
            <a:srcRect/>
            <a:stretch/>
          </a:blipFill>
          <a:ln w="0">
            <a:noFill/>
          </a:ln>
        </p:spPr>
        <p:style>
          <a:lnRef idx="0"/>
          <a:fillRef idx="0"/>
          <a:effectRef idx="0"/>
          <a:fontRef idx="minor"/>
        </p:style>
      </p:sp>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bg object 16"/>
          <p:cNvSpPr/>
          <p:nvPr/>
        </p:nvSpPr>
        <p:spPr>
          <a:xfrm>
            <a:off x="8602920" y="66600"/>
            <a:ext cx="347400" cy="356760"/>
          </a:xfrm>
          <a:prstGeom prst="rect">
            <a:avLst/>
          </a:prstGeom>
          <a:blipFill rotWithShape="0">
            <a:blip r:embed="rId2"/>
            <a:srcRect/>
            <a:stretch/>
          </a:blipFill>
          <a:ln w="0">
            <a:noFill/>
          </a:ln>
        </p:spPr>
        <p:style>
          <a:lnRef idx="0"/>
          <a:fillRef idx="0"/>
          <a:effectRef idx="0"/>
          <a:fontRef idx="minor"/>
        </p:style>
      </p:sp>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bg object 16"/>
          <p:cNvSpPr/>
          <p:nvPr/>
        </p:nvSpPr>
        <p:spPr>
          <a:xfrm>
            <a:off x="8602920" y="66600"/>
            <a:ext cx="347400" cy="356760"/>
          </a:xfrm>
          <a:prstGeom prst="rect">
            <a:avLst/>
          </a:prstGeom>
          <a:blipFill rotWithShape="0">
            <a:blip r:embed="rId2"/>
            <a:srcRect/>
            <a:stretch/>
          </a:blipFill>
          <a:ln w="0">
            <a:noFill/>
          </a:ln>
        </p:spPr>
        <p:style>
          <a:lnRef idx="0"/>
          <a:fillRef idx="0"/>
          <a:effectRef idx="0"/>
          <a:fontRef idx="minor"/>
        </p:style>
      </p:sp>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8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23880" y="590400"/>
            <a:ext cx="7895160" cy="870840"/>
          </a:xfrm>
          <a:prstGeom prst="rect">
            <a:avLst/>
          </a:prstGeom>
          <a:noFill/>
          <a:ln w="0">
            <a:noFill/>
          </a:ln>
        </p:spPr>
        <p:txBody>
          <a:bodyPr lIns="0" rIns="0" tIns="12600" bIns="0" anchor="t">
            <a:noAutofit/>
          </a:bodyPr>
          <a:p>
            <a:pPr marL="59760" algn="ctr">
              <a:lnSpc>
                <a:spcPct val="100000"/>
              </a:lnSpc>
              <a:spcBef>
                <a:spcPts val="99"/>
              </a:spcBef>
              <a:buNone/>
            </a:pPr>
            <a:r>
              <a:rPr b="1" lang="en-US" sz="4200" spc="-120" strike="noStrike">
                <a:solidFill>
                  <a:srgbClr val="cc0000"/>
                </a:solidFill>
                <a:latin typeface="Verdana"/>
              </a:rPr>
              <a:t>CAPSTONE</a:t>
            </a:r>
            <a:r>
              <a:rPr b="1" lang="en-US" sz="4200" spc="-262" strike="noStrike">
                <a:solidFill>
                  <a:srgbClr val="cc0000"/>
                </a:solidFill>
                <a:latin typeface="Verdana"/>
              </a:rPr>
              <a:t> </a:t>
            </a:r>
            <a:r>
              <a:rPr b="1" lang="en-US" sz="4200" spc="-106" strike="noStrike">
                <a:solidFill>
                  <a:srgbClr val="cc0000"/>
                </a:solidFill>
                <a:latin typeface="Verdana"/>
              </a:rPr>
              <a:t>PROJECT-3</a:t>
            </a:r>
            <a:endParaRPr b="0" lang="en-IN" sz="4200" spc="-1" strike="noStrike">
              <a:latin typeface="Arial"/>
            </a:endParaRPr>
          </a:p>
        </p:txBody>
      </p:sp>
      <p:sp>
        <p:nvSpPr>
          <p:cNvPr id="118" name="object 3"/>
          <p:cNvSpPr/>
          <p:nvPr/>
        </p:nvSpPr>
        <p:spPr>
          <a:xfrm>
            <a:off x="2245320" y="2449440"/>
            <a:ext cx="4413960" cy="2311200"/>
          </a:xfrm>
          <a:prstGeom prst="rect">
            <a:avLst/>
          </a:prstGeom>
          <a:noFill/>
          <a:ln w="0">
            <a:noFill/>
          </a:ln>
        </p:spPr>
        <p:style>
          <a:lnRef idx="0"/>
          <a:fillRef idx="0"/>
          <a:effectRef idx="0"/>
          <a:fontRef idx="minor"/>
        </p:style>
        <p:txBody>
          <a:bodyPr lIns="0" rIns="0" tIns="12600" bIns="0" anchor="t">
            <a:spAutoFit/>
          </a:bodyPr>
          <a:p>
            <a:pPr algn="ctr">
              <a:lnSpc>
                <a:spcPct val="100000"/>
              </a:lnSpc>
              <a:spcBef>
                <a:spcPts val="99"/>
              </a:spcBef>
              <a:buNone/>
            </a:pPr>
            <a:r>
              <a:rPr b="1" lang="en-US" sz="2200" spc="-46" strike="noStrike" u="sng">
                <a:solidFill>
                  <a:srgbClr val="c00000"/>
                </a:solidFill>
                <a:uFill>
                  <a:solidFill>
                    <a:srgbClr val="0b044f"/>
                  </a:solidFill>
                </a:uFill>
                <a:latin typeface="Verdana"/>
                <a:ea typeface="DejaVu Sans"/>
              </a:rPr>
              <a:t>TEAM</a:t>
            </a:r>
            <a:r>
              <a:rPr b="1" lang="en-US" sz="2200" spc="-140" strike="noStrike" u="sng">
                <a:solidFill>
                  <a:srgbClr val="c00000"/>
                </a:solidFill>
                <a:uFill>
                  <a:solidFill>
                    <a:srgbClr val="0b044f"/>
                  </a:solidFill>
                </a:uFill>
                <a:latin typeface="Verdana"/>
                <a:ea typeface="DejaVu Sans"/>
              </a:rPr>
              <a:t> </a:t>
            </a:r>
            <a:r>
              <a:rPr b="1" lang="en-US" sz="2200" spc="-41" strike="noStrike" u="sng">
                <a:solidFill>
                  <a:srgbClr val="c00000"/>
                </a:solidFill>
                <a:uFill>
                  <a:solidFill>
                    <a:srgbClr val="0b044f"/>
                  </a:solidFill>
                </a:uFill>
                <a:latin typeface="Verdana"/>
                <a:ea typeface="DejaVu Sans"/>
              </a:rPr>
              <a:t>MEMBERS</a:t>
            </a:r>
            <a:r>
              <a:rPr b="1" lang="en-US" sz="2200" spc="-66" strike="noStrike">
                <a:solidFill>
                  <a:srgbClr val="0b044f"/>
                </a:solidFill>
                <a:latin typeface="Verdana"/>
                <a:ea typeface="DejaVu Sans"/>
              </a:rPr>
              <a:t> </a:t>
            </a:r>
            <a:endParaRPr b="0" lang="en-IN" sz="2200" spc="-1" strike="noStrike">
              <a:latin typeface="Arial"/>
            </a:endParaRPr>
          </a:p>
          <a:p>
            <a:pPr algn="ctr">
              <a:lnSpc>
                <a:spcPct val="100000"/>
              </a:lnSpc>
              <a:spcBef>
                <a:spcPts val="567"/>
              </a:spcBef>
              <a:spcAft>
                <a:spcPts val="567"/>
              </a:spcAft>
              <a:buNone/>
            </a:pPr>
            <a:r>
              <a:rPr b="1" lang="en-US" sz="2200" spc="-66" strike="noStrike">
                <a:solidFill>
                  <a:srgbClr val="0b044f"/>
                </a:solidFill>
                <a:latin typeface="Verdana"/>
                <a:ea typeface="DejaVu Sans"/>
              </a:rPr>
              <a:t>SATYAM JYOTI SANKAR</a:t>
            </a:r>
            <a:endParaRPr b="0" lang="en-IN" sz="2200" spc="-1" strike="noStrike">
              <a:latin typeface="Arial"/>
            </a:endParaRPr>
          </a:p>
          <a:p>
            <a:pPr marL="12600" algn="ctr">
              <a:lnSpc>
                <a:spcPct val="100000"/>
              </a:lnSpc>
              <a:spcBef>
                <a:spcPts val="567"/>
              </a:spcBef>
              <a:spcAft>
                <a:spcPts val="567"/>
              </a:spcAft>
              <a:buNone/>
            </a:pPr>
            <a:r>
              <a:rPr b="1" lang="en-US" sz="2200" spc="-66" strike="noStrike">
                <a:solidFill>
                  <a:srgbClr val="0b044f"/>
                </a:solidFill>
                <a:latin typeface="Verdana"/>
                <a:ea typeface="DejaVu Sans"/>
              </a:rPr>
              <a:t> </a:t>
            </a:r>
            <a:r>
              <a:rPr b="1" lang="en-US" sz="2200" spc="-66" strike="noStrike">
                <a:solidFill>
                  <a:srgbClr val="0b044f"/>
                </a:solidFill>
                <a:latin typeface="Verdana"/>
                <a:ea typeface="DejaVu Sans"/>
              </a:rPr>
              <a:t>KRUSHNAGOPAL BRAHMA</a:t>
            </a:r>
            <a:endParaRPr b="0" lang="en-IN" sz="2200" spc="-1" strike="noStrike">
              <a:latin typeface="Arial"/>
            </a:endParaRPr>
          </a:p>
          <a:p>
            <a:pPr marL="12600" algn="ctr">
              <a:lnSpc>
                <a:spcPct val="100000"/>
              </a:lnSpc>
              <a:buNone/>
            </a:pPr>
            <a:endParaRPr b="0" lang="en-IN" sz="2200" spc="-1" strike="noStrike">
              <a:latin typeface="Arial"/>
            </a:endParaRPr>
          </a:p>
          <a:p>
            <a:pPr marL="12600" algn="ctr">
              <a:lnSpc>
                <a:spcPct val="100000"/>
              </a:lnSpc>
              <a:buNone/>
            </a:pPr>
            <a:endParaRPr b="0" lang="en-IN" sz="2200" spc="-1" strike="noStrike">
              <a:latin typeface="Arial"/>
            </a:endParaRPr>
          </a:p>
          <a:p>
            <a:pPr marL="12600" algn="ctr">
              <a:lnSpc>
                <a:spcPct val="100000"/>
              </a:lnSpc>
              <a:buNone/>
            </a:pPr>
            <a:endParaRPr b="0" lang="en-IN" sz="2200" spc="-1" strike="noStrike">
              <a:latin typeface="Arial"/>
            </a:endParaRPr>
          </a:p>
        </p:txBody>
      </p:sp>
      <p:sp>
        <p:nvSpPr>
          <p:cNvPr id="119" name=""/>
          <p:cNvSpPr/>
          <p:nvPr/>
        </p:nvSpPr>
        <p:spPr>
          <a:xfrm>
            <a:off x="803880" y="1620000"/>
            <a:ext cx="7835400" cy="1191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IN" sz="3200" spc="-1" strike="noStrike">
                <a:solidFill>
                  <a:srgbClr val="000000"/>
                </a:solidFill>
                <a:latin typeface="Arial"/>
                <a:ea typeface="DejaVu Sans"/>
              </a:rPr>
              <a:t>Mobile Price Range Prediction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Picture 13" descr=""/>
          <p:cNvPicPr/>
          <p:nvPr/>
        </p:nvPicPr>
        <p:blipFill>
          <a:blip r:embed="rId1"/>
          <a:stretch/>
        </p:blipFill>
        <p:spPr>
          <a:xfrm>
            <a:off x="1080000" y="2305440"/>
            <a:ext cx="2880000" cy="2014560"/>
          </a:xfrm>
          <a:prstGeom prst="rect">
            <a:avLst/>
          </a:prstGeom>
          <a:ln w="0">
            <a:noFill/>
          </a:ln>
        </p:spPr>
      </p:pic>
      <p:sp>
        <p:nvSpPr>
          <p:cNvPr id="142" name="PlaceHolder 1"/>
          <p:cNvSpPr>
            <a:spLocks noGrp="1"/>
          </p:cNvSpPr>
          <p:nvPr>
            <p:ph type="title"/>
          </p:nvPr>
        </p:nvSpPr>
        <p:spPr>
          <a:xfrm>
            <a:off x="3060000" y="180000"/>
            <a:ext cx="2879280" cy="500040"/>
          </a:xfrm>
          <a:prstGeom prst="rect">
            <a:avLst/>
          </a:prstGeom>
          <a:noFill/>
          <a:ln w="0">
            <a:noFill/>
          </a:ln>
        </p:spPr>
        <p:txBody>
          <a:bodyPr lIns="0" rIns="0" tIns="0" bIns="0" anchor="ctr">
            <a:noAutofit/>
          </a:bodyPr>
          <a:p>
            <a:pPr algn="ctr">
              <a:lnSpc>
                <a:spcPct val="100000"/>
              </a:lnSpc>
              <a:buNone/>
            </a:pPr>
            <a:r>
              <a:rPr b="1" lang="en-IN" sz="2800" spc="-1" strike="noStrike">
                <a:solidFill>
                  <a:srgbClr val="cc0000"/>
                </a:solidFill>
                <a:latin typeface="Verdana"/>
              </a:rPr>
              <a:t>EDA(contd...)</a:t>
            </a:r>
            <a:endParaRPr b="0" lang="en-IN" sz="2800" spc="-1" strike="noStrike">
              <a:latin typeface="Arial"/>
            </a:endParaRPr>
          </a:p>
        </p:txBody>
      </p:sp>
      <p:sp>
        <p:nvSpPr>
          <p:cNvPr id="143" name=""/>
          <p:cNvSpPr/>
          <p:nvPr/>
        </p:nvSpPr>
        <p:spPr>
          <a:xfrm>
            <a:off x="360000" y="1260000"/>
            <a:ext cx="2699280" cy="539280"/>
          </a:xfrm>
          <a:prstGeom prst="rect">
            <a:avLst/>
          </a:prstGeom>
          <a:noFill/>
          <a:ln w="0">
            <a:noFill/>
          </a:ln>
        </p:spPr>
        <p:style>
          <a:lnRef idx="0"/>
          <a:fillRef idx="0"/>
          <a:effectRef idx="0"/>
          <a:fontRef idx="minor"/>
        </p:style>
      </p:sp>
      <p:sp>
        <p:nvSpPr>
          <p:cNvPr id="144" name=""/>
          <p:cNvSpPr/>
          <p:nvPr/>
        </p:nvSpPr>
        <p:spPr>
          <a:xfrm>
            <a:off x="928080" y="900000"/>
            <a:ext cx="5011920" cy="31212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1" lang="en-IN" sz="2200" spc="-1" strike="noStrike">
                <a:solidFill>
                  <a:srgbClr val="2a6099"/>
                </a:solidFill>
                <a:latin typeface="Arial"/>
              </a:rPr>
              <a:t>3G-4G supported and Non-supported.</a:t>
            </a:r>
            <a:endParaRPr b="1" lang="en-IN" sz="2200" spc="-1" strike="noStrike">
              <a:solidFill>
                <a:srgbClr val="2a6099"/>
              </a:solidFill>
              <a:latin typeface="Arial"/>
              <a:ea typeface="DejaVu Sans"/>
            </a:endParaRPr>
          </a:p>
        </p:txBody>
      </p:sp>
      <p:sp>
        <p:nvSpPr>
          <p:cNvPr id="145" name=""/>
          <p:cNvSpPr/>
          <p:nvPr/>
        </p:nvSpPr>
        <p:spPr>
          <a:xfrm>
            <a:off x="720000" y="1260000"/>
            <a:ext cx="7608240" cy="8575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endParaRPr b="0" lang="en-IN" sz="1800" spc="-1" strike="noStrike">
              <a:latin typeface="Arial"/>
            </a:endParaRPr>
          </a:p>
          <a:p>
            <a:pPr>
              <a:lnSpc>
                <a:spcPct val="100000"/>
              </a:lnSpc>
              <a:buNone/>
            </a:pPr>
            <a:endParaRPr b="0" lang="en-IN" sz="1800" spc="-1" strike="noStrike">
              <a:latin typeface="Arial"/>
            </a:endParaRPr>
          </a:p>
        </p:txBody>
      </p:sp>
      <p:pic>
        <p:nvPicPr>
          <p:cNvPr id="146" name="" descr=""/>
          <p:cNvPicPr/>
          <p:nvPr/>
        </p:nvPicPr>
        <p:blipFill>
          <a:blip r:embed="rId2"/>
          <a:stretch/>
        </p:blipFill>
        <p:spPr>
          <a:xfrm>
            <a:off x="3780000" y="2340000"/>
            <a:ext cx="3273480" cy="1980000"/>
          </a:xfrm>
          <a:prstGeom prst="rect">
            <a:avLst/>
          </a:prstGeom>
          <a:ln w="0">
            <a:noFill/>
          </a:ln>
        </p:spPr>
      </p:pic>
      <p:sp>
        <p:nvSpPr>
          <p:cNvPr id="147" name=""/>
          <p:cNvSpPr txBox="1"/>
          <p:nvPr/>
        </p:nvSpPr>
        <p:spPr>
          <a:xfrm>
            <a:off x="900000" y="1383480"/>
            <a:ext cx="6869520" cy="596520"/>
          </a:xfrm>
          <a:prstGeom prst="rect">
            <a:avLst/>
          </a:prstGeom>
          <a:noFill/>
          <a:ln w="0">
            <a:noFill/>
          </a:ln>
        </p:spPr>
        <p:txBody>
          <a:bodyPr lIns="90000" rIns="90000" tIns="45000" bIns="45000" anchor="t">
            <a:noAutofit/>
          </a:bodyPr>
          <a:p>
            <a:r>
              <a:rPr b="0" lang="en-IN" sz="1800" spc="-1" strike="noStrike">
                <a:solidFill>
                  <a:srgbClr val="000000"/>
                </a:solidFill>
                <a:latin typeface="Times New Roman"/>
              </a:rPr>
              <a:t>From</a:t>
            </a:r>
            <a:r>
              <a:rPr b="0" lang="en-IN" sz="1800" spc="-12" strike="noStrike">
                <a:solidFill>
                  <a:srgbClr val="000000"/>
                </a:solidFill>
                <a:latin typeface="Times New Roman"/>
              </a:rPr>
              <a:t> </a:t>
            </a:r>
            <a:r>
              <a:rPr b="0" lang="en-IN" sz="1800" spc="-1" strike="noStrike">
                <a:solidFill>
                  <a:srgbClr val="000000"/>
                </a:solidFill>
                <a:latin typeface="Times New Roman"/>
              </a:rPr>
              <a:t>the above fig,</a:t>
            </a:r>
            <a:r>
              <a:rPr b="0" lang="en-IN" sz="1800" spc="-4" strike="noStrike">
                <a:solidFill>
                  <a:srgbClr val="000000"/>
                </a:solidFill>
                <a:latin typeface="Times New Roman"/>
              </a:rPr>
              <a:t> we</a:t>
            </a:r>
            <a:r>
              <a:rPr b="0" lang="en-IN" sz="1800" spc="-1" strike="noStrike">
                <a:solidFill>
                  <a:srgbClr val="000000"/>
                </a:solidFill>
                <a:latin typeface="Times New Roman"/>
              </a:rPr>
              <a:t> can</a:t>
            </a:r>
            <a:r>
              <a:rPr b="0" lang="en-IN" sz="1800" spc="-4" strike="noStrike">
                <a:solidFill>
                  <a:srgbClr val="000000"/>
                </a:solidFill>
                <a:latin typeface="Times New Roman"/>
              </a:rPr>
              <a:t> see</a:t>
            </a:r>
            <a:r>
              <a:rPr b="0" lang="en-IN" sz="1800" spc="-1" strike="noStrike">
                <a:solidFill>
                  <a:srgbClr val="000000"/>
                </a:solidFill>
                <a:latin typeface="Times New Roman"/>
              </a:rPr>
              <a:t> that 3G-supported is 76.2% </a:t>
            </a:r>
            <a:endParaRPr b="0" lang="en-IN" sz="1800" spc="-1" strike="noStrike">
              <a:solidFill>
                <a:srgbClr val="000000"/>
              </a:solidFill>
              <a:latin typeface="Arial"/>
            </a:endParaRPr>
          </a:p>
          <a:p>
            <a:r>
              <a:rPr b="0" lang="en-IN" sz="1800" spc="-1" strike="noStrike">
                <a:solidFill>
                  <a:srgbClr val="000000"/>
                </a:solidFill>
                <a:latin typeface="Times New Roman"/>
              </a:rPr>
              <a:t>and 4G-supported is 52.1%.</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Picture 14" descr=""/>
          <p:cNvPicPr/>
          <p:nvPr/>
        </p:nvPicPr>
        <p:blipFill>
          <a:blip r:embed="rId1"/>
          <a:stretch/>
        </p:blipFill>
        <p:spPr>
          <a:xfrm>
            <a:off x="1260000" y="2160000"/>
            <a:ext cx="3240000" cy="2394000"/>
          </a:xfrm>
          <a:prstGeom prst="rect">
            <a:avLst/>
          </a:prstGeom>
          <a:ln w="0">
            <a:noFill/>
          </a:ln>
        </p:spPr>
      </p:pic>
      <p:sp>
        <p:nvSpPr>
          <p:cNvPr id="149" name="PlaceHolder 1"/>
          <p:cNvSpPr>
            <a:spLocks noGrp="1"/>
          </p:cNvSpPr>
          <p:nvPr>
            <p:ph type="title"/>
          </p:nvPr>
        </p:nvSpPr>
        <p:spPr>
          <a:xfrm>
            <a:off x="3060000" y="180000"/>
            <a:ext cx="2879280" cy="500040"/>
          </a:xfrm>
          <a:prstGeom prst="rect">
            <a:avLst/>
          </a:prstGeom>
          <a:noFill/>
          <a:ln w="0">
            <a:noFill/>
          </a:ln>
        </p:spPr>
        <p:txBody>
          <a:bodyPr lIns="0" rIns="0" tIns="0" bIns="0" anchor="ctr">
            <a:noAutofit/>
          </a:bodyPr>
          <a:p>
            <a:pPr algn="ctr">
              <a:lnSpc>
                <a:spcPct val="100000"/>
              </a:lnSpc>
              <a:buNone/>
            </a:pPr>
            <a:r>
              <a:rPr b="1" lang="en-IN" sz="2800" spc="-1" strike="noStrike">
                <a:solidFill>
                  <a:srgbClr val="cc0000"/>
                </a:solidFill>
                <a:latin typeface="Verdana"/>
              </a:rPr>
              <a:t>EDA(contd...)</a:t>
            </a:r>
            <a:endParaRPr b="0" lang="en-IN" sz="2800" spc="-1" strike="noStrike">
              <a:latin typeface="Arial"/>
            </a:endParaRPr>
          </a:p>
        </p:txBody>
      </p:sp>
      <p:sp>
        <p:nvSpPr>
          <p:cNvPr id="150" name=""/>
          <p:cNvSpPr/>
          <p:nvPr/>
        </p:nvSpPr>
        <p:spPr>
          <a:xfrm>
            <a:off x="360000" y="1260000"/>
            <a:ext cx="2699280" cy="539280"/>
          </a:xfrm>
          <a:prstGeom prst="rect">
            <a:avLst/>
          </a:prstGeom>
          <a:noFill/>
          <a:ln w="0">
            <a:noFill/>
          </a:ln>
        </p:spPr>
        <p:style>
          <a:lnRef idx="0"/>
          <a:fillRef idx="0"/>
          <a:effectRef idx="0"/>
          <a:fontRef idx="minor"/>
        </p:style>
      </p:sp>
      <p:sp>
        <p:nvSpPr>
          <p:cNvPr id="151" name=""/>
          <p:cNvSpPr/>
          <p:nvPr/>
        </p:nvSpPr>
        <p:spPr>
          <a:xfrm>
            <a:off x="900000" y="720000"/>
            <a:ext cx="755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a:solidFill>
                  <a:srgbClr val="2a6099"/>
                </a:solidFill>
                <a:latin typeface="Arial"/>
                <a:ea typeface="DejaVu Sans"/>
              </a:rPr>
              <a:t>Relation between Price Range &amp; 3G/4G.</a:t>
            </a:r>
            <a:endParaRPr b="0" lang="en-IN" sz="2200" spc="-1" strike="noStrike">
              <a:latin typeface="Arial"/>
            </a:endParaRPr>
          </a:p>
        </p:txBody>
      </p:sp>
      <p:sp>
        <p:nvSpPr>
          <p:cNvPr id="152" name=""/>
          <p:cNvSpPr/>
          <p:nvPr/>
        </p:nvSpPr>
        <p:spPr>
          <a:xfrm>
            <a:off x="900000" y="1260000"/>
            <a:ext cx="7428240" cy="8575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800" spc="-1" strike="noStrike">
                <a:solidFill>
                  <a:srgbClr val="111111"/>
                </a:solidFill>
                <a:latin typeface="Arial"/>
                <a:ea typeface="DejaVu Sans"/>
              </a:rPr>
              <a:t>Here , we see the price range also affecting the 3G and 4G .</a:t>
            </a:r>
            <a:endParaRPr b="0" lang="en-IN" sz="1800" spc="-1" strike="noStrike">
              <a:latin typeface="Arial"/>
            </a:endParaRPr>
          </a:p>
          <a:p>
            <a:pPr>
              <a:lnSpc>
                <a:spcPct val="100000"/>
              </a:lnSpc>
              <a:buNone/>
            </a:pPr>
            <a:endParaRPr b="0" lang="en-IN" sz="1800" spc="-1" strike="noStrike">
              <a:latin typeface="Arial"/>
            </a:endParaRPr>
          </a:p>
        </p:txBody>
      </p:sp>
      <p:pic>
        <p:nvPicPr>
          <p:cNvPr id="153" name="" descr=""/>
          <p:cNvPicPr/>
          <p:nvPr/>
        </p:nvPicPr>
        <p:blipFill>
          <a:blip r:embed="rId2"/>
          <a:stretch/>
        </p:blipFill>
        <p:spPr>
          <a:xfrm>
            <a:off x="4592520" y="2181960"/>
            <a:ext cx="3507480" cy="2340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Picture 2" descr=""/>
          <p:cNvPicPr/>
          <p:nvPr/>
        </p:nvPicPr>
        <p:blipFill>
          <a:blip r:embed="rId1"/>
          <a:stretch/>
        </p:blipFill>
        <p:spPr>
          <a:xfrm>
            <a:off x="1980720" y="2006280"/>
            <a:ext cx="4499280" cy="2493720"/>
          </a:xfrm>
          <a:prstGeom prst="rect">
            <a:avLst/>
          </a:prstGeom>
          <a:ln w="0">
            <a:noFill/>
          </a:ln>
        </p:spPr>
      </p:pic>
      <p:sp>
        <p:nvSpPr>
          <p:cNvPr id="155" name="PlaceHolder 1"/>
          <p:cNvSpPr>
            <a:spLocks noGrp="1"/>
          </p:cNvSpPr>
          <p:nvPr>
            <p:ph type="title"/>
          </p:nvPr>
        </p:nvSpPr>
        <p:spPr>
          <a:xfrm>
            <a:off x="1101960" y="360000"/>
            <a:ext cx="6840000" cy="720000"/>
          </a:xfrm>
          <a:prstGeom prst="rect">
            <a:avLst/>
          </a:prstGeom>
          <a:noFill/>
          <a:ln w="0">
            <a:noFill/>
          </a:ln>
        </p:spPr>
        <p:txBody>
          <a:bodyPr lIns="0" rIns="0" tIns="0" bIns="0" anchor="t">
            <a:noAutofit/>
          </a:bodyPr>
          <a:p>
            <a:r>
              <a:rPr b="1" lang="en-IN" sz="2200" spc="-1" strike="noStrike">
                <a:solidFill>
                  <a:srgbClr val="cc0000"/>
                </a:solidFill>
                <a:latin typeface="Verdana"/>
              </a:rPr>
              <a:t>Multivariate analysis - int_memory, mobile_wt</a:t>
            </a:r>
            <a:endParaRPr b="1" lang="en-IN" sz="2200" spc="-1" strike="noStrike">
              <a:solidFill>
                <a:srgbClr val="cc0000"/>
              </a:solidFill>
              <a:latin typeface="Verdana"/>
              <a:ea typeface="Microsoft YaHei"/>
            </a:endParaRPr>
          </a:p>
        </p:txBody>
      </p:sp>
      <p:sp>
        <p:nvSpPr>
          <p:cNvPr id="156" name=""/>
          <p:cNvSpPr/>
          <p:nvPr/>
        </p:nvSpPr>
        <p:spPr>
          <a:xfrm>
            <a:off x="360000" y="1260000"/>
            <a:ext cx="2699280" cy="539280"/>
          </a:xfrm>
          <a:prstGeom prst="rect">
            <a:avLst/>
          </a:prstGeom>
          <a:noFill/>
          <a:ln w="0">
            <a:noFill/>
          </a:ln>
        </p:spPr>
        <p:style>
          <a:lnRef idx="0"/>
          <a:fillRef idx="0"/>
          <a:effectRef idx="0"/>
          <a:fontRef idx="minor"/>
        </p:style>
      </p:sp>
      <p:sp>
        <p:nvSpPr>
          <p:cNvPr id="157" name=""/>
          <p:cNvSpPr/>
          <p:nvPr/>
        </p:nvSpPr>
        <p:spPr>
          <a:xfrm>
            <a:off x="1080000" y="1080000"/>
            <a:ext cx="7020000" cy="1080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800" spc="-1" strike="noStrike">
                <a:solidFill>
                  <a:srgbClr val="002060"/>
                </a:solidFill>
                <a:latin typeface="Arial"/>
                <a:ea typeface="DejaVu Sans"/>
              </a:rPr>
              <a:t>There is drastic increase in internal memory for vey high prices.</a:t>
            </a:r>
            <a:endParaRPr b="0" lang="en-IN" sz="1800" spc="-1" strike="noStrike">
              <a:latin typeface="Arial"/>
            </a:endParaRPr>
          </a:p>
          <a:p>
            <a:pPr marL="216000" indent="-216000">
              <a:lnSpc>
                <a:spcPct val="100000"/>
              </a:lnSpc>
              <a:buClr>
                <a:srgbClr val="000000"/>
              </a:buClr>
              <a:buSzPct val="45000"/>
              <a:buFont typeface="Wingdings" charset="2"/>
              <a:buChar char=""/>
            </a:pPr>
            <a:r>
              <a:rPr b="0" lang="en-IN" sz="1800" spc="-1" strike="noStrike">
                <a:solidFill>
                  <a:srgbClr val="002060"/>
                </a:solidFill>
                <a:latin typeface="Arial"/>
                <a:ea typeface="DejaVu Sans"/>
              </a:rPr>
              <a:t>Also there is drastic Decrease in mobile weight for very high price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20" descr=""/>
          <p:cNvPicPr/>
          <p:nvPr/>
        </p:nvPicPr>
        <p:blipFill>
          <a:blip r:embed="rId1"/>
          <a:stretch/>
        </p:blipFill>
        <p:spPr>
          <a:xfrm>
            <a:off x="816480" y="2057040"/>
            <a:ext cx="8003520" cy="3086640"/>
          </a:xfrm>
          <a:prstGeom prst="rect">
            <a:avLst/>
          </a:prstGeom>
          <a:ln w="0">
            <a:noFill/>
          </a:ln>
        </p:spPr>
      </p:pic>
      <p:sp>
        <p:nvSpPr>
          <p:cNvPr id="159" name="PlaceHolder 1"/>
          <p:cNvSpPr>
            <a:spLocks noGrp="1"/>
          </p:cNvSpPr>
          <p:nvPr>
            <p:ph type="title"/>
          </p:nvPr>
        </p:nvSpPr>
        <p:spPr>
          <a:xfrm>
            <a:off x="900000" y="288360"/>
            <a:ext cx="7920000" cy="611640"/>
          </a:xfrm>
          <a:prstGeom prst="rect">
            <a:avLst/>
          </a:prstGeom>
          <a:noFill/>
          <a:ln w="0">
            <a:noFill/>
          </a:ln>
        </p:spPr>
        <p:txBody>
          <a:bodyPr lIns="0" rIns="0" tIns="0" bIns="0" anchor="t">
            <a:noAutofit/>
          </a:bodyPr>
          <a:p>
            <a:pPr marL="12600" algn="ctr">
              <a:lnSpc>
                <a:spcPct val="100000"/>
              </a:lnSpc>
              <a:spcBef>
                <a:spcPts val="99"/>
              </a:spcBef>
              <a:buNone/>
            </a:pPr>
            <a:r>
              <a:rPr b="1" lang="en-IN" sz="2800" spc="-1" strike="noStrike">
                <a:solidFill>
                  <a:srgbClr val="cc0000"/>
                </a:solidFill>
                <a:latin typeface="Verdana"/>
              </a:rPr>
              <a:t>MULTIVATIATE ANALYSIS</a:t>
            </a:r>
            <a:endParaRPr b="1" lang="en-IN" sz="2800" spc="-1" strike="noStrike">
              <a:solidFill>
                <a:srgbClr val="cc0000"/>
              </a:solidFill>
              <a:latin typeface="Verdana"/>
              <a:ea typeface="Microsoft YaHei"/>
            </a:endParaRPr>
          </a:p>
        </p:txBody>
      </p:sp>
      <p:sp>
        <p:nvSpPr>
          <p:cNvPr id="160" name=""/>
          <p:cNvSpPr/>
          <p:nvPr/>
        </p:nvSpPr>
        <p:spPr>
          <a:xfrm>
            <a:off x="360000" y="1260000"/>
            <a:ext cx="2699280" cy="539280"/>
          </a:xfrm>
          <a:prstGeom prst="rect">
            <a:avLst/>
          </a:prstGeom>
          <a:noFill/>
          <a:ln w="0">
            <a:noFill/>
          </a:ln>
        </p:spPr>
        <p:style>
          <a:lnRef idx="0"/>
          <a:fillRef idx="0"/>
          <a:effectRef idx="0"/>
          <a:fontRef idx="minor"/>
        </p:style>
      </p:sp>
      <p:sp>
        <p:nvSpPr>
          <p:cNvPr id="161" name=""/>
          <p:cNvSpPr/>
          <p:nvPr/>
        </p:nvSpPr>
        <p:spPr>
          <a:xfrm>
            <a:off x="1260000" y="720000"/>
            <a:ext cx="7199280" cy="14403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1" lang="en-IN" sz="1400" spc="-1" strike="noStrike">
                <a:solidFill>
                  <a:srgbClr val="1c1c1c"/>
                </a:solidFill>
                <a:latin typeface="Arial Narrow"/>
                <a:ea typeface="DejaVu Sans"/>
              </a:rPr>
              <a:t>From the above correlation graph </a:t>
            </a:r>
            <a:endParaRPr b="0" lang="en-IN" sz="1400" spc="-1" strike="noStrike">
              <a:latin typeface="Arial"/>
            </a:endParaRPr>
          </a:p>
          <a:p>
            <a:pPr marL="216000" indent="-216000">
              <a:lnSpc>
                <a:spcPct val="100000"/>
              </a:lnSpc>
              <a:buClr>
                <a:srgbClr val="000000"/>
              </a:buClr>
              <a:buSzPct val="45000"/>
              <a:buFont typeface="Wingdings" charset="2"/>
              <a:buChar char=""/>
            </a:pPr>
            <a:r>
              <a:rPr b="1" lang="en-IN" sz="1400" spc="-1" strike="noStrike">
                <a:solidFill>
                  <a:srgbClr val="1c1c1c"/>
                </a:solidFill>
                <a:latin typeface="Arial Narrow"/>
                <a:ea typeface="Microsoft YaHei"/>
              </a:rPr>
              <a:t>three_g and four_g are moderately correlated.</a:t>
            </a:r>
            <a:endParaRPr b="0" lang="en-IN" sz="1400" spc="-1" strike="noStrike">
              <a:latin typeface="Arial"/>
            </a:endParaRPr>
          </a:p>
          <a:p>
            <a:pPr marL="216000" indent="-216000">
              <a:lnSpc>
                <a:spcPct val="100000"/>
              </a:lnSpc>
              <a:buClr>
                <a:srgbClr val="000000"/>
              </a:buClr>
              <a:buSzPct val="45000"/>
              <a:buFont typeface="Wingdings" charset="2"/>
              <a:buChar char=""/>
            </a:pPr>
            <a:r>
              <a:rPr b="1" lang="en-IN" sz="1400" spc="-1" strike="noStrike">
                <a:solidFill>
                  <a:srgbClr val="1c1c1c"/>
                </a:solidFill>
                <a:latin typeface="Arial Narrow"/>
                <a:ea typeface="Microsoft YaHei"/>
              </a:rPr>
              <a:t>px_width and px_height are moderately correlated. We will try to change them into a single variable.</a:t>
            </a:r>
            <a:endParaRPr b="0" lang="en-IN" sz="1400" spc="-1" strike="noStrike">
              <a:latin typeface="Arial"/>
            </a:endParaRPr>
          </a:p>
          <a:p>
            <a:pPr marL="216000" indent="-216000">
              <a:lnSpc>
                <a:spcPct val="100000"/>
              </a:lnSpc>
              <a:buClr>
                <a:srgbClr val="000000"/>
              </a:buClr>
              <a:buSzPct val="45000"/>
              <a:buFont typeface="Wingdings" charset="2"/>
              <a:buChar char=""/>
            </a:pPr>
            <a:r>
              <a:rPr b="1" lang="en-IN" sz="1400" spc="-1" strike="noStrike">
                <a:solidFill>
                  <a:srgbClr val="1c1c1c"/>
                </a:solidFill>
                <a:latin typeface="Arial Narrow"/>
                <a:ea typeface="Microsoft YaHei"/>
              </a:rPr>
              <a:t>ram is highly correlated with our price range. May be one the most important factor in determining the price.</a:t>
            </a:r>
            <a:endParaRPr b="0" lang="en-IN" sz="1400" spc="-1" strike="noStrike">
              <a:latin typeface="Arial"/>
            </a:endParaRPr>
          </a:p>
          <a:p>
            <a:pPr>
              <a:lnSpc>
                <a:spcPct val="100000"/>
              </a:lnSpc>
              <a:buNone/>
            </a:pPr>
            <a:r>
              <a:rPr b="1" lang="en-IN" sz="1800" spc="-1" strike="noStrike">
                <a:solidFill>
                  <a:srgbClr val="000000"/>
                </a:solidFill>
                <a:latin typeface="Arial Narrow"/>
                <a:ea typeface="Microsoft YaHei"/>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p:nvPr>
        </p:nvSpPr>
        <p:spPr>
          <a:xfrm>
            <a:off x="410760" y="720000"/>
            <a:ext cx="8228520" cy="359280"/>
          </a:xfrm>
          <a:prstGeom prst="rect">
            <a:avLst/>
          </a:prstGeom>
          <a:noFill/>
          <a:ln w="0">
            <a:noFill/>
          </a:ln>
        </p:spPr>
        <p:txBody>
          <a:bodyPr lIns="0" rIns="0" tIns="0" bIns="0" anchor="t">
            <a:normAutofit/>
          </a:bodyPr>
          <a:p>
            <a:pPr>
              <a:lnSpc>
                <a:spcPct val="100000"/>
              </a:lnSpc>
              <a:buNone/>
            </a:pPr>
            <a:endParaRPr b="0" lang="en-IN" sz="3200" spc="-1" strike="noStrike">
              <a:latin typeface="Arial"/>
            </a:endParaRPr>
          </a:p>
          <a:p>
            <a:pPr>
              <a:lnSpc>
                <a:spcPct val="100000"/>
              </a:lnSpc>
              <a:buNone/>
            </a:pPr>
            <a:endParaRPr b="0" lang="en-IN" sz="3200" spc="-1" strike="noStrike">
              <a:latin typeface="Arial"/>
            </a:endParaRPr>
          </a:p>
        </p:txBody>
      </p:sp>
      <p:sp>
        <p:nvSpPr>
          <p:cNvPr id="163" name=""/>
          <p:cNvSpPr/>
          <p:nvPr/>
        </p:nvSpPr>
        <p:spPr>
          <a:xfrm>
            <a:off x="1080000" y="900000"/>
            <a:ext cx="7746840" cy="601560"/>
          </a:xfrm>
          <a:prstGeom prst="rect">
            <a:avLst/>
          </a:prstGeom>
          <a:noFill/>
          <a:ln w="0">
            <a:noFill/>
          </a:ln>
        </p:spPr>
        <p:style>
          <a:lnRef idx="0"/>
          <a:fillRef idx="0"/>
          <a:effectRef idx="0"/>
          <a:fontRef idx="minor"/>
        </p:style>
        <p:txBody>
          <a:bodyPr lIns="90000" rIns="90000" tIns="45000" bIns="45000" anchor="t">
            <a:noAutofit/>
          </a:bodyPr>
          <a:p>
            <a:pPr marL="12600">
              <a:lnSpc>
                <a:spcPct val="100000"/>
              </a:lnSpc>
              <a:spcBef>
                <a:spcPts val="709"/>
              </a:spcBef>
              <a:spcAft>
                <a:spcPts val="283"/>
              </a:spcAft>
              <a:buNone/>
            </a:pPr>
            <a:r>
              <a:rPr b="1" lang="en-IN" sz="1800" spc="242" strike="noStrike">
                <a:solidFill>
                  <a:srgbClr val="004a52"/>
                </a:solidFill>
                <a:latin typeface="Calibri"/>
                <a:ea typeface="DejaVu Sans"/>
              </a:rPr>
              <a:t>Task</a:t>
            </a:r>
            <a:r>
              <a:rPr b="1" lang="en-IN" sz="1800" spc="77" strike="noStrike">
                <a:solidFill>
                  <a:srgbClr val="004a52"/>
                </a:solidFill>
                <a:latin typeface="Calibri"/>
                <a:ea typeface="DejaVu Sans"/>
              </a:rPr>
              <a:t> </a:t>
            </a:r>
            <a:r>
              <a:rPr b="1" lang="en-IN" sz="1800" spc="-1" strike="noStrike">
                <a:solidFill>
                  <a:srgbClr val="004a52"/>
                </a:solidFill>
                <a:latin typeface="Calibri"/>
                <a:ea typeface="DejaVu Sans"/>
              </a:rPr>
              <a:t>:</a:t>
            </a:r>
            <a:r>
              <a:rPr b="1" lang="en-IN" sz="1800" spc="109" strike="noStrike">
                <a:solidFill>
                  <a:srgbClr val="004a52"/>
                </a:solidFill>
                <a:latin typeface="Calibri"/>
                <a:ea typeface="DejaVu Sans"/>
              </a:rPr>
              <a:t> </a:t>
            </a:r>
            <a:r>
              <a:rPr b="1" lang="en-IN" sz="1800" spc="199" strike="noStrike">
                <a:solidFill>
                  <a:srgbClr val="004a52"/>
                </a:solidFill>
                <a:latin typeface="Calibri"/>
                <a:ea typeface="DejaVu Sans"/>
              </a:rPr>
              <a:t>multiclass</a:t>
            </a:r>
            <a:endParaRPr b="0" lang="en-IN" sz="1800" spc="-1" strike="noStrike">
              <a:latin typeface="Arial"/>
              <a:ea typeface="Microsoft YaHei"/>
            </a:endParaRPr>
          </a:p>
          <a:p>
            <a:pPr marL="12600">
              <a:lnSpc>
                <a:spcPct val="100000"/>
              </a:lnSpc>
              <a:spcBef>
                <a:spcPts val="612"/>
              </a:spcBef>
              <a:spcAft>
                <a:spcPts val="283"/>
              </a:spcAft>
              <a:buNone/>
            </a:pPr>
            <a:r>
              <a:rPr b="1" lang="en-IN" sz="1800" spc="180" strike="noStrike">
                <a:solidFill>
                  <a:srgbClr val="004a52"/>
                </a:solidFill>
                <a:latin typeface="Calibri"/>
                <a:ea typeface="DejaVu Sans"/>
              </a:rPr>
              <a:t>classification</a:t>
            </a:r>
            <a:endParaRPr b="0" lang="en-IN" sz="1800" spc="-1" strike="noStrike">
              <a:latin typeface="Arial"/>
              <a:ea typeface="Microsoft YaHei"/>
            </a:endParaRPr>
          </a:p>
          <a:p>
            <a:pPr marL="12600">
              <a:lnSpc>
                <a:spcPct val="100000"/>
              </a:lnSpc>
              <a:spcBef>
                <a:spcPts val="604"/>
              </a:spcBef>
              <a:spcAft>
                <a:spcPts val="283"/>
              </a:spcAft>
              <a:buNone/>
            </a:pPr>
            <a:r>
              <a:rPr b="1" lang="en-IN" sz="1800" spc="182" strike="noStrike">
                <a:solidFill>
                  <a:srgbClr val="004a52"/>
                </a:solidFill>
                <a:latin typeface="Calibri"/>
                <a:ea typeface="DejaVu Sans"/>
              </a:rPr>
              <a:t>Train</a:t>
            </a:r>
            <a:r>
              <a:rPr b="1" lang="en-IN" sz="1800" spc="97" strike="noStrike">
                <a:solidFill>
                  <a:srgbClr val="004a52"/>
                </a:solidFill>
                <a:latin typeface="Calibri"/>
                <a:ea typeface="DejaVu Sans"/>
              </a:rPr>
              <a:t> </a:t>
            </a:r>
            <a:r>
              <a:rPr b="1" lang="en-IN" sz="1800" spc="199" strike="noStrike">
                <a:solidFill>
                  <a:srgbClr val="004a52"/>
                </a:solidFill>
                <a:latin typeface="Calibri"/>
                <a:ea typeface="DejaVu Sans"/>
              </a:rPr>
              <a:t>set</a:t>
            </a:r>
            <a:r>
              <a:rPr b="1" lang="en-IN" sz="1800" spc="94" strike="noStrike">
                <a:solidFill>
                  <a:srgbClr val="004a52"/>
                </a:solidFill>
                <a:latin typeface="Calibri"/>
                <a:ea typeface="DejaVu Sans"/>
              </a:rPr>
              <a:t> </a:t>
            </a:r>
            <a:r>
              <a:rPr b="1" lang="en-IN" sz="1800" spc="-1" strike="noStrike">
                <a:solidFill>
                  <a:srgbClr val="004a52"/>
                </a:solidFill>
                <a:latin typeface="Calibri"/>
                <a:ea typeface="DejaVu Sans"/>
              </a:rPr>
              <a:t>:</a:t>
            </a:r>
            <a:r>
              <a:rPr b="1" lang="en-IN" sz="1800" spc="97" strike="noStrike">
                <a:solidFill>
                  <a:srgbClr val="004a52"/>
                </a:solidFill>
                <a:latin typeface="Calibri"/>
                <a:ea typeface="DejaVu Sans"/>
              </a:rPr>
              <a:t> </a:t>
            </a:r>
            <a:r>
              <a:rPr b="1" lang="en-IN" sz="1800" spc="128" strike="noStrike">
                <a:solidFill>
                  <a:srgbClr val="004a52"/>
                </a:solidFill>
                <a:latin typeface="Calibri"/>
                <a:ea typeface="DejaVu Sans"/>
              </a:rPr>
              <a:t>(1340</a:t>
            </a:r>
            <a:r>
              <a:rPr b="1" lang="en-IN" sz="1800" spc="89" strike="noStrike">
                <a:solidFill>
                  <a:srgbClr val="004a52"/>
                </a:solidFill>
                <a:latin typeface="Calibri"/>
                <a:ea typeface="DejaVu Sans"/>
              </a:rPr>
              <a:t> </a:t>
            </a:r>
            <a:r>
              <a:rPr b="1" lang="en-IN" sz="1800" spc="-1" strike="noStrike">
                <a:solidFill>
                  <a:srgbClr val="004a52"/>
                </a:solidFill>
                <a:latin typeface="Calibri"/>
                <a:ea typeface="DejaVu Sans"/>
              </a:rPr>
              <a:t>,</a:t>
            </a:r>
            <a:r>
              <a:rPr b="1" lang="en-IN" sz="1800" spc="97" strike="noStrike">
                <a:solidFill>
                  <a:srgbClr val="004a52"/>
                </a:solidFill>
                <a:latin typeface="Calibri"/>
                <a:ea typeface="DejaVu Sans"/>
              </a:rPr>
              <a:t> </a:t>
            </a:r>
            <a:r>
              <a:rPr b="1" lang="en-IN" sz="1800" spc="-26" strike="noStrike">
                <a:solidFill>
                  <a:srgbClr val="004a52"/>
                </a:solidFill>
                <a:latin typeface="Calibri"/>
                <a:ea typeface="DejaVu Sans"/>
              </a:rPr>
              <a:t>17)</a:t>
            </a:r>
            <a:endParaRPr b="0" lang="en-IN" sz="1800" spc="-1" strike="noStrike">
              <a:latin typeface="Arial"/>
              <a:ea typeface="Microsoft YaHei"/>
            </a:endParaRPr>
          </a:p>
          <a:p>
            <a:pPr marL="12600">
              <a:lnSpc>
                <a:spcPct val="100000"/>
              </a:lnSpc>
              <a:spcBef>
                <a:spcPts val="609"/>
              </a:spcBef>
              <a:spcAft>
                <a:spcPts val="283"/>
              </a:spcAft>
              <a:buNone/>
            </a:pPr>
            <a:r>
              <a:rPr b="1" lang="en-IN" sz="1800" spc="208" strike="noStrike">
                <a:solidFill>
                  <a:srgbClr val="004a52"/>
                </a:solidFill>
                <a:latin typeface="Calibri"/>
                <a:ea typeface="DejaVu Sans"/>
              </a:rPr>
              <a:t>Test</a:t>
            </a:r>
            <a:r>
              <a:rPr b="1" lang="en-IN" sz="1800" spc="83" strike="noStrike">
                <a:solidFill>
                  <a:srgbClr val="004a52"/>
                </a:solidFill>
                <a:latin typeface="Calibri"/>
                <a:ea typeface="DejaVu Sans"/>
              </a:rPr>
              <a:t> </a:t>
            </a:r>
            <a:r>
              <a:rPr b="1" lang="en-IN" sz="1800" spc="199" strike="noStrike">
                <a:solidFill>
                  <a:srgbClr val="004a52"/>
                </a:solidFill>
                <a:latin typeface="Calibri"/>
                <a:ea typeface="DejaVu Sans"/>
              </a:rPr>
              <a:t>set</a:t>
            </a:r>
            <a:r>
              <a:rPr b="1" lang="en-IN" sz="1800" spc="89" strike="noStrike">
                <a:solidFill>
                  <a:srgbClr val="004a52"/>
                </a:solidFill>
                <a:latin typeface="Calibri"/>
                <a:ea typeface="DejaVu Sans"/>
              </a:rPr>
              <a:t> </a:t>
            </a:r>
            <a:r>
              <a:rPr b="1" lang="en-IN" sz="1800" spc="-1" strike="noStrike">
                <a:solidFill>
                  <a:srgbClr val="004a52"/>
                </a:solidFill>
                <a:latin typeface="Calibri"/>
                <a:ea typeface="DejaVu Sans"/>
              </a:rPr>
              <a:t>:</a:t>
            </a:r>
            <a:r>
              <a:rPr b="1" lang="en-IN" sz="1800" spc="111" strike="noStrike">
                <a:solidFill>
                  <a:srgbClr val="004a52"/>
                </a:solidFill>
                <a:latin typeface="Calibri"/>
                <a:ea typeface="DejaVu Sans"/>
              </a:rPr>
              <a:t> </a:t>
            </a:r>
            <a:r>
              <a:rPr b="1" lang="en-IN" sz="1800" spc="208" strike="noStrike">
                <a:solidFill>
                  <a:srgbClr val="004a52"/>
                </a:solidFill>
                <a:latin typeface="Calibri"/>
                <a:ea typeface="DejaVu Sans"/>
              </a:rPr>
              <a:t>(660</a:t>
            </a:r>
            <a:r>
              <a:rPr b="1" lang="en-IN" sz="1800" spc="83" strike="noStrike">
                <a:solidFill>
                  <a:srgbClr val="004a52"/>
                </a:solidFill>
                <a:latin typeface="Calibri"/>
                <a:ea typeface="DejaVu Sans"/>
              </a:rPr>
              <a:t> </a:t>
            </a:r>
            <a:r>
              <a:rPr b="1" lang="en-IN" sz="1800" spc="-1" strike="noStrike">
                <a:solidFill>
                  <a:srgbClr val="004a52"/>
                </a:solidFill>
                <a:latin typeface="Calibri"/>
                <a:ea typeface="DejaVu Sans"/>
              </a:rPr>
              <a:t>,</a:t>
            </a:r>
            <a:r>
              <a:rPr b="1" lang="en-IN" sz="1800" spc="94" strike="noStrike">
                <a:solidFill>
                  <a:srgbClr val="004a52"/>
                </a:solidFill>
                <a:latin typeface="Calibri"/>
                <a:ea typeface="DejaVu Sans"/>
              </a:rPr>
              <a:t> </a:t>
            </a:r>
            <a:r>
              <a:rPr b="1" lang="en-IN" sz="1800" spc="-26" strike="noStrike">
                <a:solidFill>
                  <a:srgbClr val="004a52"/>
                </a:solidFill>
                <a:latin typeface="Calibri"/>
                <a:ea typeface="DejaVu Sans"/>
              </a:rPr>
              <a:t>17)</a:t>
            </a:r>
            <a:endParaRPr b="0" lang="en-IN" sz="1800" spc="-1" strike="noStrike">
              <a:latin typeface="Arial"/>
              <a:ea typeface="Microsoft YaHei"/>
            </a:endParaRPr>
          </a:p>
          <a:p>
            <a:pPr marL="12600">
              <a:lnSpc>
                <a:spcPct val="100000"/>
              </a:lnSpc>
              <a:spcBef>
                <a:spcPts val="612"/>
              </a:spcBef>
              <a:spcAft>
                <a:spcPts val="283"/>
              </a:spcAft>
              <a:buNone/>
            </a:pPr>
            <a:r>
              <a:rPr b="1" lang="en-IN" sz="1800" spc="242" strike="noStrike">
                <a:solidFill>
                  <a:srgbClr val="004a52"/>
                </a:solidFill>
                <a:latin typeface="Calibri"/>
                <a:ea typeface="DejaVu Sans"/>
              </a:rPr>
              <a:t>Response</a:t>
            </a:r>
            <a:r>
              <a:rPr b="1" lang="en-IN" sz="1800" spc="72" strike="noStrike">
                <a:solidFill>
                  <a:srgbClr val="004a52"/>
                </a:solidFill>
                <a:latin typeface="Calibri"/>
                <a:ea typeface="DejaVu Sans"/>
              </a:rPr>
              <a:t> </a:t>
            </a:r>
            <a:r>
              <a:rPr b="1" lang="en-IN" sz="1800" spc="-1" strike="noStrike">
                <a:solidFill>
                  <a:srgbClr val="004a52"/>
                </a:solidFill>
                <a:latin typeface="Calibri"/>
                <a:ea typeface="DejaVu Sans"/>
              </a:rPr>
              <a:t>:</a:t>
            </a:r>
            <a:r>
              <a:rPr b="1" lang="en-IN" sz="1800" spc="109" strike="noStrike">
                <a:solidFill>
                  <a:srgbClr val="004a52"/>
                </a:solidFill>
                <a:latin typeface="Calibri"/>
                <a:ea typeface="DejaVu Sans"/>
              </a:rPr>
              <a:t> </a:t>
            </a:r>
            <a:r>
              <a:rPr b="1" lang="en-IN" sz="1800" spc="222" strike="noStrike">
                <a:solidFill>
                  <a:srgbClr val="004a52"/>
                </a:solidFill>
                <a:latin typeface="Calibri"/>
                <a:ea typeface="DejaVu Sans"/>
              </a:rPr>
              <a:t>0-</a:t>
            </a:r>
            <a:r>
              <a:rPr b="1" lang="en-IN" sz="1800" spc="-41" strike="noStrike">
                <a:solidFill>
                  <a:srgbClr val="004a52"/>
                </a:solidFill>
                <a:latin typeface="Calibri"/>
                <a:ea typeface="DejaVu Sans"/>
              </a:rPr>
              <a:t>1-</a:t>
            </a:r>
            <a:r>
              <a:rPr b="1" lang="en-IN" sz="1800" spc="143" strike="noStrike">
                <a:solidFill>
                  <a:srgbClr val="004a52"/>
                </a:solidFill>
                <a:latin typeface="Calibri"/>
                <a:ea typeface="DejaVu Sans"/>
              </a:rPr>
              <a:t>2-</a:t>
            </a:r>
            <a:r>
              <a:rPr b="1" lang="en-IN" sz="1800" spc="94" strike="noStrike">
                <a:solidFill>
                  <a:srgbClr val="004a52"/>
                </a:solidFill>
                <a:latin typeface="Calibri"/>
                <a:ea typeface="DejaVu Sans"/>
              </a:rPr>
              <a:t>3</a:t>
            </a:r>
            <a:endParaRPr b="0" lang="en-IN" sz="1800" spc="-1" strike="noStrike">
              <a:latin typeface="Arial"/>
              <a:ea typeface="Microsoft YaHei"/>
            </a:endParaRPr>
          </a:p>
        </p:txBody>
      </p:sp>
      <p:sp>
        <p:nvSpPr>
          <p:cNvPr id="164" name=""/>
          <p:cNvSpPr/>
          <p:nvPr/>
        </p:nvSpPr>
        <p:spPr>
          <a:xfrm>
            <a:off x="1080000" y="184680"/>
            <a:ext cx="7200000" cy="714600"/>
          </a:xfrm>
          <a:prstGeom prst="rect">
            <a:avLst/>
          </a:prstGeom>
          <a:noFill/>
          <a:ln w="0">
            <a:noFill/>
          </a:ln>
        </p:spPr>
        <p:style>
          <a:lnRef idx="0"/>
          <a:fillRef idx="0"/>
          <a:effectRef idx="0"/>
          <a:fontRef idx="minor"/>
        </p:style>
        <p:txBody>
          <a:bodyPr lIns="90000" rIns="90000" tIns="45000" bIns="45000" anchor="t">
            <a:noAutofit/>
          </a:bodyPr>
          <a:p>
            <a:pPr marL="12600">
              <a:lnSpc>
                <a:spcPct val="100000"/>
              </a:lnSpc>
              <a:spcBef>
                <a:spcPts val="96"/>
              </a:spcBef>
              <a:buNone/>
            </a:pPr>
            <a:r>
              <a:rPr b="1" lang="en-IN" sz="2800" spc="358" strike="noStrike">
                <a:solidFill>
                  <a:srgbClr val="cc0000"/>
                </a:solidFill>
                <a:latin typeface="Calibri"/>
                <a:ea typeface="DejaVu Sans"/>
              </a:rPr>
              <a:t>Preparing</a:t>
            </a:r>
            <a:r>
              <a:rPr b="1" lang="en-IN" sz="2800" spc="194" strike="noStrike">
                <a:solidFill>
                  <a:srgbClr val="cc0000"/>
                </a:solidFill>
                <a:latin typeface="Calibri"/>
                <a:ea typeface="DejaVu Sans"/>
              </a:rPr>
              <a:t> </a:t>
            </a:r>
            <a:r>
              <a:rPr b="1" lang="en-IN" sz="2800" spc="318" strike="noStrike">
                <a:solidFill>
                  <a:srgbClr val="cc0000"/>
                </a:solidFill>
                <a:latin typeface="Calibri"/>
                <a:ea typeface="DejaVu Sans"/>
              </a:rPr>
              <a:t>dataset</a:t>
            </a:r>
            <a:r>
              <a:rPr b="1" lang="en-IN" sz="2800" spc="180" strike="noStrike">
                <a:solidFill>
                  <a:srgbClr val="cc0000"/>
                </a:solidFill>
                <a:latin typeface="Calibri"/>
                <a:ea typeface="DejaVu Sans"/>
              </a:rPr>
              <a:t> </a:t>
            </a:r>
            <a:r>
              <a:rPr b="1" lang="en-IN" sz="2800" spc="233" strike="noStrike">
                <a:solidFill>
                  <a:srgbClr val="cc0000"/>
                </a:solidFill>
                <a:latin typeface="Calibri"/>
                <a:ea typeface="DejaVu Sans"/>
              </a:rPr>
              <a:t>for</a:t>
            </a:r>
            <a:r>
              <a:rPr b="1" lang="en-IN" sz="2800" spc="182" strike="noStrike">
                <a:solidFill>
                  <a:srgbClr val="cc0000"/>
                </a:solidFill>
                <a:latin typeface="Calibri"/>
                <a:ea typeface="DejaVu Sans"/>
              </a:rPr>
              <a:t> </a:t>
            </a:r>
            <a:r>
              <a:rPr b="1" lang="en-IN" sz="2800" spc="369" strike="noStrike">
                <a:solidFill>
                  <a:srgbClr val="cc0000"/>
                </a:solidFill>
                <a:latin typeface="Calibri"/>
                <a:ea typeface="DejaVu Sans"/>
              </a:rPr>
              <a:t>modeling</a:t>
            </a:r>
            <a:endParaRPr b="0" lang="en-IN" sz="2800" spc="-1" strike="noStrike">
              <a:latin typeface="Arial"/>
            </a:endParaRPr>
          </a:p>
        </p:txBody>
      </p:sp>
      <p:grpSp>
        <p:nvGrpSpPr>
          <p:cNvPr id="165" name="object 15"/>
          <p:cNvGrpSpPr/>
          <p:nvPr/>
        </p:nvGrpSpPr>
        <p:grpSpPr>
          <a:xfrm>
            <a:off x="3636000" y="891360"/>
            <a:ext cx="5184000" cy="3788640"/>
            <a:chOff x="3636000" y="891360"/>
            <a:chExt cx="5184000" cy="3788640"/>
          </a:xfrm>
        </p:grpSpPr>
        <p:pic>
          <p:nvPicPr>
            <p:cNvPr id="166" name="object 16" descr=""/>
            <p:cNvPicPr/>
            <p:nvPr/>
          </p:nvPicPr>
          <p:blipFill>
            <a:blip r:embed="rId1"/>
            <a:stretch/>
          </p:blipFill>
          <p:spPr>
            <a:xfrm>
              <a:off x="3636000" y="891360"/>
              <a:ext cx="5184000" cy="3788640"/>
            </a:xfrm>
            <a:prstGeom prst="rect">
              <a:avLst/>
            </a:prstGeom>
            <a:ln w="0">
              <a:noFill/>
            </a:ln>
          </p:spPr>
        </p:pic>
        <p:pic>
          <p:nvPicPr>
            <p:cNvPr id="167" name="object 17" descr=""/>
            <p:cNvPicPr/>
            <p:nvPr/>
          </p:nvPicPr>
          <p:blipFill>
            <a:blip r:embed="rId2"/>
            <a:stretch/>
          </p:blipFill>
          <p:spPr>
            <a:xfrm>
              <a:off x="3789360" y="1050120"/>
              <a:ext cx="4703040" cy="3291480"/>
            </a:xfrm>
            <a:prstGeom prst="rect">
              <a:avLst/>
            </a:prstGeom>
            <a:ln w="0">
              <a:noFill/>
            </a:ln>
          </p:spPr>
        </p:pic>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1980000" y="149760"/>
            <a:ext cx="4679280" cy="1109520"/>
          </a:xfrm>
          <a:prstGeom prst="rect">
            <a:avLst/>
          </a:prstGeom>
          <a:noFill/>
          <a:ln w="0">
            <a:noFill/>
          </a:ln>
        </p:spPr>
        <p:txBody>
          <a:bodyPr lIns="0" rIns="0" tIns="12600" bIns="0" anchor="t">
            <a:noAutofit/>
          </a:bodyPr>
          <a:p>
            <a:pPr>
              <a:lnSpc>
                <a:spcPct val="100000"/>
              </a:lnSpc>
              <a:buNone/>
            </a:pPr>
            <a:r>
              <a:rPr b="1" lang="en-IN" sz="3600" spc="-35" strike="noStrike">
                <a:solidFill>
                  <a:srgbClr val="cc0000"/>
                </a:solidFill>
                <a:latin typeface="Verdana"/>
              </a:rPr>
              <a:t>MODEL</a:t>
            </a:r>
            <a:r>
              <a:rPr b="1" lang="en-IN" sz="3600" spc="-290" strike="noStrike">
                <a:solidFill>
                  <a:srgbClr val="cc0000"/>
                </a:solidFill>
                <a:latin typeface="Verdana"/>
              </a:rPr>
              <a:t> </a:t>
            </a:r>
            <a:r>
              <a:rPr b="1" lang="en-IN" sz="3600" spc="-262" strike="noStrike">
                <a:solidFill>
                  <a:srgbClr val="cc0000"/>
                </a:solidFill>
                <a:latin typeface="Verdana"/>
              </a:rPr>
              <a:t>BUILDING</a:t>
            </a:r>
            <a:endParaRPr b="0" lang="en-IN" sz="3600" spc="-1" strike="noStrike">
              <a:latin typeface="Arial"/>
            </a:endParaRPr>
          </a:p>
        </p:txBody>
      </p:sp>
      <p:sp>
        <p:nvSpPr>
          <p:cNvPr id="169" name="object 3"/>
          <p:cNvSpPr/>
          <p:nvPr/>
        </p:nvSpPr>
        <p:spPr>
          <a:xfrm>
            <a:off x="544680" y="991440"/>
            <a:ext cx="7359840" cy="4150800"/>
          </a:xfrm>
          <a:prstGeom prst="rect">
            <a:avLst/>
          </a:prstGeom>
          <a:noFill/>
          <a:ln w="0">
            <a:noFill/>
          </a:ln>
        </p:spPr>
        <p:style>
          <a:lnRef idx="0"/>
          <a:fillRef idx="0"/>
          <a:effectRef idx="0"/>
          <a:fontRef idx="minor"/>
        </p:style>
        <p:txBody>
          <a:bodyPr lIns="0" rIns="0" tIns="12600" bIns="0" anchor="t">
            <a:spAutoFit/>
          </a:bodyPr>
          <a:p>
            <a:pPr marL="469800" indent="-457200">
              <a:lnSpc>
                <a:spcPct val="100000"/>
              </a:lnSpc>
              <a:spcBef>
                <a:spcPts val="99"/>
              </a:spcBef>
              <a:buClr>
                <a:srgbClr val="0b044f"/>
              </a:buClr>
              <a:buFont typeface="DejaVu Sans"/>
              <a:buChar char="➢"/>
              <a:tabLst>
                <a:tab algn="l" pos="469440"/>
                <a:tab algn="l" pos="469800"/>
              </a:tabLst>
            </a:pPr>
            <a:r>
              <a:rPr b="1" lang="en-US" sz="1800" spc="-111" strike="noStrike">
                <a:solidFill>
                  <a:srgbClr val="0b044f"/>
                </a:solidFill>
                <a:latin typeface="Verdana"/>
                <a:ea typeface="DejaVu Sans"/>
              </a:rPr>
              <a:t>KNEIGHBOUR CLASSIFIER</a:t>
            </a:r>
            <a:endParaRPr b="0" lang="en-IN" sz="1800" spc="-1" strike="noStrike">
              <a:latin typeface="Arial"/>
            </a:endParaRPr>
          </a:p>
          <a:p>
            <a:pPr>
              <a:lnSpc>
                <a:spcPct val="100000"/>
              </a:lnSpc>
              <a:spcBef>
                <a:spcPts val="31"/>
              </a:spcBef>
              <a:buNone/>
              <a:tabLst>
                <a:tab algn="l" pos="469440"/>
                <a:tab algn="l" pos="469800"/>
              </a:tabLst>
            </a:pPr>
            <a:endParaRPr b="0" lang="en-IN" sz="1800" spc="-1" strike="noStrike">
              <a:latin typeface="Arial"/>
            </a:endParaRPr>
          </a:p>
          <a:p>
            <a:pPr marL="469800" indent="-457200">
              <a:lnSpc>
                <a:spcPct val="100000"/>
              </a:lnSpc>
              <a:buClr>
                <a:srgbClr val="0b044f"/>
              </a:buClr>
              <a:buFont typeface="DejaVu Sans"/>
              <a:buChar char="➢"/>
              <a:tabLst>
                <a:tab algn="l" pos="469440"/>
                <a:tab algn="l" pos="469800"/>
              </a:tabLst>
            </a:pPr>
            <a:r>
              <a:rPr b="1" lang="en-US" sz="1800" spc="-72" strike="noStrike">
                <a:solidFill>
                  <a:srgbClr val="0b044f"/>
                </a:solidFill>
                <a:latin typeface="Verdana"/>
                <a:ea typeface="DejaVu Sans"/>
              </a:rPr>
              <a:t>RANDOM FOREST CLASSIFIER</a:t>
            </a:r>
            <a:endParaRPr b="0" lang="en-IN" sz="1800" spc="-1" strike="noStrike">
              <a:latin typeface="Arial"/>
            </a:endParaRPr>
          </a:p>
          <a:p>
            <a:pPr>
              <a:lnSpc>
                <a:spcPct val="100000"/>
              </a:lnSpc>
              <a:spcBef>
                <a:spcPts val="34"/>
              </a:spcBef>
              <a:buNone/>
              <a:tabLst>
                <a:tab algn="l" pos="469440"/>
                <a:tab algn="l" pos="469800"/>
              </a:tabLst>
            </a:pPr>
            <a:endParaRPr b="0" lang="en-IN" sz="1800" spc="-1" strike="noStrike">
              <a:latin typeface="Arial"/>
            </a:endParaRPr>
          </a:p>
          <a:p>
            <a:pPr marL="469800" indent="-457200">
              <a:lnSpc>
                <a:spcPct val="100000"/>
              </a:lnSpc>
              <a:buClr>
                <a:srgbClr val="0b044f"/>
              </a:buClr>
              <a:buFont typeface="DejaVu Sans"/>
              <a:buChar char="➢"/>
              <a:tabLst>
                <a:tab algn="l" pos="469440"/>
                <a:tab algn="l" pos="469800"/>
                <a:tab algn="l" pos="1360080"/>
              </a:tabLst>
            </a:pPr>
            <a:r>
              <a:rPr b="1" lang="en-US" sz="1800" spc="-120" strike="noStrike">
                <a:solidFill>
                  <a:srgbClr val="0b044f"/>
                </a:solidFill>
                <a:latin typeface="Verdana"/>
                <a:ea typeface="DejaVu Sans"/>
              </a:rPr>
              <a:t>GRADIENT BOOSTING CLASSIFIER </a:t>
            </a:r>
            <a:endParaRPr b="0" lang="en-IN" sz="1800" spc="-1" strike="noStrike">
              <a:latin typeface="Arial"/>
            </a:endParaRPr>
          </a:p>
          <a:p>
            <a:pPr>
              <a:lnSpc>
                <a:spcPct val="100000"/>
              </a:lnSpc>
              <a:spcBef>
                <a:spcPts val="31"/>
              </a:spcBef>
              <a:buNone/>
              <a:tabLst>
                <a:tab algn="l" pos="469440"/>
                <a:tab algn="l" pos="469800"/>
                <a:tab algn="l" pos="1360080"/>
              </a:tabLst>
            </a:pPr>
            <a:endParaRPr b="0" lang="en-IN" sz="1800" spc="-1" strike="noStrike">
              <a:latin typeface="Arial"/>
            </a:endParaRPr>
          </a:p>
          <a:p>
            <a:pPr marL="469800" indent="-457200">
              <a:lnSpc>
                <a:spcPct val="100000"/>
              </a:lnSpc>
              <a:spcBef>
                <a:spcPts val="6"/>
              </a:spcBef>
              <a:buClr>
                <a:srgbClr val="0b044f"/>
              </a:buClr>
              <a:buFont typeface="DejaVu Sans"/>
              <a:buChar char="➢"/>
              <a:tabLst>
                <a:tab algn="l" pos="469440"/>
                <a:tab algn="l" pos="469800"/>
              </a:tabLst>
            </a:pPr>
            <a:r>
              <a:rPr b="1" lang="en-US" sz="1800" spc="-131" strike="noStrike">
                <a:solidFill>
                  <a:srgbClr val="0b044f"/>
                </a:solidFill>
                <a:latin typeface="Verdana"/>
                <a:ea typeface="DejaVu Sans"/>
              </a:rPr>
              <a:t>LOGISTIC REGRESSION</a:t>
            </a:r>
            <a:endParaRPr b="0" lang="en-IN" sz="1800" spc="-1" strike="noStrike">
              <a:latin typeface="Arial"/>
            </a:endParaRPr>
          </a:p>
          <a:p>
            <a:pPr>
              <a:lnSpc>
                <a:spcPct val="100000"/>
              </a:lnSpc>
              <a:spcBef>
                <a:spcPts val="31"/>
              </a:spcBef>
              <a:buNone/>
              <a:tabLst>
                <a:tab algn="l" pos="469440"/>
                <a:tab algn="l" pos="469800"/>
              </a:tabLst>
            </a:pPr>
            <a:endParaRPr b="0" lang="en-IN" sz="1800" spc="-1" strike="noStrike">
              <a:latin typeface="Arial"/>
            </a:endParaRPr>
          </a:p>
          <a:p>
            <a:pPr marL="469800" indent="-457200">
              <a:lnSpc>
                <a:spcPct val="100000"/>
              </a:lnSpc>
              <a:buClr>
                <a:srgbClr val="0b044f"/>
              </a:buClr>
              <a:buFont typeface="Wingdings" charset="2"/>
              <a:buChar char=""/>
              <a:tabLst>
                <a:tab algn="l" pos="469440"/>
                <a:tab algn="l" pos="469800"/>
              </a:tabLst>
            </a:pPr>
            <a:r>
              <a:rPr b="1" lang="en-US" sz="1800" spc="-32" strike="noStrike">
                <a:solidFill>
                  <a:srgbClr val="0b044f"/>
                </a:solidFill>
                <a:latin typeface="Verdana"/>
                <a:ea typeface="DejaVu Sans"/>
              </a:rPr>
              <a:t>XGB CLASSIFIERD</a:t>
            </a:r>
            <a:endParaRPr b="0" lang="en-IN" sz="1800" spc="-1" strike="noStrike">
              <a:latin typeface="Arial"/>
            </a:endParaRPr>
          </a:p>
          <a:p>
            <a:pPr>
              <a:lnSpc>
                <a:spcPct val="100000"/>
              </a:lnSpc>
              <a:spcBef>
                <a:spcPts val="34"/>
              </a:spcBef>
              <a:buNone/>
              <a:tabLst>
                <a:tab algn="l" pos="469440"/>
                <a:tab algn="l" pos="469800"/>
              </a:tabLst>
            </a:pPr>
            <a:endParaRPr b="0" lang="en-IN" sz="1800" spc="-1" strike="noStrike">
              <a:latin typeface="Arial"/>
            </a:endParaRPr>
          </a:p>
          <a:p>
            <a:pPr marL="469800" indent="-457200">
              <a:lnSpc>
                <a:spcPct val="100000"/>
              </a:lnSpc>
              <a:buClr>
                <a:srgbClr val="0b044f"/>
              </a:buClr>
              <a:buFont typeface="DejaVu Sans"/>
              <a:buChar char="➢"/>
              <a:tabLst>
                <a:tab algn="l" pos="469440"/>
                <a:tab algn="l" pos="469800"/>
              </a:tabLst>
            </a:pPr>
            <a:r>
              <a:rPr b="1" lang="en-US" sz="1800" spc="-100" strike="noStrike">
                <a:solidFill>
                  <a:srgbClr val="0b044f"/>
                </a:solidFill>
                <a:latin typeface="Verdana"/>
                <a:ea typeface="DejaVu Sans"/>
              </a:rPr>
              <a:t>DECISION TREE CLASSIFIER</a:t>
            </a:r>
            <a:endParaRPr b="0" lang="en-IN" sz="1800" spc="-1" strike="noStrike">
              <a:latin typeface="Arial"/>
            </a:endParaRPr>
          </a:p>
          <a:p>
            <a:pPr marL="469800" indent="-457200">
              <a:lnSpc>
                <a:spcPct val="100000"/>
              </a:lnSpc>
              <a:buClr>
                <a:srgbClr val="0b044f"/>
              </a:buClr>
              <a:buFont typeface="DejaVu Sans"/>
              <a:buChar char="➢"/>
              <a:tabLst>
                <a:tab algn="l" pos="469440"/>
                <a:tab algn="l" pos="469800"/>
              </a:tabLst>
            </a:pPr>
            <a:endParaRPr b="0" lang="en-IN" sz="1800" spc="-1" strike="noStrike">
              <a:latin typeface="Arial"/>
            </a:endParaRPr>
          </a:p>
          <a:p>
            <a:pPr marL="469800" indent="-457200">
              <a:lnSpc>
                <a:spcPct val="100000"/>
              </a:lnSpc>
              <a:buClr>
                <a:srgbClr val="0b044f"/>
              </a:buClr>
              <a:buFont typeface="Wingdings" charset="2"/>
              <a:buChar char=""/>
              <a:tabLst>
                <a:tab algn="l" pos="469440"/>
                <a:tab algn="l" pos="469800"/>
              </a:tabLst>
            </a:pPr>
            <a:r>
              <a:rPr b="1" lang="en-US" sz="1800" spc="-100" strike="noStrike">
                <a:solidFill>
                  <a:srgbClr val="0b044f"/>
                </a:solidFill>
                <a:latin typeface="Verdana"/>
                <a:ea typeface="DejaVu Sans"/>
              </a:rPr>
              <a:t>SUPPORT VECTOR MACHINE</a:t>
            </a:r>
            <a:endParaRPr b="0" lang="en-IN" sz="1800" spc="-1" strike="noStrike">
              <a:latin typeface="Arial"/>
            </a:endParaRPr>
          </a:p>
          <a:p>
            <a:pPr marL="469800" indent="-457200">
              <a:lnSpc>
                <a:spcPct val="100000"/>
              </a:lnSpc>
              <a:buClr>
                <a:srgbClr val="0b044f"/>
              </a:buClr>
              <a:buFont typeface="DejaVu Sans"/>
              <a:buChar char="➢"/>
              <a:tabLst>
                <a:tab algn="l" pos="469440"/>
                <a:tab algn="l" pos="469800"/>
              </a:tabLst>
            </a:pPr>
            <a:endParaRPr b="0" lang="en-IN" sz="1800" spc="-1" strike="noStrike">
              <a:latin typeface="Arial"/>
            </a:endParaRPr>
          </a:p>
          <a:p>
            <a:pPr>
              <a:lnSpc>
                <a:spcPct val="100000"/>
              </a:lnSpc>
              <a:spcBef>
                <a:spcPts val="20"/>
              </a:spcBef>
              <a:buNone/>
              <a:tabLst>
                <a:tab algn="l" pos="469440"/>
                <a:tab algn="l" pos="46980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object 2"/>
          <p:cNvSpPr txBox="1"/>
          <p:nvPr/>
        </p:nvSpPr>
        <p:spPr>
          <a:xfrm>
            <a:off x="390960" y="255960"/>
            <a:ext cx="7441200" cy="871200"/>
          </a:xfrm>
          <a:prstGeom prst="rect">
            <a:avLst/>
          </a:prstGeom>
          <a:noFill/>
          <a:ln w="0">
            <a:noFill/>
          </a:ln>
        </p:spPr>
        <p:txBody>
          <a:bodyPr lIns="0" rIns="0" tIns="12240" bIns="0" anchor="t">
            <a:noAutofit/>
          </a:bodyPr>
          <a:p>
            <a:pPr marL="12600">
              <a:lnSpc>
                <a:spcPct val="100000"/>
              </a:lnSpc>
              <a:spcBef>
                <a:spcPts val="96"/>
              </a:spcBef>
              <a:buNone/>
            </a:pPr>
            <a:r>
              <a:rPr b="1" lang="en-IN" sz="2800" spc="372" strike="noStrike">
                <a:solidFill>
                  <a:srgbClr val="cc0000"/>
                </a:solidFill>
                <a:latin typeface="Calibri"/>
              </a:rPr>
              <a:t>Implementing</a:t>
            </a:r>
            <a:r>
              <a:rPr b="1" lang="en-IN" sz="2800" spc="214" strike="noStrike">
                <a:solidFill>
                  <a:srgbClr val="cc0000"/>
                </a:solidFill>
                <a:latin typeface="Calibri"/>
              </a:rPr>
              <a:t> </a:t>
            </a:r>
            <a:r>
              <a:rPr b="1" lang="en-IN" sz="2800" spc="378" strike="noStrike">
                <a:solidFill>
                  <a:srgbClr val="cc0000"/>
                </a:solidFill>
                <a:latin typeface="Calibri"/>
              </a:rPr>
              <a:t>KNeighbours</a:t>
            </a:r>
            <a:r>
              <a:rPr b="1" lang="en-IN" sz="2800" spc="219" strike="noStrike">
                <a:solidFill>
                  <a:srgbClr val="cc0000"/>
                </a:solidFill>
                <a:latin typeface="Calibri"/>
              </a:rPr>
              <a:t> </a:t>
            </a:r>
            <a:r>
              <a:rPr b="1" lang="en-IN" sz="2800" spc="279" strike="noStrike">
                <a:solidFill>
                  <a:srgbClr val="cc0000"/>
                </a:solidFill>
                <a:latin typeface="Calibri"/>
              </a:rPr>
              <a:t>Classifier</a:t>
            </a:r>
            <a:r>
              <a:rPr b="1" lang="en-IN" sz="2800" spc="174" strike="noStrike">
                <a:solidFill>
                  <a:srgbClr val="cc0000"/>
                </a:solidFill>
                <a:latin typeface="Calibri"/>
              </a:rPr>
              <a:t> </a:t>
            </a:r>
            <a:r>
              <a:rPr b="1" lang="en-IN" sz="2800" spc="304" strike="noStrike">
                <a:solidFill>
                  <a:srgbClr val="cc0000"/>
                </a:solidFill>
                <a:latin typeface="Calibri"/>
              </a:rPr>
              <a:t>contd.</a:t>
            </a:r>
            <a:endParaRPr b="0" lang="en-IN" sz="2800" spc="-1" strike="noStrike">
              <a:latin typeface="Arial"/>
            </a:endParaRPr>
          </a:p>
        </p:txBody>
      </p:sp>
      <p:sp>
        <p:nvSpPr>
          <p:cNvPr id="171" name="object 5"/>
          <p:cNvSpPr/>
          <p:nvPr/>
        </p:nvSpPr>
        <p:spPr>
          <a:xfrm>
            <a:off x="505080" y="1239120"/>
            <a:ext cx="160632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188" strike="noStrike" u="heavy">
                <a:solidFill>
                  <a:srgbClr val="004a52"/>
                </a:solidFill>
                <a:uFill>
                  <a:solidFill>
                    <a:srgbClr val="004a52"/>
                  </a:solidFill>
                </a:uFill>
                <a:latin typeface="Calibri"/>
              </a:rPr>
              <a:t>Train</a:t>
            </a:r>
            <a:r>
              <a:rPr b="1" lang="en-IN" sz="1800" spc="94"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sp>
        <p:nvSpPr>
          <p:cNvPr id="172" name="object 6"/>
          <p:cNvSpPr/>
          <p:nvPr/>
        </p:nvSpPr>
        <p:spPr>
          <a:xfrm>
            <a:off x="505080" y="3133080"/>
            <a:ext cx="150408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208" strike="noStrike" u="heavy">
                <a:solidFill>
                  <a:srgbClr val="004a52"/>
                </a:solidFill>
                <a:uFill>
                  <a:solidFill>
                    <a:srgbClr val="004a52"/>
                  </a:solidFill>
                </a:uFill>
                <a:latin typeface="Calibri"/>
              </a:rPr>
              <a:t>Test</a:t>
            </a:r>
            <a:r>
              <a:rPr b="1" lang="en-IN" sz="1800" spc="103"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pic>
        <p:nvPicPr>
          <p:cNvPr id="173" name="" descr=""/>
          <p:cNvPicPr/>
          <p:nvPr/>
        </p:nvPicPr>
        <p:blipFill>
          <a:blip r:embed="rId1"/>
          <a:stretch/>
        </p:blipFill>
        <p:spPr>
          <a:xfrm>
            <a:off x="619920" y="1526400"/>
            <a:ext cx="3340080" cy="1554120"/>
          </a:xfrm>
          <a:prstGeom prst="rect">
            <a:avLst/>
          </a:prstGeom>
          <a:ln w="0">
            <a:noFill/>
          </a:ln>
        </p:spPr>
      </p:pic>
      <p:pic>
        <p:nvPicPr>
          <p:cNvPr id="174" name="" descr=""/>
          <p:cNvPicPr/>
          <p:nvPr/>
        </p:nvPicPr>
        <p:blipFill>
          <a:blip r:embed="rId2"/>
          <a:stretch/>
        </p:blipFill>
        <p:spPr>
          <a:xfrm>
            <a:off x="459720" y="3420000"/>
            <a:ext cx="3500280" cy="1499760"/>
          </a:xfrm>
          <a:prstGeom prst="rect">
            <a:avLst/>
          </a:prstGeom>
          <a:ln w="0">
            <a:noFill/>
          </a:ln>
        </p:spPr>
      </p:pic>
      <p:pic>
        <p:nvPicPr>
          <p:cNvPr id="175" name="" descr=""/>
          <p:cNvPicPr/>
          <p:nvPr/>
        </p:nvPicPr>
        <p:blipFill>
          <a:blip r:embed="rId3"/>
          <a:stretch/>
        </p:blipFill>
        <p:spPr>
          <a:xfrm>
            <a:off x="4860000" y="900000"/>
            <a:ext cx="3060000" cy="1800000"/>
          </a:xfrm>
          <a:prstGeom prst="rect">
            <a:avLst/>
          </a:prstGeom>
          <a:ln w="0">
            <a:noFill/>
          </a:ln>
        </p:spPr>
      </p:pic>
      <p:pic>
        <p:nvPicPr>
          <p:cNvPr id="176" name="" descr=""/>
          <p:cNvPicPr/>
          <p:nvPr/>
        </p:nvPicPr>
        <p:blipFill>
          <a:blip r:embed="rId4"/>
          <a:stretch/>
        </p:blipFill>
        <p:spPr>
          <a:xfrm>
            <a:off x="5040000" y="2880000"/>
            <a:ext cx="2880000" cy="1980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object 9"/>
          <p:cNvSpPr txBox="1"/>
          <p:nvPr/>
        </p:nvSpPr>
        <p:spPr>
          <a:xfrm>
            <a:off x="390960" y="507240"/>
            <a:ext cx="7023960" cy="871200"/>
          </a:xfrm>
          <a:prstGeom prst="rect">
            <a:avLst/>
          </a:prstGeom>
          <a:noFill/>
          <a:ln w="0">
            <a:noFill/>
          </a:ln>
        </p:spPr>
        <p:txBody>
          <a:bodyPr lIns="0" rIns="0" tIns="12240" bIns="0" anchor="t">
            <a:noAutofit/>
          </a:bodyPr>
          <a:p>
            <a:pPr marL="12600">
              <a:lnSpc>
                <a:spcPct val="100000"/>
              </a:lnSpc>
              <a:spcBef>
                <a:spcPts val="96"/>
              </a:spcBef>
              <a:buNone/>
            </a:pPr>
            <a:r>
              <a:rPr b="1" lang="en-IN" sz="2800" spc="372" strike="noStrike">
                <a:solidFill>
                  <a:srgbClr val="cc0000"/>
                </a:solidFill>
                <a:latin typeface="Calibri"/>
              </a:rPr>
              <a:t>Implementing</a:t>
            </a:r>
            <a:r>
              <a:rPr b="1" lang="en-IN" sz="2800" spc="214" strike="noStrike">
                <a:solidFill>
                  <a:srgbClr val="cc0000"/>
                </a:solidFill>
                <a:latin typeface="Calibri"/>
              </a:rPr>
              <a:t> </a:t>
            </a:r>
            <a:r>
              <a:rPr b="1" lang="en-IN" sz="2800" spc="378" strike="noStrike">
                <a:solidFill>
                  <a:srgbClr val="cc0000"/>
                </a:solidFill>
                <a:latin typeface="Calibri"/>
              </a:rPr>
              <a:t>KNeighbours</a:t>
            </a:r>
            <a:r>
              <a:rPr b="1" lang="en-IN" sz="2800" spc="222" strike="noStrike">
                <a:solidFill>
                  <a:srgbClr val="cc0000"/>
                </a:solidFill>
                <a:latin typeface="Calibri"/>
              </a:rPr>
              <a:t> </a:t>
            </a:r>
            <a:r>
              <a:rPr b="1" lang="en-IN" sz="2800" spc="267" strike="noStrike">
                <a:solidFill>
                  <a:srgbClr val="cc0000"/>
                </a:solidFill>
                <a:latin typeface="Calibri"/>
              </a:rPr>
              <a:t>Classifier</a:t>
            </a:r>
            <a:endParaRPr b="0" lang="en-IN" sz="2800" spc="-1" strike="noStrike">
              <a:latin typeface="Arial"/>
            </a:endParaRPr>
          </a:p>
        </p:txBody>
      </p:sp>
      <p:sp>
        <p:nvSpPr>
          <p:cNvPr id="178" name="object 10"/>
          <p:cNvSpPr/>
          <p:nvPr/>
        </p:nvSpPr>
        <p:spPr>
          <a:xfrm>
            <a:off x="900000" y="1197360"/>
            <a:ext cx="2116800" cy="644760"/>
          </a:xfrm>
          <a:prstGeom prst="rect">
            <a:avLst/>
          </a:prstGeom>
          <a:noFill/>
          <a:ln w="0">
            <a:noFill/>
          </a:ln>
        </p:spPr>
        <p:style>
          <a:lnRef idx="0"/>
          <a:fillRef idx="0"/>
          <a:effectRef idx="0"/>
          <a:fontRef idx="minor"/>
        </p:style>
        <p:txBody>
          <a:bodyPr lIns="0" rIns="0" tIns="54000" bIns="0" anchor="t">
            <a:spAutoFit/>
          </a:bodyPr>
          <a:p>
            <a:pPr marL="12600">
              <a:lnSpc>
                <a:spcPct val="100000"/>
              </a:lnSpc>
              <a:spcBef>
                <a:spcPts val="425"/>
              </a:spcBef>
              <a:buNone/>
            </a:pPr>
            <a:r>
              <a:rPr b="1" lang="en-IN" sz="1800" spc="293" strike="noStrike">
                <a:solidFill>
                  <a:srgbClr val="004a52"/>
                </a:solidFill>
                <a:latin typeface="Calibri"/>
              </a:rPr>
              <a:t>TPR</a:t>
            </a:r>
            <a:r>
              <a:rPr b="1" lang="en-IN" sz="1800" spc="94" strike="noStrike">
                <a:solidFill>
                  <a:srgbClr val="004a52"/>
                </a:solidFill>
                <a:latin typeface="Calibri"/>
              </a:rPr>
              <a:t> </a:t>
            </a:r>
            <a:r>
              <a:rPr b="1" lang="en-IN" sz="1800" spc="174" strike="noStrike">
                <a:solidFill>
                  <a:srgbClr val="004a52"/>
                </a:solidFill>
                <a:latin typeface="Calibri"/>
              </a:rPr>
              <a:t>=</a:t>
            </a:r>
            <a:r>
              <a:rPr b="1" lang="en-IN" sz="1800" spc="97" strike="noStrike">
                <a:solidFill>
                  <a:srgbClr val="004a52"/>
                </a:solidFill>
                <a:latin typeface="Calibri"/>
              </a:rPr>
              <a:t> </a:t>
            </a:r>
            <a:r>
              <a:rPr b="1" lang="en-IN" sz="1800" spc="182" strike="noStrike">
                <a:solidFill>
                  <a:srgbClr val="004a52"/>
                </a:solidFill>
                <a:latin typeface="Calibri"/>
              </a:rPr>
              <a:t>TP/(TP+FN)</a:t>
            </a:r>
            <a:endParaRPr b="0" lang="en-IN" sz="1800" spc="-1" strike="noStrike">
              <a:latin typeface="Arial"/>
            </a:endParaRPr>
          </a:p>
          <a:p>
            <a:pPr marL="12600">
              <a:lnSpc>
                <a:spcPct val="100000"/>
              </a:lnSpc>
              <a:spcBef>
                <a:spcPts val="329"/>
              </a:spcBef>
              <a:buNone/>
            </a:pPr>
            <a:r>
              <a:rPr b="1" lang="en-IN" sz="1800" spc="324" strike="noStrike">
                <a:solidFill>
                  <a:srgbClr val="004a52"/>
                </a:solidFill>
                <a:latin typeface="Calibri"/>
              </a:rPr>
              <a:t>FPR</a:t>
            </a:r>
            <a:r>
              <a:rPr b="1" lang="en-IN" sz="1800" spc="97" strike="noStrike">
                <a:solidFill>
                  <a:srgbClr val="004a52"/>
                </a:solidFill>
                <a:latin typeface="Calibri"/>
              </a:rPr>
              <a:t> </a:t>
            </a:r>
            <a:r>
              <a:rPr b="1" lang="en-IN" sz="1800" spc="174" strike="noStrike">
                <a:solidFill>
                  <a:srgbClr val="004a52"/>
                </a:solidFill>
                <a:latin typeface="Calibri"/>
              </a:rPr>
              <a:t>=</a:t>
            </a:r>
            <a:r>
              <a:rPr b="1" lang="en-IN" sz="1800" spc="103" strike="noStrike">
                <a:solidFill>
                  <a:srgbClr val="004a52"/>
                </a:solidFill>
                <a:latin typeface="Calibri"/>
              </a:rPr>
              <a:t> </a:t>
            </a:r>
            <a:r>
              <a:rPr b="1" lang="en-IN" sz="1800" spc="199" strike="noStrike">
                <a:solidFill>
                  <a:srgbClr val="004a52"/>
                </a:solidFill>
                <a:latin typeface="Calibri"/>
              </a:rPr>
              <a:t>FP/(FP+TN)</a:t>
            </a:r>
            <a:endParaRPr b="0" lang="en-IN" sz="1800" spc="-1" strike="noStrike">
              <a:latin typeface="Arial"/>
            </a:endParaRPr>
          </a:p>
        </p:txBody>
      </p:sp>
      <p:pic>
        <p:nvPicPr>
          <p:cNvPr id="179" name="" descr=""/>
          <p:cNvPicPr/>
          <p:nvPr/>
        </p:nvPicPr>
        <p:blipFill>
          <a:blip r:embed="rId1"/>
          <a:stretch/>
        </p:blipFill>
        <p:spPr>
          <a:xfrm rot="21595800">
            <a:off x="4141440" y="1262520"/>
            <a:ext cx="4119120" cy="2944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object 18"/>
          <p:cNvSpPr txBox="1"/>
          <p:nvPr/>
        </p:nvSpPr>
        <p:spPr>
          <a:xfrm>
            <a:off x="390960" y="255960"/>
            <a:ext cx="7441200" cy="871200"/>
          </a:xfrm>
          <a:prstGeom prst="rect">
            <a:avLst/>
          </a:prstGeom>
          <a:noFill/>
          <a:ln w="0">
            <a:noFill/>
          </a:ln>
        </p:spPr>
        <p:txBody>
          <a:bodyPr lIns="0" rIns="0" tIns="12240" bIns="0" anchor="t">
            <a:noAutofit/>
          </a:bodyPr>
          <a:p>
            <a:pPr marL="12600">
              <a:lnSpc>
                <a:spcPct val="100000"/>
              </a:lnSpc>
              <a:spcBef>
                <a:spcPts val="96"/>
              </a:spcBef>
              <a:buNone/>
            </a:pPr>
            <a:r>
              <a:rPr b="1" lang="en-IN" sz="2800" spc="372" strike="noStrike">
                <a:solidFill>
                  <a:srgbClr val="cc0000"/>
                </a:solidFill>
                <a:latin typeface="Calibri"/>
              </a:rPr>
              <a:t>Implementing</a:t>
            </a:r>
            <a:r>
              <a:rPr b="1" lang="en-IN" sz="2800" spc="202" strike="noStrike">
                <a:solidFill>
                  <a:srgbClr val="cc0000"/>
                </a:solidFill>
                <a:latin typeface="Calibri"/>
              </a:rPr>
              <a:t> </a:t>
            </a:r>
            <a:r>
              <a:rPr b="1" lang="en-IN" sz="2800" spc="432" strike="noStrike">
                <a:solidFill>
                  <a:srgbClr val="cc0000"/>
                </a:solidFill>
                <a:latin typeface="Calibri"/>
              </a:rPr>
              <a:t>Random</a:t>
            </a:r>
            <a:r>
              <a:rPr b="1" lang="en-IN" sz="2800" spc="194" strike="noStrike">
                <a:solidFill>
                  <a:srgbClr val="cc0000"/>
                </a:solidFill>
                <a:latin typeface="Calibri"/>
              </a:rPr>
              <a:t> </a:t>
            </a:r>
            <a:r>
              <a:rPr b="1" lang="en-IN" sz="2800" spc="324" strike="noStrike">
                <a:solidFill>
                  <a:srgbClr val="cc0000"/>
                </a:solidFill>
                <a:latin typeface="Calibri"/>
              </a:rPr>
              <a:t>Forest</a:t>
            </a:r>
            <a:r>
              <a:rPr b="1" lang="en-IN" sz="2800" spc="174" strike="noStrike">
                <a:solidFill>
                  <a:srgbClr val="cc0000"/>
                </a:solidFill>
                <a:latin typeface="Calibri"/>
              </a:rPr>
              <a:t> </a:t>
            </a:r>
            <a:r>
              <a:rPr b="1" lang="en-IN" sz="2800" spc="267" strike="noStrike">
                <a:solidFill>
                  <a:srgbClr val="cc0000"/>
                </a:solidFill>
                <a:latin typeface="Calibri"/>
              </a:rPr>
              <a:t>Classifier</a:t>
            </a:r>
            <a:endParaRPr b="0" lang="en-IN" sz="2800" spc="-1" strike="noStrike">
              <a:latin typeface="Arial"/>
            </a:endParaRPr>
          </a:p>
        </p:txBody>
      </p:sp>
      <p:sp>
        <p:nvSpPr>
          <p:cNvPr id="181" name="object 19"/>
          <p:cNvSpPr/>
          <p:nvPr/>
        </p:nvSpPr>
        <p:spPr>
          <a:xfrm>
            <a:off x="505080" y="1239120"/>
            <a:ext cx="160632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188" strike="noStrike" u="heavy">
                <a:solidFill>
                  <a:srgbClr val="004a52"/>
                </a:solidFill>
                <a:uFill>
                  <a:solidFill>
                    <a:srgbClr val="004a52"/>
                  </a:solidFill>
                </a:uFill>
                <a:latin typeface="Calibri"/>
              </a:rPr>
              <a:t>Train</a:t>
            </a:r>
            <a:r>
              <a:rPr b="1" lang="en-IN" sz="1800" spc="94"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sp>
        <p:nvSpPr>
          <p:cNvPr id="182" name="object 20"/>
          <p:cNvSpPr/>
          <p:nvPr/>
        </p:nvSpPr>
        <p:spPr>
          <a:xfrm>
            <a:off x="505080" y="3133080"/>
            <a:ext cx="150408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208" strike="noStrike" u="heavy">
                <a:solidFill>
                  <a:srgbClr val="004a52"/>
                </a:solidFill>
                <a:uFill>
                  <a:solidFill>
                    <a:srgbClr val="004a52"/>
                  </a:solidFill>
                </a:uFill>
                <a:latin typeface="Calibri"/>
              </a:rPr>
              <a:t>Test</a:t>
            </a:r>
            <a:r>
              <a:rPr b="1" lang="en-IN" sz="1800" spc="103"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pic>
        <p:nvPicPr>
          <p:cNvPr id="183" name="" descr=""/>
          <p:cNvPicPr/>
          <p:nvPr/>
        </p:nvPicPr>
        <p:blipFill>
          <a:blip r:embed="rId1"/>
          <a:stretch/>
        </p:blipFill>
        <p:spPr>
          <a:xfrm>
            <a:off x="619920" y="1526400"/>
            <a:ext cx="3340080" cy="1554120"/>
          </a:xfrm>
          <a:prstGeom prst="rect">
            <a:avLst/>
          </a:prstGeom>
          <a:ln w="0">
            <a:noFill/>
          </a:ln>
        </p:spPr>
      </p:pic>
      <p:pic>
        <p:nvPicPr>
          <p:cNvPr id="184" name="" descr=""/>
          <p:cNvPicPr/>
          <p:nvPr/>
        </p:nvPicPr>
        <p:blipFill>
          <a:blip r:embed="rId2"/>
          <a:stretch/>
        </p:blipFill>
        <p:spPr>
          <a:xfrm>
            <a:off x="459720" y="3420000"/>
            <a:ext cx="3500280" cy="1499760"/>
          </a:xfrm>
          <a:prstGeom prst="rect">
            <a:avLst/>
          </a:prstGeom>
          <a:ln w="0">
            <a:noFill/>
          </a:ln>
        </p:spPr>
      </p:pic>
      <p:pic>
        <p:nvPicPr>
          <p:cNvPr id="185" name="" descr=""/>
          <p:cNvPicPr/>
          <p:nvPr/>
        </p:nvPicPr>
        <p:blipFill>
          <a:blip r:embed="rId3"/>
          <a:stretch/>
        </p:blipFill>
        <p:spPr>
          <a:xfrm>
            <a:off x="4860000" y="900000"/>
            <a:ext cx="3060000" cy="1800000"/>
          </a:xfrm>
          <a:prstGeom prst="rect">
            <a:avLst/>
          </a:prstGeom>
          <a:ln w="0">
            <a:noFill/>
          </a:ln>
        </p:spPr>
      </p:pic>
      <p:pic>
        <p:nvPicPr>
          <p:cNvPr id="186" name="" descr=""/>
          <p:cNvPicPr/>
          <p:nvPr/>
        </p:nvPicPr>
        <p:blipFill>
          <a:blip r:embed="rId4"/>
          <a:stretch/>
        </p:blipFill>
        <p:spPr>
          <a:xfrm>
            <a:off x="5040000" y="2880000"/>
            <a:ext cx="2880000" cy="1980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object 24"/>
          <p:cNvSpPr txBox="1"/>
          <p:nvPr/>
        </p:nvSpPr>
        <p:spPr>
          <a:xfrm>
            <a:off x="390960" y="255960"/>
            <a:ext cx="8249040" cy="871200"/>
          </a:xfrm>
          <a:prstGeom prst="rect">
            <a:avLst/>
          </a:prstGeom>
          <a:noFill/>
          <a:ln w="0">
            <a:noFill/>
          </a:ln>
        </p:spPr>
        <p:txBody>
          <a:bodyPr lIns="0" rIns="0" tIns="12240" bIns="0" anchor="t">
            <a:noAutofit/>
          </a:bodyPr>
          <a:p>
            <a:pPr marL="12600">
              <a:lnSpc>
                <a:spcPct val="100000"/>
              </a:lnSpc>
              <a:spcBef>
                <a:spcPts val="96"/>
              </a:spcBef>
              <a:buNone/>
            </a:pPr>
            <a:r>
              <a:rPr b="1" lang="en-IN" sz="2800" spc="372" strike="noStrike">
                <a:solidFill>
                  <a:srgbClr val="cc0000"/>
                </a:solidFill>
                <a:latin typeface="Calibri"/>
              </a:rPr>
              <a:t>Implementing</a:t>
            </a:r>
            <a:r>
              <a:rPr b="1" lang="en-IN" sz="2800" spc="208" strike="noStrike">
                <a:solidFill>
                  <a:srgbClr val="cc0000"/>
                </a:solidFill>
                <a:latin typeface="Calibri"/>
              </a:rPr>
              <a:t> </a:t>
            </a:r>
            <a:r>
              <a:rPr b="1" lang="en-IN" sz="2800" spc="307" strike="noStrike">
                <a:solidFill>
                  <a:srgbClr val="cc0000"/>
                </a:solidFill>
                <a:latin typeface="Calibri"/>
              </a:rPr>
              <a:t>GradientBoostingClassifier</a:t>
            </a:r>
            <a:endParaRPr b="0" lang="en-IN" sz="2800" spc="-1" strike="noStrike">
              <a:latin typeface="Arial"/>
            </a:endParaRPr>
          </a:p>
        </p:txBody>
      </p:sp>
      <p:sp>
        <p:nvSpPr>
          <p:cNvPr id="188" name="object 25"/>
          <p:cNvSpPr/>
          <p:nvPr/>
        </p:nvSpPr>
        <p:spPr>
          <a:xfrm>
            <a:off x="505080" y="1239120"/>
            <a:ext cx="160632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188" strike="noStrike" u="heavy">
                <a:solidFill>
                  <a:srgbClr val="004a52"/>
                </a:solidFill>
                <a:uFill>
                  <a:solidFill>
                    <a:srgbClr val="004a52"/>
                  </a:solidFill>
                </a:uFill>
                <a:latin typeface="Calibri"/>
              </a:rPr>
              <a:t>Train</a:t>
            </a:r>
            <a:r>
              <a:rPr b="1" lang="en-IN" sz="1800" spc="94"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sp>
        <p:nvSpPr>
          <p:cNvPr id="189" name="object 26"/>
          <p:cNvSpPr/>
          <p:nvPr/>
        </p:nvSpPr>
        <p:spPr>
          <a:xfrm>
            <a:off x="505080" y="3133080"/>
            <a:ext cx="150408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208" strike="noStrike" u="heavy">
                <a:solidFill>
                  <a:srgbClr val="004a52"/>
                </a:solidFill>
                <a:uFill>
                  <a:solidFill>
                    <a:srgbClr val="004a52"/>
                  </a:solidFill>
                </a:uFill>
                <a:latin typeface="Calibri"/>
              </a:rPr>
              <a:t>Test</a:t>
            </a:r>
            <a:r>
              <a:rPr b="1" lang="en-IN" sz="1800" spc="103"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pic>
        <p:nvPicPr>
          <p:cNvPr id="190" name="" descr=""/>
          <p:cNvPicPr/>
          <p:nvPr/>
        </p:nvPicPr>
        <p:blipFill>
          <a:blip r:embed="rId1"/>
          <a:stretch/>
        </p:blipFill>
        <p:spPr>
          <a:xfrm>
            <a:off x="619920" y="1526400"/>
            <a:ext cx="3340080" cy="1554120"/>
          </a:xfrm>
          <a:prstGeom prst="rect">
            <a:avLst/>
          </a:prstGeom>
          <a:ln w="0">
            <a:noFill/>
          </a:ln>
        </p:spPr>
      </p:pic>
      <p:pic>
        <p:nvPicPr>
          <p:cNvPr id="191" name="" descr=""/>
          <p:cNvPicPr/>
          <p:nvPr/>
        </p:nvPicPr>
        <p:blipFill>
          <a:blip r:embed="rId2"/>
          <a:stretch/>
        </p:blipFill>
        <p:spPr>
          <a:xfrm>
            <a:off x="459720" y="3420000"/>
            <a:ext cx="3500280" cy="1499760"/>
          </a:xfrm>
          <a:prstGeom prst="rect">
            <a:avLst/>
          </a:prstGeom>
          <a:ln w="0">
            <a:noFill/>
          </a:ln>
        </p:spPr>
      </p:pic>
      <p:pic>
        <p:nvPicPr>
          <p:cNvPr id="192" name="" descr=""/>
          <p:cNvPicPr/>
          <p:nvPr/>
        </p:nvPicPr>
        <p:blipFill>
          <a:blip r:embed="rId3"/>
          <a:stretch/>
        </p:blipFill>
        <p:spPr>
          <a:xfrm>
            <a:off x="4860000" y="900000"/>
            <a:ext cx="3060000" cy="1800000"/>
          </a:xfrm>
          <a:prstGeom prst="rect">
            <a:avLst/>
          </a:prstGeom>
          <a:ln w="0">
            <a:noFill/>
          </a:ln>
        </p:spPr>
      </p:pic>
      <p:pic>
        <p:nvPicPr>
          <p:cNvPr id="193" name="" descr=""/>
          <p:cNvPicPr/>
          <p:nvPr/>
        </p:nvPicPr>
        <p:blipFill>
          <a:blip r:embed="rId4"/>
          <a:stretch/>
        </p:blipFill>
        <p:spPr>
          <a:xfrm>
            <a:off x="5040000" y="2880000"/>
            <a:ext cx="2880000" cy="1980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60720" y="262080"/>
            <a:ext cx="7739280" cy="493560"/>
          </a:xfrm>
          <a:prstGeom prst="rect">
            <a:avLst/>
          </a:prstGeom>
          <a:noFill/>
          <a:ln w="0">
            <a:noFill/>
          </a:ln>
        </p:spPr>
        <p:txBody>
          <a:bodyPr lIns="0" rIns="0" tIns="0" bIns="0" anchor="t">
            <a:noAutofit/>
          </a:bodyPr>
          <a:p>
            <a:pPr algn="ctr">
              <a:lnSpc>
                <a:spcPct val="100000"/>
              </a:lnSpc>
              <a:buNone/>
            </a:pPr>
            <a:r>
              <a:rPr b="1" lang="en-US" sz="3200" spc="-157" strike="noStrike">
                <a:solidFill>
                  <a:srgbClr val="c9211e"/>
                </a:solidFill>
                <a:latin typeface="Verdana"/>
              </a:rPr>
              <a:t>CONTENT</a:t>
            </a:r>
            <a:endParaRPr b="0" lang="en-IN" sz="3200" spc="-1" strike="noStrike">
              <a:latin typeface="Arial"/>
            </a:endParaRPr>
          </a:p>
        </p:txBody>
      </p:sp>
      <p:sp>
        <p:nvSpPr>
          <p:cNvPr id="121" name="object 3"/>
          <p:cNvSpPr/>
          <p:nvPr/>
        </p:nvSpPr>
        <p:spPr>
          <a:xfrm>
            <a:off x="1080000" y="1146600"/>
            <a:ext cx="7466400" cy="2847600"/>
          </a:xfrm>
          <a:prstGeom prst="rect">
            <a:avLst/>
          </a:prstGeom>
          <a:noFill/>
          <a:ln w="0">
            <a:noFill/>
          </a:ln>
        </p:spPr>
        <p:style>
          <a:lnRef idx="0"/>
          <a:fillRef idx="0"/>
          <a:effectRef idx="0"/>
          <a:fontRef idx="minor"/>
        </p:style>
        <p:txBody>
          <a:bodyPr lIns="0" rIns="0" tIns="12600" bIns="0" anchor="t">
            <a:spAutoFit/>
          </a:bodyPr>
          <a:p>
            <a:pPr marL="355680" indent="-343080">
              <a:lnSpc>
                <a:spcPct val="100000"/>
              </a:lnSpc>
              <a:spcBef>
                <a:spcPts val="459"/>
              </a:spcBef>
              <a:buClr>
                <a:srgbClr val="0b044f"/>
              </a:buClr>
              <a:buFont typeface="Wingdings" charset="2"/>
              <a:buAutoNum type="arabicParenR"/>
              <a:tabLst>
                <a:tab algn="l" pos="354960"/>
                <a:tab algn="l" pos="355680"/>
              </a:tabLst>
            </a:pPr>
            <a:r>
              <a:rPr b="1" lang="en-US" sz="2400" spc="253" strike="noStrike">
                <a:solidFill>
                  <a:srgbClr val="004a52"/>
                </a:solidFill>
                <a:latin typeface="Calibri"/>
                <a:ea typeface="DejaVu Sans"/>
              </a:rPr>
              <a:t>Defining</a:t>
            </a:r>
            <a:r>
              <a:rPr b="1" lang="en-US" sz="2400" spc="128" strike="noStrike">
                <a:solidFill>
                  <a:srgbClr val="004a52"/>
                </a:solidFill>
                <a:latin typeface="Calibri"/>
                <a:ea typeface="DejaVu Sans"/>
              </a:rPr>
              <a:t> </a:t>
            </a:r>
            <a:r>
              <a:rPr b="1" lang="en-US" sz="2400" spc="253" strike="noStrike">
                <a:solidFill>
                  <a:srgbClr val="004a52"/>
                </a:solidFill>
                <a:latin typeface="Calibri"/>
                <a:ea typeface="DejaVu Sans"/>
              </a:rPr>
              <a:t>problem</a:t>
            </a:r>
            <a:r>
              <a:rPr b="1" lang="en-US" sz="2400" spc="134" strike="noStrike">
                <a:solidFill>
                  <a:srgbClr val="004a52"/>
                </a:solidFill>
                <a:latin typeface="Calibri"/>
                <a:ea typeface="DejaVu Sans"/>
              </a:rPr>
              <a:t> </a:t>
            </a:r>
            <a:r>
              <a:rPr b="1" lang="en-US" sz="2400" spc="239" strike="noStrike">
                <a:solidFill>
                  <a:srgbClr val="004a52"/>
                </a:solidFill>
                <a:latin typeface="Calibri"/>
                <a:ea typeface="DejaVu Sans"/>
              </a:rPr>
              <a:t>statement</a:t>
            </a:r>
            <a:endParaRPr b="0" lang="en-IN" sz="2400" spc="-1" strike="noStrike">
              <a:latin typeface="Arial"/>
            </a:endParaRPr>
          </a:p>
          <a:p>
            <a:pPr marL="355680" indent="-343080">
              <a:lnSpc>
                <a:spcPct val="100000"/>
              </a:lnSpc>
              <a:spcBef>
                <a:spcPts val="360"/>
              </a:spcBef>
              <a:buClr>
                <a:srgbClr val="0b044f"/>
              </a:buClr>
              <a:buFont typeface="Wingdings" charset="2"/>
              <a:buAutoNum type="arabicParenR"/>
              <a:tabLst>
                <a:tab algn="l" pos="354960"/>
                <a:tab algn="l" pos="355680"/>
              </a:tabLst>
            </a:pPr>
            <a:r>
              <a:rPr b="1" lang="en-US" sz="2400" spc="352" strike="noStrike">
                <a:solidFill>
                  <a:srgbClr val="004a52"/>
                </a:solidFill>
                <a:latin typeface="Calibri"/>
                <a:ea typeface="DejaVu Sans"/>
              </a:rPr>
              <a:t>EDA</a:t>
            </a:r>
            <a:r>
              <a:rPr b="1" lang="en-US" sz="2400" spc="109" strike="noStrike">
                <a:solidFill>
                  <a:srgbClr val="004a52"/>
                </a:solidFill>
                <a:latin typeface="Calibri"/>
                <a:ea typeface="DejaVu Sans"/>
              </a:rPr>
              <a:t> </a:t>
            </a:r>
            <a:r>
              <a:rPr b="1" lang="en-US" sz="2400" spc="279" strike="noStrike">
                <a:solidFill>
                  <a:srgbClr val="004a52"/>
                </a:solidFill>
                <a:latin typeface="Calibri"/>
                <a:ea typeface="DejaVu Sans"/>
              </a:rPr>
              <a:t>and</a:t>
            </a:r>
            <a:r>
              <a:rPr b="1" lang="en-US" sz="2400" spc="123" strike="noStrike">
                <a:solidFill>
                  <a:srgbClr val="004a52"/>
                </a:solidFill>
                <a:latin typeface="Calibri"/>
                <a:ea typeface="DejaVu Sans"/>
              </a:rPr>
              <a:t> </a:t>
            </a:r>
            <a:r>
              <a:rPr b="1" lang="en-US" sz="2400" spc="214" strike="noStrike">
                <a:solidFill>
                  <a:srgbClr val="004a52"/>
                </a:solidFill>
                <a:latin typeface="Calibri"/>
                <a:ea typeface="DejaVu Sans"/>
              </a:rPr>
              <a:t>feature</a:t>
            </a:r>
            <a:r>
              <a:rPr b="1" lang="en-US" sz="2400" spc="123" strike="noStrike">
                <a:solidFill>
                  <a:srgbClr val="004a52"/>
                </a:solidFill>
                <a:latin typeface="Calibri"/>
                <a:ea typeface="DejaVu Sans"/>
              </a:rPr>
              <a:t> </a:t>
            </a:r>
            <a:r>
              <a:rPr b="1" lang="en-US" sz="2400" spc="248" strike="noStrike">
                <a:solidFill>
                  <a:srgbClr val="004a52"/>
                </a:solidFill>
                <a:latin typeface="Calibri"/>
                <a:ea typeface="DejaVu Sans"/>
              </a:rPr>
              <a:t>engineering</a:t>
            </a:r>
            <a:endParaRPr b="0" lang="en-IN" sz="2400" spc="-1" strike="noStrike">
              <a:latin typeface="Arial"/>
            </a:endParaRPr>
          </a:p>
          <a:p>
            <a:pPr marL="355680" indent="-343080">
              <a:lnSpc>
                <a:spcPct val="100000"/>
              </a:lnSpc>
              <a:spcBef>
                <a:spcPts val="360"/>
              </a:spcBef>
              <a:buClr>
                <a:srgbClr val="0b044f"/>
              </a:buClr>
              <a:buFont typeface="Wingdings" charset="2"/>
              <a:buAutoNum type="arabicParenR"/>
              <a:tabLst>
                <a:tab algn="l" pos="354960"/>
                <a:tab algn="l" pos="355680"/>
              </a:tabLst>
            </a:pPr>
            <a:r>
              <a:rPr b="1" lang="en-US" sz="2400" spc="239" strike="noStrike">
                <a:solidFill>
                  <a:srgbClr val="004a52"/>
                </a:solidFill>
                <a:latin typeface="Calibri"/>
                <a:ea typeface="DejaVu Sans"/>
              </a:rPr>
              <a:t>Feature</a:t>
            </a:r>
            <a:r>
              <a:rPr b="1" lang="en-US" sz="2400" spc="111" strike="noStrike">
                <a:solidFill>
                  <a:srgbClr val="004a52"/>
                </a:solidFill>
                <a:latin typeface="Calibri"/>
                <a:ea typeface="DejaVu Sans"/>
              </a:rPr>
              <a:t> </a:t>
            </a:r>
            <a:r>
              <a:rPr b="1" lang="en-US" sz="2400" spc="219" strike="noStrike">
                <a:solidFill>
                  <a:srgbClr val="004a52"/>
                </a:solidFill>
                <a:latin typeface="Calibri"/>
                <a:ea typeface="DejaVu Sans"/>
              </a:rPr>
              <a:t>Selection</a:t>
            </a:r>
            <a:endParaRPr b="0" lang="en-IN" sz="2400" spc="-1" strike="noStrike">
              <a:latin typeface="Arial"/>
            </a:endParaRPr>
          </a:p>
          <a:p>
            <a:pPr marL="355680" indent="-343080">
              <a:lnSpc>
                <a:spcPct val="100000"/>
              </a:lnSpc>
              <a:spcBef>
                <a:spcPts val="360"/>
              </a:spcBef>
              <a:buClr>
                <a:srgbClr val="0b044f"/>
              </a:buClr>
              <a:buFont typeface="Wingdings" charset="2"/>
              <a:buAutoNum type="arabicParenR"/>
              <a:tabLst>
                <a:tab algn="l" pos="355680"/>
              </a:tabLst>
            </a:pPr>
            <a:r>
              <a:rPr b="1" lang="en-US" sz="2400" spc="259" strike="noStrike">
                <a:solidFill>
                  <a:srgbClr val="004a52"/>
                </a:solidFill>
                <a:latin typeface="Calibri"/>
                <a:ea typeface="DejaVu Sans"/>
              </a:rPr>
              <a:t>Preparing</a:t>
            </a:r>
            <a:r>
              <a:rPr b="1" lang="en-US" sz="2400" spc="111" strike="noStrike">
                <a:solidFill>
                  <a:srgbClr val="004a52"/>
                </a:solidFill>
                <a:latin typeface="Calibri"/>
                <a:ea typeface="DejaVu Sans"/>
              </a:rPr>
              <a:t> </a:t>
            </a:r>
            <a:r>
              <a:rPr b="1" lang="en-US" sz="2400" spc="233" strike="noStrike">
                <a:solidFill>
                  <a:srgbClr val="004a52"/>
                </a:solidFill>
                <a:latin typeface="Calibri"/>
                <a:ea typeface="DejaVu Sans"/>
              </a:rPr>
              <a:t>dataset</a:t>
            </a:r>
            <a:r>
              <a:rPr b="1" lang="en-US" sz="2400" spc="109" strike="noStrike">
                <a:solidFill>
                  <a:srgbClr val="004a52"/>
                </a:solidFill>
                <a:latin typeface="Calibri"/>
                <a:ea typeface="DejaVu Sans"/>
              </a:rPr>
              <a:t> </a:t>
            </a:r>
            <a:r>
              <a:rPr b="1" lang="en-US" sz="2400" spc="174" strike="noStrike">
                <a:solidFill>
                  <a:srgbClr val="004a52"/>
                </a:solidFill>
                <a:latin typeface="Calibri"/>
                <a:ea typeface="DejaVu Sans"/>
              </a:rPr>
              <a:t>for</a:t>
            </a:r>
            <a:r>
              <a:rPr b="1" lang="en-US" sz="2400" spc="123" strike="noStrike">
                <a:solidFill>
                  <a:srgbClr val="004a52"/>
                </a:solidFill>
                <a:latin typeface="Calibri"/>
                <a:ea typeface="DejaVu Sans"/>
              </a:rPr>
              <a:t> </a:t>
            </a:r>
            <a:r>
              <a:rPr b="1" lang="en-US" sz="2400" spc="262" strike="noStrike">
                <a:solidFill>
                  <a:srgbClr val="004a52"/>
                </a:solidFill>
                <a:latin typeface="Calibri"/>
                <a:ea typeface="DejaVu Sans"/>
              </a:rPr>
              <a:t>modeling</a:t>
            </a:r>
            <a:endParaRPr b="0" lang="en-IN" sz="2400" spc="-1" strike="noStrike">
              <a:latin typeface="Arial"/>
            </a:endParaRPr>
          </a:p>
          <a:p>
            <a:pPr marL="355680" indent="-343080">
              <a:lnSpc>
                <a:spcPct val="100000"/>
              </a:lnSpc>
              <a:spcBef>
                <a:spcPts val="360"/>
              </a:spcBef>
              <a:buClr>
                <a:srgbClr val="0b044f"/>
              </a:buClr>
              <a:buFont typeface="Wingdings" charset="2"/>
              <a:buAutoNum type="arabicParenR"/>
              <a:tabLst>
                <a:tab algn="l" pos="354960"/>
                <a:tab algn="l" pos="355680"/>
              </a:tabLst>
            </a:pPr>
            <a:r>
              <a:rPr b="1" lang="en-US" sz="2400" spc="259" strike="noStrike">
                <a:solidFill>
                  <a:srgbClr val="004a52"/>
                </a:solidFill>
                <a:latin typeface="Calibri"/>
                <a:ea typeface="DejaVu Sans"/>
              </a:rPr>
              <a:t>Applying</a:t>
            </a:r>
            <a:r>
              <a:rPr b="1" lang="en-US" sz="2400" spc="134" strike="noStrike">
                <a:solidFill>
                  <a:srgbClr val="004a52"/>
                </a:solidFill>
                <a:latin typeface="Calibri"/>
                <a:ea typeface="DejaVu Sans"/>
              </a:rPr>
              <a:t> </a:t>
            </a:r>
            <a:r>
              <a:rPr b="1" lang="en-US" sz="2400" spc="188" strike="noStrike">
                <a:solidFill>
                  <a:srgbClr val="004a52"/>
                </a:solidFill>
                <a:latin typeface="Calibri"/>
                <a:ea typeface="DejaVu Sans"/>
              </a:rPr>
              <a:t>Model</a:t>
            </a:r>
            <a:endParaRPr b="0" lang="en-IN" sz="2400" spc="-1" strike="noStrike">
              <a:latin typeface="Arial"/>
            </a:endParaRPr>
          </a:p>
          <a:p>
            <a:pPr marL="355680" indent="-343080">
              <a:lnSpc>
                <a:spcPct val="100000"/>
              </a:lnSpc>
              <a:spcBef>
                <a:spcPts val="360"/>
              </a:spcBef>
              <a:buClr>
                <a:srgbClr val="0b044f"/>
              </a:buClr>
              <a:buFont typeface="Wingdings" charset="2"/>
              <a:buAutoNum type="arabicParenR"/>
              <a:tabLst>
                <a:tab algn="l" pos="354960"/>
                <a:tab algn="l" pos="355680"/>
              </a:tabLst>
            </a:pPr>
            <a:r>
              <a:rPr b="1" lang="en-US" sz="2400" spc="202" strike="noStrike">
                <a:solidFill>
                  <a:srgbClr val="004a52"/>
                </a:solidFill>
                <a:latin typeface="Calibri"/>
                <a:ea typeface="DejaVu Sans"/>
              </a:rPr>
              <a:t>Model</a:t>
            </a:r>
            <a:r>
              <a:rPr b="1" lang="en-US" sz="2400" spc="111" strike="noStrike">
                <a:solidFill>
                  <a:srgbClr val="004a52"/>
                </a:solidFill>
                <a:latin typeface="Calibri"/>
                <a:ea typeface="DejaVu Sans"/>
              </a:rPr>
              <a:t> </a:t>
            </a:r>
            <a:r>
              <a:rPr b="1" lang="en-US" sz="2400" spc="214" strike="noStrike">
                <a:solidFill>
                  <a:srgbClr val="004a52"/>
                </a:solidFill>
                <a:latin typeface="Calibri"/>
                <a:ea typeface="DejaVu Sans"/>
              </a:rPr>
              <a:t>Validation</a:t>
            </a:r>
            <a:r>
              <a:rPr b="1" lang="en-US" sz="2400" spc="117" strike="noStrike">
                <a:solidFill>
                  <a:srgbClr val="004a52"/>
                </a:solidFill>
                <a:latin typeface="Calibri"/>
                <a:ea typeface="DejaVu Sans"/>
              </a:rPr>
              <a:t> </a:t>
            </a:r>
            <a:r>
              <a:rPr b="1" lang="en-US" sz="2400" spc="279" strike="noStrike">
                <a:solidFill>
                  <a:srgbClr val="004a52"/>
                </a:solidFill>
                <a:latin typeface="Calibri"/>
                <a:ea typeface="DejaVu Sans"/>
              </a:rPr>
              <a:t>and</a:t>
            </a:r>
            <a:r>
              <a:rPr b="1" lang="en-US" sz="2400" spc="123" strike="noStrike">
                <a:solidFill>
                  <a:srgbClr val="004a52"/>
                </a:solidFill>
                <a:latin typeface="Calibri"/>
                <a:ea typeface="DejaVu Sans"/>
              </a:rPr>
              <a:t> </a:t>
            </a:r>
            <a:r>
              <a:rPr b="1" lang="en-US" sz="2400" spc="219" strike="noStrike">
                <a:solidFill>
                  <a:srgbClr val="004a52"/>
                </a:solidFill>
                <a:latin typeface="Calibri"/>
                <a:ea typeface="DejaVu Sans"/>
              </a:rPr>
              <a:t>Selection</a:t>
            </a:r>
            <a:endParaRPr b="0" lang="en-IN" sz="2400" spc="-1" strike="noStrike">
              <a:latin typeface="Arial"/>
            </a:endParaRPr>
          </a:p>
          <a:p>
            <a:pPr marL="355680" indent="-343080">
              <a:lnSpc>
                <a:spcPct val="100000"/>
              </a:lnSpc>
              <a:spcBef>
                <a:spcPts val="366"/>
              </a:spcBef>
              <a:buClr>
                <a:srgbClr val="0b044f"/>
              </a:buClr>
              <a:buFont typeface="Wingdings" charset="2"/>
              <a:buAutoNum type="arabicParenR"/>
              <a:tabLst>
                <a:tab algn="l" pos="354960"/>
                <a:tab algn="l" pos="355680"/>
              </a:tabLst>
            </a:pPr>
            <a:r>
              <a:rPr b="1" lang="en-US" sz="2400" spc="242" strike="noStrike">
                <a:solidFill>
                  <a:srgbClr val="004a52"/>
                </a:solidFill>
                <a:latin typeface="Calibri"/>
                <a:ea typeface="DejaVu Sans"/>
              </a:rPr>
              <a:t>Conclusion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object 12"/>
          <p:cNvSpPr txBox="1"/>
          <p:nvPr/>
        </p:nvSpPr>
        <p:spPr>
          <a:xfrm>
            <a:off x="390960" y="255960"/>
            <a:ext cx="7441200" cy="871200"/>
          </a:xfrm>
          <a:prstGeom prst="rect">
            <a:avLst/>
          </a:prstGeom>
          <a:noFill/>
          <a:ln w="0">
            <a:noFill/>
          </a:ln>
        </p:spPr>
        <p:txBody>
          <a:bodyPr lIns="0" rIns="0" tIns="12240" bIns="0" anchor="t">
            <a:noAutofit/>
          </a:bodyPr>
          <a:p>
            <a:pPr marL="12600">
              <a:lnSpc>
                <a:spcPct val="100000"/>
              </a:lnSpc>
              <a:spcBef>
                <a:spcPts val="96"/>
              </a:spcBef>
              <a:buNone/>
            </a:pPr>
            <a:r>
              <a:rPr b="1" lang="en-IN" sz="2800" spc="372" strike="noStrike">
                <a:solidFill>
                  <a:srgbClr val="cc0000"/>
                </a:solidFill>
                <a:latin typeface="Calibri"/>
              </a:rPr>
              <a:t>Implementing</a:t>
            </a:r>
            <a:r>
              <a:rPr b="1" lang="en-IN" sz="2800" spc="202" strike="noStrike">
                <a:solidFill>
                  <a:srgbClr val="cc0000"/>
                </a:solidFill>
                <a:latin typeface="Calibri"/>
              </a:rPr>
              <a:t> </a:t>
            </a:r>
            <a:r>
              <a:rPr b="1" lang="en-IN" sz="2800" spc="352" strike="noStrike">
                <a:solidFill>
                  <a:srgbClr val="cc0000"/>
                </a:solidFill>
                <a:latin typeface="Calibri"/>
              </a:rPr>
              <a:t>Logistic</a:t>
            </a:r>
            <a:r>
              <a:rPr b="1" lang="en-IN" sz="2800" spc="174" strike="noStrike">
                <a:solidFill>
                  <a:srgbClr val="cc0000"/>
                </a:solidFill>
                <a:latin typeface="Calibri"/>
              </a:rPr>
              <a:t> </a:t>
            </a:r>
            <a:r>
              <a:rPr b="1" lang="en-IN" sz="2800" spc="313" strike="noStrike">
                <a:solidFill>
                  <a:srgbClr val="cc0000"/>
                </a:solidFill>
                <a:latin typeface="Calibri"/>
              </a:rPr>
              <a:t>regression</a:t>
            </a:r>
            <a:endParaRPr b="0" lang="en-IN" sz="2800" spc="-1" strike="noStrike">
              <a:latin typeface="Arial"/>
            </a:endParaRPr>
          </a:p>
        </p:txBody>
      </p:sp>
      <p:sp>
        <p:nvSpPr>
          <p:cNvPr id="195" name="object 13"/>
          <p:cNvSpPr/>
          <p:nvPr/>
        </p:nvSpPr>
        <p:spPr>
          <a:xfrm>
            <a:off x="505080" y="1239120"/>
            <a:ext cx="160632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188" strike="noStrike" u="heavy">
                <a:solidFill>
                  <a:srgbClr val="004a52"/>
                </a:solidFill>
                <a:uFill>
                  <a:solidFill>
                    <a:srgbClr val="004a52"/>
                  </a:solidFill>
                </a:uFill>
                <a:latin typeface="Calibri"/>
              </a:rPr>
              <a:t>Train</a:t>
            </a:r>
            <a:r>
              <a:rPr b="1" lang="en-IN" sz="1800" spc="94"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sp>
        <p:nvSpPr>
          <p:cNvPr id="196" name="object 14"/>
          <p:cNvSpPr/>
          <p:nvPr/>
        </p:nvSpPr>
        <p:spPr>
          <a:xfrm>
            <a:off x="505080" y="3133080"/>
            <a:ext cx="150408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208" strike="noStrike" u="heavy">
                <a:solidFill>
                  <a:srgbClr val="004a52"/>
                </a:solidFill>
                <a:uFill>
                  <a:solidFill>
                    <a:srgbClr val="004a52"/>
                  </a:solidFill>
                </a:uFill>
                <a:latin typeface="Calibri"/>
              </a:rPr>
              <a:t>Test</a:t>
            </a:r>
            <a:r>
              <a:rPr b="1" lang="en-IN" sz="1800" spc="103"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pic>
        <p:nvPicPr>
          <p:cNvPr id="197" name="" descr=""/>
          <p:cNvPicPr/>
          <p:nvPr/>
        </p:nvPicPr>
        <p:blipFill>
          <a:blip r:embed="rId1"/>
          <a:stretch/>
        </p:blipFill>
        <p:spPr>
          <a:xfrm>
            <a:off x="619920" y="1526400"/>
            <a:ext cx="3340080" cy="1554120"/>
          </a:xfrm>
          <a:prstGeom prst="rect">
            <a:avLst/>
          </a:prstGeom>
          <a:ln w="0">
            <a:noFill/>
          </a:ln>
        </p:spPr>
      </p:pic>
      <p:pic>
        <p:nvPicPr>
          <p:cNvPr id="198" name="" descr=""/>
          <p:cNvPicPr/>
          <p:nvPr/>
        </p:nvPicPr>
        <p:blipFill>
          <a:blip r:embed="rId2"/>
          <a:stretch/>
        </p:blipFill>
        <p:spPr>
          <a:xfrm>
            <a:off x="459720" y="3420000"/>
            <a:ext cx="3500280" cy="1499760"/>
          </a:xfrm>
          <a:prstGeom prst="rect">
            <a:avLst/>
          </a:prstGeom>
          <a:ln w="0">
            <a:noFill/>
          </a:ln>
        </p:spPr>
      </p:pic>
      <p:pic>
        <p:nvPicPr>
          <p:cNvPr id="199" name="" descr=""/>
          <p:cNvPicPr/>
          <p:nvPr/>
        </p:nvPicPr>
        <p:blipFill>
          <a:blip r:embed="rId3"/>
          <a:stretch/>
        </p:blipFill>
        <p:spPr>
          <a:xfrm>
            <a:off x="4860000" y="900000"/>
            <a:ext cx="3060000" cy="1800000"/>
          </a:xfrm>
          <a:prstGeom prst="rect">
            <a:avLst/>
          </a:prstGeom>
          <a:ln w="0">
            <a:noFill/>
          </a:ln>
        </p:spPr>
      </p:pic>
      <p:pic>
        <p:nvPicPr>
          <p:cNvPr id="200" name="" descr=""/>
          <p:cNvPicPr/>
          <p:nvPr/>
        </p:nvPicPr>
        <p:blipFill>
          <a:blip r:embed="rId4"/>
          <a:stretch/>
        </p:blipFill>
        <p:spPr>
          <a:xfrm>
            <a:off x="5040000" y="2880000"/>
            <a:ext cx="2880000" cy="19800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object 11"/>
          <p:cNvSpPr txBox="1"/>
          <p:nvPr/>
        </p:nvSpPr>
        <p:spPr>
          <a:xfrm>
            <a:off x="390960" y="255960"/>
            <a:ext cx="7441200" cy="871200"/>
          </a:xfrm>
          <a:prstGeom prst="rect">
            <a:avLst/>
          </a:prstGeom>
          <a:noFill/>
          <a:ln w="0">
            <a:noFill/>
          </a:ln>
        </p:spPr>
        <p:txBody>
          <a:bodyPr lIns="0" rIns="0" tIns="12240" bIns="0" anchor="t">
            <a:noAutofit/>
          </a:bodyPr>
          <a:p>
            <a:pPr marL="12600">
              <a:lnSpc>
                <a:spcPct val="100000"/>
              </a:lnSpc>
              <a:spcBef>
                <a:spcPts val="96"/>
              </a:spcBef>
              <a:buNone/>
            </a:pPr>
            <a:r>
              <a:rPr b="1" lang="en-IN" sz="2800" spc="378" strike="noStrike">
                <a:solidFill>
                  <a:srgbClr val="cc0000"/>
                </a:solidFill>
                <a:latin typeface="Calibri"/>
              </a:rPr>
              <a:t>Implementing</a:t>
            </a:r>
            <a:r>
              <a:rPr b="1" lang="en-IN" sz="2800" spc="182" strike="noStrike">
                <a:solidFill>
                  <a:srgbClr val="cc0000"/>
                </a:solidFill>
                <a:latin typeface="Calibri"/>
              </a:rPr>
              <a:t> </a:t>
            </a:r>
            <a:r>
              <a:rPr b="1" lang="en-IN" sz="2800" spc="307" strike="noStrike">
                <a:solidFill>
                  <a:srgbClr val="cc0000"/>
                </a:solidFill>
                <a:latin typeface="Calibri"/>
              </a:rPr>
              <a:t>XGBClassifier</a:t>
            </a:r>
            <a:endParaRPr b="0" lang="en-IN" sz="2800" spc="-1" strike="noStrike">
              <a:latin typeface="Arial"/>
            </a:endParaRPr>
          </a:p>
        </p:txBody>
      </p:sp>
      <p:sp>
        <p:nvSpPr>
          <p:cNvPr id="202" name="object 21"/>
          <p:cNvSpPr/>
          <p:nvPr/>
        </p:nvSpPr>
        <p:spPr>
          <a:xfrm>
            <a:off x="505080" y="1239120"/>
            <a:ext cx="160632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188" strike="noStrike" u="heavy">
                <a:solidFill>
                  <a:srgbClr val="004a52"/>
                </a:solidFill>
                <a:uFill>
                  <a:solidFill>
                    <a:srgbClr val="004a52"/>
                  </a:solidFill>
                </a:uFill>
                <a:latin typeface="Calibri"/>
              </a:rPr>
              <a:t>Train</a:t>
            </a:r>
            <a:r>
              <a:rPr b="1" lang="en-IN" sz="1800" spc="94"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sp>
        <p:nvSpPr>
          <p:cNvPr id="203" name="object 22"/>
          <p:cNvSpPr/>
          <p:nvPr/>
        </p:nvSpPr>
        <p:spPr>
          <a:xfrm>
            <a:off x="505080" y="3133080"/>
            <a:ext cx="150408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208" strike="noStrike" u="heavy">
                <a:solidFill>
                  <a:srgbClr val="004a52"/>
                </a:solidFill>
                <a:uFill>
                  <a:solidFill>
                    <a:srgbClr val="004a52"/>
                  </a:solidFill>
                </a:uFill>
                <a:latin typeface="Calibri"/>
              </a:rPr>
              <a:t>Test</a:t>
            </a:r>
            <a:r>
              <a:rPr b="1" lang="en-IN" sz="1800" spc="103"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pic>
        <p:nvPicPr>
          <p:cNvPr id="204" name="" descr=""/>
          <p:cNvPicPr/>
          <p:nvPr/>
        </p:nvPicPr>
        <p:blipFill>
          <a:blip r:embed="rId1"/>
          <a:stretch/>
        </p:blipFill>
        <p:spPr>
          <a:xfrm>
            <a:off x="619920" y="1526400"/>
            <a:ext cx="3340080" cy="1554120"/>
          </a:xfrm>
          <a:prstGeom prst="rect">
            <a:avLst/>
          </a:prstGeom>
          <a:ln w="0">
            <a:noFill/>
          </a:ln>
        </p:spPr>
      </p:pic>
      <p:pic>
        <p:nvPicPr>
          <p:cNvPr id="205" name="" descr=""/>
          <p:cNvPicPr/>
          <p:nvPr/>
        </p:nvPicPr>
        <p:blipFill>
          <a:blip r:embed="rId2"/>
          <a:stretch/>
        </p:blipFill>
        <p:spPr>
          <a:xfrm>
            <a:off x="459720" y="3420000"/>
            <a:ext cx="3500280" cy="1499760"/>
          </a:xfrm>
          <a:prstGeom prst="rect">
            <a:avLst/>
          </a:prstGeom>
          <a:ln w="0">
            <a:noFill/>
          </a:ln>
        </p:spPr>
      </p:pic>
      <p:pic>
        <p:nvPicPr>
          <p:cNvPr id="206" name="" descr=""/>
          <p:cNvPicPr/>
          <p:nvPr/>
        </p:nvPicPr>
        <p:blipFill>
          <a:blip r:embed="rId3"/>
          <a:stretch/>
        </p:blipFill>
        <p:spPr>
          <a:xfrm>
            <a:off x="4860000" y="900000"/>
            <a:ext cx="3060000" cy="1800000"/>
          </a:xfrm>
          <a:prstGeom prst="rect">
            <a:avLst/>
          </a:prstGeom>
          <a:ln w="0">
            <a:noFill/>
          </a:ln>
        </p:spPr>
      </p:pic>
      <p:pic>
        <p:nvPicPr>
          <p:cNvPr id="207" name="" descr=""/>
          <p:cNvPicPr/>
          <p:nvPr/>
        </p:nvPicPr>
        <p:blipFill>
          <a:blip r:embed="rId4"/>
          <a:stretch/>
        </p:blipFill>
        <p:spPr>
          <a:xfrm>
            <a:off x="5040000" y="2880000"/>
            <a:ext cx="2880000" cy="1980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object 23"/>
          <p:cNvSpPr txBox="1"/>
          <p:nvPr/>
        </p:nvSpPr>
        <p:spPr>
          <a:xfrm>
            <a:off x="390960" y="255960"/>
            <a:ext cx="7441200" cy="871200"/>
          </a:xfrm>
          <a:prstGeom prst="rect">
            <a:avLst/>
          </a:prstGeom>
          <a:noFill/>
          <a:ln w="0">
            <a:noFill/>
          </a:ln>
        </p:spPr>
        <p:txBody>
          <a:bodyPr lIns="0" rIns="0" tIns="12240" bIns="0" anchor="t">
            <a:noAutofit/>
          </a:bodyPr>
          <a:p>
            <a:pPr marL="12600">
              <a:lnSpc>
                <a:spcPct val="100000"/>
              </a:lnSpc>
              <a:spcBef>
                <a:spcPts val="96"/>
              </a:spcBef>
              <a:buNone/>
            </a:pPr>
            <a:r>
              <a:rPr b="1" lang="en-IN" sz="2800" spc="372" strike="noStrike">
                <a:solidFill>
                  <a:srgbClr val="cc0000"/>
                </a:solidFill>
                <a:latin typeface="Calibri"/>
              </a:rPr>
              <a:t>Implementing</a:t>
            </a:r>
            <a:r>
              <a:rPr b="1" lang="en-IN" sz="2800" spc="202" strike="noStrike">
                <a:solidFill>
                  <a:srgbClr val="cc0000"/>
                </a:solidFill>
                <a:latin typeface="Calibri"/>
              </a:rPr>
              <a:t> Decision Tree Classifier</a:t>
            </a:r>
            <a:endParaRPr b="0" lang="en-IN" sz="2800" spc="-1" strike="noStrike">
              <a:latin typeface="Arial"/>
            </a:endParaRPr>
          </a:p>
        </p:txBody>
      </p:sp>
      <p:sp>
        <p:nvSpPr>
          <p:cNvPr id="209" name="object 27"/>
          <p:cNvSpPr/>
          <p:nvPr/>
        </p:nvSpPr>
        <p:spPr>
          <a:xfrm>
            <a:off x="505080" y="1239120"/>
            <a:ext cx="160632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188" strike="noStrike" u="heavy">
                <a:solidFill>
                  <a:srgbClr val="004a52"/>
                </a:solidFill>
                <a:uFill>
                  <a:solidFill>
                    <a:srgbClr val="004a52"/>
                  </a:solidFill>
                </a:uFill>
                <a:latin typeface="Calibri"/>
              </a:rPr>
              <a:t>Train</a:t>
            </a:r>
            <a:r>
              <a:rPr b="1" lang="en-IN" sz="1800" spc="94"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sp>
        <p:nvSpPr>
          <p:cNvPr id="210" name="object 28"/>
          <p:cNvSpPr/>
          <p:nvPr/>
        </p:nvSpPr>
        <p:spPr>
          <a:xfrm>
            <a:off x="505080" y="3133080"/>
            <a:ext cx="150408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208" strike="noStrike" u="heavy">
                <a:solidFill>
                  <a:srgbClr val="004a52"/>
                </a:solidFill>
                <a:uFill>
                  <a:solidFill>
                    <a:srgbClr val="004a52"/>
                  </a:solidFill>
                </a:uFill>
                <a:latin typeface="Calibri"/>
              </a:rPr>
              <a:t>Test</a:t>
            </a:r>
            <a:r>
              <a:rPr b="1" lang="en-IN" sz="1800" spc="103"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pic>
        <p:nvPicPr>
          <p:cNvPr id="211" name="" descr=""/>
          <p:cNvPicPr/>
          <p:nvPr/>
        </p:nvPicPr>
        <p:blipFill>
          <a:blip r:embed="rId1"/>
          <a:stretch/>
        </p:blipFill>
        <p:spPr>
          <a:xfrm>
            <a:off x="619920" y="1526400"/>
            <a:ext cx="3340080" cy="1554120"/>
          </a:xfrm>
          <a:prstGeom prst="rect">
            <a:avLst/>
          </a:prstGeom>
          <a:ln w="0">
            <a:noFill/>
          </a:ln>
        </p:spPr>
      </p:pic>
      <p:pic>
        <p:nvPicPr>
          <p:cNvPr id="212" name="" descr=""/>
          <p:cNvPicPr/>
          <p:nvPr/>
        </p:nvPicPr>
        <p:blipFill>
          <a:blip r:embed="rId2"/>
          <a:stretch/>
        </p:blipFill>
        <p:spPr>
          <a:xfrm>
            <a:off x="459720" y="3420000"/>
            <a:ext cx="3500280" cy="1499760"/>
          </a:xfrm>
          <a:prstGeom prst="rect">
            <a:avLst/>
          </a:prstGeom>
          <a:ln w="0">
            <a:noFill/>
          </a:ln>
        </p:spPr>
      </p:pic>
      <p:pic>
        <p:nvPicPr>
          <p:cNvPr id="213" name="" descr=""/>
          <p:cNvPicPr/>
          <p:nvPr/>
        </p:nvPicPr>
        <p:blipFill>
          <a:blip r:embed="rId3"/>
          <a:stretch/>
        </p:blipFill>
        <p:spPr>
          <a:xfrm>
            <a:off x="4860000" y="900000"/>
            <a:ext cx="3060000" cy="1800000"/>
          </a:xfrm>
          <a:prstGeom prst="rect">
            <a:avLst/>
          </a:prstGeom>
          <a:ln w="0">
            <a:noFill/>
          </a:ln>
        </p:spPr>
      </p:pic>
      <p:pic>
        <p:nvPicPr>
          <p:cNvPr id="214" name="" descr=""/>
          <p:cNvPicPr/>
          <p:nvPr/>
        </p:nvPicPr>
        <p:blipFill>
          <a:blip r:embed="rId4"/>
          <a:stretch/>
        </p:blipFill>
        <p:spPr>
          <a:xfrm>
            <a:off x="5040000" y="2880000"/>
            <a:ext cx="2880000" cy="1980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object 29"/>
          <p:cNvSpPr txBox="1"/>
          <p:nvPr/>
        </p:nvSpPr>
        <p:spPr>
          <a:xfrm>
            <a:off x="390960" y="255960"/>
            <a:ext cx="7441200" cy="871200"/>
          </a:xfrm>
          <a:prstGeom prst="rect">
            <a:avLst/>
          </a:prstGeom>
          <a:noFill/>
          <a:ln w="0">
            <a:noFill/>
          </a:ln>
        </p:spPr>
        <p:txBody>
          <a:bodyPr lIns="0" rIns="0" tIns="12240" bIns="0" anchor="t">
            <a:noAutofit/>
          </a:bodyPr>
          <a:p>
            <a:pPr marL="12600">
              <a:lnSpc>
                <a:spcPct val="100000"/>
              </a:lnSpc>
              <a:spcBef>
                <a:spcPts val="96"/>
              </a:spcBef>
              <a:buNone/>
            </a:pPr>
            <a:r>
              <a:rPr b="1" lang="en-IN" sz="2800" spc="372" strike="noStrike">
                <a:solidFill>
                  <a:srgbClr val="cc0000"/>
                </a:solidFill>
                <a:latin typeface="Calibri"/>
              </a:rPr>
              <a:t>Implementing</a:t>
            </a:r>
            <a:r>
              <a:rPr b="1" lang="en-IN" sz="2800" spc="202" strike="noStrike">
                <a:solidFill>
                  <a:srgbClr val="cc0000"/>
                </a:solidFill>
                <a:latin typeface="Calibri"/>
              </a:rPr>
              <a:t> Support Vector Machine</a:t>
            </a:r>
            <a:endParaRPr b="0" lang="en-IN" sz="2800" spc="-1" strike="noStrike">
              <a:latin typeface="Arial"/>
            </a:endParaRPr>
          </a:p>
        </p:txBody>
      </p:sp>
      <p:sp>
        <p:nvSpPr>
          <p:cNvPr id="216" name="object 30"/>
          <p:cNvSpPr/>
          <p:nvPr/>
        </p:nvSpPr>
        <p:spPr>
          <a:xfrm>
            <a:off x="505080" y="1239120"/>
            <a:ext cx="160632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188" strike="noStrike" u="heavy">
                <a:solidFill>
                  <a:srgbClr val="004a52"/>
                </a:solidFill>
                <a:uFill>
                  <a:solidFill>
                    <a:srgbClr val="004a52"/>
                  </a:solidFill>
                </a:uFill>
                <a:latin typeface="Calibri"/>
              </a:rPr>
              <a:t>Train</a:t>
            </a:r>
            <a:r>
              <a:rPr b="1" lang="en-IN" sz="1800" spc="94"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sp>
        <p:nvSpPr>
          <p:cNvPr id="217" name="object 31"/>
          <p:cNvSpPr/>
          <p:nvPr/>
        </p:nvSpPr>
        <p:spPr>
          <a:xfrm>
            <a:off x="505080" y="3133080"/>
            <a:ext cx="1504080" cy="287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IN" sz="1800" spc="208" strike="noStrike" u="heavy">
                <a:solidFill>
                  <a:srgbClr val="004a52"/>
                </a:solidFill>
                <a:uFill>
                  <a:solidFill>
                    <a:srgbClr val="004a52"/>
                  </a:solidFill>
                </a:uFill>
                <a:latin typeface="Calibri"/>
              </a:rPr>
              <a:t>Test</a:t>
            </a:r>
            <a:r>
              <a:rPr b="1" lang="en-IN" sz="1800" spc="103" strike="noStrike" u="heavy">
                <a:solidFill>
                  <a:srgbClr val="004a52"/>
                </a:solidFill>
                <a:uFill>
                  <a:solidFill>
                    <a:srgbClr val="004a52"/>
                  </a:solidFill>
                </a:uFill>
                <a:latin typeface="Calibri"/>
              </a:rPr>
              <a:t> </a:t>
            </a:r>
            <a:r>
              <a:rPr b="1" lang="en-IN" sz="1800" spc="208" strike="noStrike" u="heavy">
                <a:solidFill>
                  <a:srgbClr val="004a52"/>
                </a:solidFill>
                <a:uFill>
                  <a:solidFill>
                    <a:srgbClr val="004a52"/>
                  </a:solidFill>
                </a:uFill>
                <a:latin typeface="Calibri"/>
              </a:rPr>
              <a:t>metrics</a:t>
            </a:r>
            <a:endParaRPr b="0" lang="en-IN" sz="1800" spc="-1" strike="noStrike">
              <a:latin typeface="Arial"/>
            </a:endParaRPr>
          </a:p>
        </p:txBody>
      </p:sp>
      <p:pic>
        <p:nvPicPr>
          <p:cNvPr id="218" name="" descr=""/>
          <p:cNvPicPr/>
          <p:nvPr/>
        </p:nvPicPr>
        <p:blipFill>
          <a:blip r:embed="rId1"/>
          <a:stretch/>
        </p:blipFill>
        <p:spPr>
          <a:xfrm>
            <a:off x="619920" y="1526400"/>
            <a:ext cx="3340080" cy="1554120"/>
          </a:xfrm>
          <a:prstGeom prst="rect">
            <a:avLst/>
          </a:prstGeom>
          <a:ln w="0">
            <a:noFill/>
          </a:ln>
        </p:spPr>
      </p:pic>
      <p:pic>
        <p:nvPicPr>
          <p:cNvPr id="219" name="" descr=""/>
          <p:cNvPicPr/>
          <p:nvPr/>
        </p:nvPicPr>
        <p:blipFill>
          <a:blip r:embed="rId2"/>
          <a:stretch/>
        </p:blipFill>
        <p:spPr>
          <a:xfrm>
            <a:off x="459720" y="3420000"/>
            <a:ext cx="3500280" cy="1499760"/>
          </a:xfrm>
          <a:prstGeom prst="rect">
            <a:avLst/>
          </a:prstGeom>
          <a:ln w="0">
            <a:noFill/>
          </a:ln>
        </p:spPr>
      </p:pic>
      <p:pic>
        <p:nvPicPr>
          <p:cNvPr id="220" name="" descr=""/>
          <p:cNvPicPr/>
          <p:nvPr/>
        </p:nvPicPr>
        <p:blipFill>
          <a:blip r:embed="rId3"/>
          <a:stretch/>
        </p:blipFill>
        <p:spPr>
          <a:xfrm>
            <a:off x="4860000" y="900000"/>
            <a:ext cx="3060000" cy="1800000"/>
          </a:xfrm>
          <a:prstGeom prst="rect">
            <a:avLst/>
          </a:prstGeom>
          <a:ln w="0">
            <a:noFill/>
          </a:ln>
        </p:spPr>
      </p:pic>
      <p:pic>
        <p:nvPicPr>
          <p:cNvPr id="221" name="" descr=""/>
          <p:cNvPicPr/>
          <p:nvPr/>
        </p:nvPicPr>
        <p:blipFill>
          <a:blip r:embed="rId4"/>
          <a:stretch/>
        </p:blipFill>
        <p:spPr>
          <a:xfrm>
            <a:off x="5040000" y="2880000"/>
            <a:ext cx="2880000" cy="19800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object 34"/>
          <p:cNvSpPr txBox="1"/>
          <p:nvPr/>
        </p:nvSpPr>
        <p:spPr>
          <a:xfrm>
            <a:off x="390960" y="507960"/>
            <a:ext cx="6836760" cy="871200"/>
          </a:xfrm>
          <a:prstGeom prst="rect">
            <a:avLst/>
          </a:prstGeom>
          <a:noFill/>
          <a:ln w="0">
            <a:noFill/>
          </a:ln>
        </p:spPr>
        <p:txBody>
          <a:bodyPr lIns="0" rIns="0" tIns="12240" bIns="0" anchor="t">
            <a:noAutofit/>
          </a:bodyPr>
          <a:p>
            <a:pPr marL="12600">
              <a:lnSpc>
                <a:spcPct val="100000"/>
              </a:lnSpc>
              <a:spcBef>
                <a:spcPts val="96"/>
              </a:spcBef>
              <a:buNone/>
            </a:pPr>
            <a:r>
              <a:rPr b="1" lang="en-IN" sz="3200" spc="-1" strike="noStrike">
                <a:solidFill>
                  <a:srgbClr val="cc0000"/>
                </a:solidFill>
                <a:latin typeface="Calibri"/>
              </a:rPr>
              <a:t>Best Hyperparameters</a:t>
            </a:r>
            <a:endParaRPr b="0" lang="en-IN" sz="3200" spc="-1" strike="noStrike">
              <a:latin typeface="Arial"/>
            </a:endParaRPr>
          </a:p>
        </p:txBody>
      </p:sp>
      <p:sp>
        <p:nvSpPr>
          <p:cNvPr id="223" name="object 35"/>
          <p:cNvSpPr/>
          <p:nvPr/>
        </p:nvSpPr>
        <p:spPr>
          <a:xfrm>
            <a:off x="505080" y="1198080"/>
            <a:ext cx="8098560" cy="3452400"/>
          </a:xfrm>
          <a:prstGeom prst="rect">
            <a:avLst/>
          </a:prstGeom>
          <a:noFill/>
          <a:ln w="0">
            <a:noFill/>
          </a:ln>
        </p:spPr>
        <p:style>
          <a:lnRef idx="0"/>
          <a:fillRef idx="0"/>
          <a:effectRef idx="0"/>
          <a:fontRef idx="minor"/>
        </p:style>
        <p:txBody>
          <a:bodyPr lIns="0" rIns="0" tIns="54000" bIns="0" anchor="t">
            <a:spAutoFit/>
          </a:bodyPr>
          <a:p>
            <a:pPr marL="12600">
              <a:lnSpc>
                <a:spcPct val="100000"/>
              </a:lnSpc>
              <a:spcBef>
                <a:spcPts val="425"/>
              </a:spcBef>
              <a:buNone/>
            </a:pPr>
            <a:r>
              <a:rPr b="0" lang="en-IN" sz="1800" spc="69" strike="noStrike">
                <a:solidFill>
                  <a:srgbClr val="004a52"/>
                </a:solidFill>
                <a:latin typeface="Century Gothic"/>
              </a:rPr>
              <a:t>So</a:t>
            </a:r>
            <a:r>
              <a:rPr b="0" lang="en-IN" sz="1800" spc="18" strike="noStrike">
                <a:solidFill>
                  <a:srgbClr val="004a52"/>
                </a:solidFill>
                <a:latin typeface="Century Gothic"/>
              </a:rPr>
              <a:t> </a:t>
            </a:r>
            <a:r>
              <a:rPr b="0" lang="en-IN" sz="1800" spc="-1" strike="noStrike">
                <a:solidFill>
                  <a:srgbClr val="004a52"/>
                </a:solidFill>
                <a:latin typeface="Century Gothic"/>
              </a:rPr>
              <a:t>we</a:t>
            </a:r>
            <a:r>
              <a:rPr b="0" lang="en-IN" sz="1800" spc="29" strike="noStrike">
                <a:solidFill>
                  <a:srgbClr val="004a52"/>
                </a:solidFill>
                <a:latin typeface="Century Gothic"/>
              </a:rPr>
              <a:t> </a:t>
            </a:r>
            <a:r>
              <a:rPr b="0" lang="en-IN" sz="1800" spc="-1" strike="noStrike">
                <a:solidFill>
                  <a:srgbClr val="004a52"/>
                </a:solidFill>
                <a:latin typeface="Century Gothic"/>
              </a:rPr>
              <a:t>had</a:t>
            </a:r>
            <a:r>
              <a:rPr b="0" lang="en-IN" sz="1800" spc="4" strike="noStrike">
                <a:solidFill>
                  <a:srgbClr val="004a52"/>
                </a:solidFill>
                <a:latin typeface="Century Gothic"/>
              </a:rPr>
              <a:t> </a:t>
            </a:r>
            <a:r>
              <a:rPr b="0" lang="en-IN" sz="1800" spc="-1" strike="noStrike">
                <a:solidFill>
                  <a:srgbClr val="004a52"/>
                </a:solidFill>
                <a:latin typeface="Century Gothic"/>
              </a:rPr>
              <a:t>chosen</a:t>
            </a:r>
            <a:r>
              <a:rPr b="0" lang="en-IN" sz="1800" spc="-7" strike="noStrike">
                <a:solidFill>
                  <a:srgbClr val="004a52"/>
                </a:solidFill>
                <a:latin typeface="Century Gothic"/>
              </a:rPr>
              <a:t> </a:t>
            </a:r>
            <a:r>
              <a:rPr b="0" lang="en-IN" sz="1800" spc="72" strike="noStrike">
                <a:solidFill>
                  <a:srgbClr val="004a52"/>
                </a:solidFill>
                <a:latin typeface="Century Gothic"/>
              </a:rPr>
              <a:t>Kneighbors</a:t>
            </a:r>
            <a:r>
              <a:rPr b="0" lang="en-IN" sz="1800" spc="-1" strike="noStrike">
                <a:solidFill>
                  <a:srgbClr val="004a52"/>
                </a:solidFill>
                <a:latin typeface="Century Gothic"/>
              </a:rPr>
              <a:t> </a:t>
            </a:r>
            <a:r>
              <a:rPr b="0" lang="en-IN" sz="1800" spc="49" strike="noStrike">
                <a:solidFill>
                  <a:srgbClr val="004a52"/>
                </a:solidFill>
                <a:latin typeface="Century Gothic"/>
              </a:rPr>
              <a:t>classifier</a:t>
            </a:r>
            <a:r>
              <a:rPr b="0" lang="en-IN" sz="1800" spc="38" strike="noStrike">
                <a:solidFill>
                  <a:srgbClr val="004a52"/>
                </a:solidFill>
                <a:latin typeface="Century Gothic"/>
              </a:rPr>
              <a:t> </a:t>
            </a:r>
            <a:r>
              <a:rPr b="0" lang="en-IN" sz="1800" spc="49" strike="noStrike">
                <a:solidFill>
                  <a:srgbClr val="004a52"/>
                </a:solidFill>
                <a:latin typeface="Century Gothic"/>
              </a:rPr>
              <a:t>for</a:t>
            </a:r>
            <a:r>
              <a:rPr b="0" lang="en-IN" sz="1800" spc="18" strike="noStrike">
                <a:solidFill>
                  <a:srgbClr val="004a52"/>
                </a:solidFill>
                <a:latin typeface="Century Gothic"/>
              </a:rPr>
              <a:t> </a:t>
            </a:r>
            <a:r>
              <a:rPr b="0" lang="en-IN" sz="1800" spc="49" strike="noStrike">
                <a:solidFill>
                  <a:srgbClr val="004a52"/>
                </a:solidFill>
                <a:latin typeface="Century Gothic"/>
              </a:rPr>
              <a:t>the</a:t>
            </a:r>
            <a:r>
              <a:rPr b="0" lang="en-IN" sz="1800" spc="-7" strike="noStrike">
                <a:solidFill>
                  <a:srgbClr val="004a52"/>
                </a:solidFill>
                <a:latin typeface="Century Gothic"/>
              </a:rPr>
              <a:t> </a:t>
            </a:r>
            <a:r>
              <a:rPr b="0" lang="en-IN" sz="1800" spc="-1" strike="noStrike">
                <a:solidFill>
                  <a:srgbClr val="004a52"/>
                </a:solidFill>
                <a:latin typeface="Century Gothic"/>
              </a:rPr>
              <a:t>prediction</a:t>
            </a:r>
            <a:r>
              <a:rPr b="0" lang="en-IN" sz="1800" spc="29" strike="noStrike">
                <a:solidFill>
                  <a:srgbClr val="004a52"/>
                </a:solidFill>
                <a:latin typeface="Century Gothic"/>
              </a:rPr>
              <a:t> </a:t>
            </a:r>
            <a:r>
              <a:rPr b="0" lang="en-IN" sz="1800" spc="-1" strike="noStrike">
                <a:solidFill>
                  <a:srgbClr val="004a52"/>
                </a:solidFill>
                <a:latin typeface="Century Gothic"/>
              </a:rPr>
              <a:t>and</a:t>
            </a:r>
            <a:r>
              <a:rPr b="0" lang="en-IN" sz="1800" spc="4" strike="noStrike">
                <a:solidFill>
                  <a:srgbClr val="004a52"/>
                </a:solidFill>
                <a:latin typeface="Century Gothic"/>
              </a:rPr>
              <a:t> </a:t>
            </a:r>
            <a:r>
              <a:rPr b="0" lang="en-IN" sz="1800" spc="-1" strike="noStrike">
                <a:solidFill>
                  <a:srgbClr val="004a52"/>
                </a:solidFill>
                <a:latin typeface="Century Gothic"/>
              </a:rPr>
              <a:t>the</a:t>
            </a:r>
            <a:r>
              <a:rPr b="0" lang="en-IN" sz="1800" spc="12" strike="noStrike">
                <a:solidFill>
                  <a:srgbClr val="004a52"/>
                </a:solidFill>
                <a:latin typeface="Century Gothic"/>
              </a:rPr>
              <a:t> </a:t>
            </a:r>
            <a:r>
              <a:rPr b="0" lang="en-IN" sz="1800" spc="-21" strike="noStrike">
                <a:solidFill>
                  <a:srgbClr val="004a52"/>
                </a:solidFill>
                <a:latin typeface="Century Gothic"/>
              </a:rPr>
              <a:t>best</a:t>
            </a:r>
            <a:endParaRPr b="0" lang="en-IN" sz="1800" spc="-1" strike="noStrike">
              <a:latin typeface="Arial"/>
            </a:endParaRPr>
          </a:p>
          <a:p>
            <a:pPr marL="12600">
              <a:lnSpc>
                <a:spcPct val="100000"/>
              </a:lnSpc>
              <a:spcBef>
                <a:spcPts val="329"/>
              </a:spcBef>
              <a:buNone/>
            </a:pPr>
            <a:r>
              <a:rPr b="0" lang="en-IN" sz="1800" spc="-1" strike="noStrike">
                <a:solidFill>
                  <a:srgbClr val="004a52"/>
                </a:solidFill>
                <a:latin typeface="Century Gothic"/>
              </a:rPr>
              <a:t>hyperparameters</a:t>
            </a:r>
            <a:r>
              <a:rPr b="0" lang="en-IN" sz="1800" spc="58" strike="noStrike">
                <a:solidFill>
                  <a:srgbClr val="004a52"/>
                </a:solidFill>
                <a:latin typeface="Century Gothic"/>
              </a:rPr>
              <a:t> </a:t>
            </a:r>
            <a:r>
              <a:rPr b="0" lang="en-IN" sz="1800" spc="-1" strike="noStrike">
                <a:solidFill>
                  <a:srgbClr val="004a52"/>
                </a:solidFill>
                <a:latin typeface="Century Gothic"/>
              </a:rPr>
              <a:t>obtained</a:t>
            </a:r>
            <a:r>
              <a:rPr b="0" lang="en-IN" sz="1800" spc="77" strike="noStrike">
                <a:solidFill>
                  <a:srgbClr val="004a52"/>
                </a:solidFill>
                <a:latin typeface="Century Gothic"/>
              </a:rPr>
              <a:t> </a:t>
            </a:r>
            <a:r>
              <a:rPr b="0" lang="en-IN" sz="1800" spc="-1" strike="noStrike">
                <a:solidFill>
                  <a:srgbClr val="004a52"/>
                </a:solidFill>
                <a:latin typeface="Century Gothic"/>
              </a:rPr>
              <a:t>are</a:t>
            </a:r>
            <a:r>
              <a:rPr b="0" lang="en-IN" sz="1800" spc="89" strike="noStrike">
                <a:solidFill>
                  <a:srgbClr val="004a52"/>
                </a:solidFill>
                <a:latin typeface="Century Gothic"/>
              </a:rPr>
              <a:t> </a:t>
            </a:r>
            <a:r>
              <a:rPr b="0" lang="en-IN" sz="1800" spc="-1" strike="noStrike">
                <a:solidFill>
                  <a:srgbClr val="004a52"/>
                </a:solidFill>
                <a:latin typeface="Century Gothic"/>
              </a:rPr>
              <a:t>as</a:t>
            </a:r>
            <a:r>
              <a:rPr b="0" lang="en-IN" sz="1800" spc="83" strike="noStrike">
                <a:solidFill>
                  <a:srgbClr val="004a52"/>
                </a:solidFill>
                <a:latin typeface="Century Gothic"/>
              </a:rPr>
              <a:t> </a:t>
            </a:r>
            <a:r>
              <a:rPr b="0" lang="en-IN" sz="1800" spc="-12" strike="noStrike">
                <a:solidFill>
                  <a:srgbClr val="004a52"/>
                </a:solidFill>
                <a:latin typeface="Century Gothic"/>
              </a:rPr>
              <a:t>below</a:t>
            </a:r>
            <a:endParaRPr b="0" lang="en-IN" sz="1800" spc="-1" strike="noStrike">
              <a:latin typeface="Arial"/>
            </a:endParaRPr>
          </a:p>
          <a:p>
            <a:pPr marL="12600">
              <a:lnSpc>
                <a:spcPct val="100000"/>
              </a:lnSpc>
              <a:spcBef>
                <a:spcPts val="45"/>
              </a:spcBef>
              <a:buNone/>
            </a:pPr>
            <a:endParaRPr b="0" lang="en-IN" sz="1800" spc="-1" strike="noStrike">
              <a:latin typeface="Arial"/>
            </a:endParaRPr>
          </a:p>
          <a:p>
            <a:pPr marL="12600">
              <a:lnSpc>
                <a:spcPct val="100000"/>
              </a:lnSpc>
              <a:buNone/>
            </a:pPr>
            <a:r>
              <a:rPr b="1" lang="en-IN" sz="1800" spc="-1" strike="noStrike">
                <a:solidFill>
                  <a:srgbClr val="004a52"/>
                </a:solidFill>
                <a:latin typeface="Arial"/>
              </a:rPr>
              <a:t>Best</a:t>
            </a:r>
            <a:r>
              <a:rPr b="1" lang="en-IN" sz="1800" spc="-46" strike="noStrike">
                <a:solidFill>
                  <a:srgbClr val="004a52"/>
                </a:solidFill>
                <a:latin typeface="Arial"/>
              </a:rPr>
              <a:t> </a:t>
            </a:r>
            <a:r>
              <a:rPr b="1" lang="en-IN" sz="1800" spc="-1" strike="noStrike">
                <a:solidFill>
                  <a:srgbClr val="004a52"/>
                </a:solidFill>
                <a:latin typeface="Arial"/>
              </a:rPr>
              <a:t>hyperparameters</a:t>
            </a:r>
            <a:r>
              <a:rPr b="1" lang="en-IN" sz="1800" spc="-32" strike="noStrike">
                <a:solidFill>
                  <a:srgbClr val="004a52"/>
                </a:solidFill>
                <a:latin typeface="Arial"/>
              </a:rPr>
              <a:t> </a:t>
            </a:r>
            <a:r>
              <a:rPr b="1" lang="en-IN" sz="1800" spc="-52" strike="noStrike">
                <a:solidFill>
                  <a:srgbClr val="004a52"/>
                </a:solidFill>
                <a:latin typeface="Arial"/>
              </a:rPr>
              <a:t>:</a:t>
            </a:r>
            <a:endParaRPr b="0" lang="en-IN" sz="1800" spc="-1" strike="noStrike">
              <a:latin typeface="Arial"/>
            </a:endParaRPr>
          </a:p>
          <a:p>
            <a:pPr marL="12600" algn="just">
              <a:lnSpc>
                <a:spcPct val="114000"/>
              </a:lnSpc>
              <a:spcBef>
                <a:spcPts val="6"/>
              </a:spcBef>
              <a:buNone/>
            </a:pPr>
            <a:r>
              <a:rPr b="1" lang="en-IN" sz="1800" spc="182" strike="noStrike">
                <a:solidFill>
                  <a:srgbClr val="004a52"/>
                </a:solidFill>
                <a:latin typeface="Calibri"/>
              </a:rPr>
              <a:t>Train</a:t>
            </a:r>
            <a:r>
              <a:rPr b="1" lang="en-IN" sz="1800" spc="262" strike="noStrike">
                <a:solidFill>
                  <a:srgbClr val="004a52"/>
                </a:solidFill>
                <a:latin typeface="Calibri"/>
              </a:rPr>
              <a:t> </a:t>
            </a:r>
            <a:r>
              <a:rPr b="1" lang="en-IN" sz="1800" spc="-1" strike="noStrike">
                <a:solidFill>
                  <a:srgbClr val="004a52"/>
                </a:solidFill>
                <a:latin typeface="Calibri"/>
              </a:rPr>
              <a:t>:</a:t>
            </a:r>
            <a:r>
              <a:rPr b="1" lang="en-IN" sz="1800" spc="273" strike="noStrike">
                <a:solidFill>
                  <a:srgbClr val="004a52"/>
                </a:solidFill>
                <a:latin typeface="Calibri"/>
              </a:rPr>
              <a:t> </a:t>
            </a:r>
            <a:r>
              <a:rPr b="0" lang="en-IN" sz="1800" spc="-1" strike="noStrike">
                <a:solidFill>
                  <a:srgbClr val="004a52"/>
                </a:solidFill>
                <a:latin typeface="Century Gothic"/>
              </a:rPr>
              <a:t>(algorithm='auto',</a:t>
            </a:r>
            <a:r>
              <a:rPr b="0" lang="en-IN" sz="1800" spc="117" strike="noStrike">
                <a:solidFill>
                  <a:srgbClr val="004a52"/>
                </a:solidFill>
                <a:latin typeface="Century Gothic"/>
              </a:rPr>
              <a:t> </a:t>
            </a:r>
            <a:r>
              <a:rPr b="0" lang="en-IN" sz="1800" spc="-1" strike="noStrike">
                <a:solidFill>
                  <a:srgbClr val="004a52"/>
                </a:solidFill>
                <a:latin typeface="Century Gothic"/>
              </a:rPr>
              <a:t>leaf_size=30,</a:t>
            </a:r>
            <a:r>
              <a:rPr b="0" lang="en-IN" sz="1800" spc="137" strike="noStrike">
                <a:solidFill>
                  <a:srgbClr val="004a52"/>
                </a:solidFill>
                <a:latin typeface="Century Gothic"/>
              </a:rPr>
              <a:t> </a:t>
            </a:r>
            <a:r>
              <a:rPr b="0" lang="en-IN" sz="1800" spc="-12" strike="noStrike">
                <a:solidFill>
                  <a:srgbClr val="004a52"/>
                </a:solidFill>
                <a:latin typeface="Century Gothic"/>
              </a:rPr>
              <a:t>metric=‘Euclidean', </a:t>
            </a:r>
            <a:r>
              <a:rPr b="0" lang="en-IN" sz="1800" spc="-1" strike="noStrike">
                <a:solidFill>
                  <a:srgbClr val="004a52"/>
                </a:solidFill>
                <a:latin typeface="Century Gothic"/>
              </a:rPr>
              <a:t>metric_params=None,</a:t>
            </a:r>
            <a:r>
              <a:rPr b="0" lang="en-IN" sz="1800" spc="202" strike="noStrike">
                <a:solidFill>
                  <a:srgbClr val="004a52"/>
                </a:solidFill>
                <a:latin typeface="Century Gothic"/>
              </a:rPr>
              <a:t> </a:t>
            </a:r>
            <a:r>
              <a:rPr b="0" lang="en-IN" sz="1800" spc="-1" strike="noStrike">
                <a:solidFill>
                  <a:srgbClr val="004a52"/>
                </a:solidFill>
                <a:latin typeface="Century Gothic"/>
              </a:rPr>
              <a:t>n_jobs=None,</a:t>
            </a:r>
            <a:r>
              <a:rPr b="0" lang="en-IN" sz="1800" spc="157" strike="noStrike">
                <a:solidFill>
                  <a:srgbClr val="004a52"/>
                </a:solidFill>
                <a:latin typeface="Century Gothic"/>
              </a:rPr>
              <a:t> </a:t>
            </a:r>
            <a:r>
              <a:rPr b="0" lang="en-IN" sz="1800" spc="-12" strike="noStrike">
                <a:solidFill>
                  <a:srgbClr val="004a52"/>
                </a:solidFill>
                <a:latin typeface="Century Gothic"/>
              </a:rPr>
              <a:t>n_neighbors=11,</a:t>
            </a:r>
            <a:r>
              <a:rPr b="0" lang="en-IN" sz="1800" spc="199" strike="noStrike">
                <a:solidFill>
                  <a:srgbClr val="004a52"/>
                </a:solidFill>
                <a:latin typeface="Century Gothic"/>
              </a:rPr>
              <a:t> </a:t>
            </a:r>
            <a:r>
              <a:rPr b="0" lang="en-IN" sz="1800" spc="-21" strike="noStrike">
                <a:solidFill>
                  <a:srgbClr val="004a52"/>
                </a:solidFill>
                <a:latin typeface="Century Gothic"/>
              </a:rPr>
              <a:t>p=2, </a:t>
            </a:r>
            <a:r>
              <a:rPr b="0" lang="en-IN" sz="1800" spc="-12" strike="noStrike">
                <a:solidFill>
                  <a:srgbClr val="004a52"/>
                </a:solidFill>
                <a:latin typeface="Century Gothic"/>
              </a:rPr>
              <a:t>weights='distance’)</a:t>
            </a:r>
            <a:endParaRPr b="0" lang="en-IN" sz="1800" spc="-1" strike="noStrike">
              <a:latin typeface="Arial"/>
            </a:endParaRPr>
          </a:p>
          <a:p>
            <a:pPr marL="12600">
              <a:lnSpc>
                <a:spcPct val="100000"/>
              </a:lnSpc>
              <a:spcBef>
                <a:spcPts val="34"/>
              </a:spcBef>
              <a:buNone/>
            </a:pPr>
            <a:endParaRPr b="0" lang="en-IN" sz="1800" spc="-1" strike="noStrike">
              <a:latin typeface="Arial"/>
            </a:endParaRPr>
          </a:p>
          <a:p>
            <a:pPr marL="12600">
              <a:lnSpc>
                <a:spcPct val="114000"/>
              </a:lnSpc>
              <a:buNone/>
            </a:pPr>
            <a:r>
              <a:rPr b="1" lang="en-IN" sz="1800" spc="208" strike="noStrike">
                <a:solidFill>
                  <a:srgbClr val="004a52"/>
                </a:solidFill>
                <a:latin typeface="Calibri"/>
              </a:rPr>
              <a:t>Test</a:t>
            </a:r>
            <a:r>
              <a:rPr b="1" lang="en-IN" sz="1800" spc="262" strike="noStrike">
                <a:solidFill>
                  <a:srgbClr val="004a52"/>
                </a:solidFill>
                <a:latin typeface="Calibri"/>
              </a:rPr>
              <a:t> </a:t>
            </a:r>
            <a:r>
              <a:rPr b="1" lang="en-IN" sz="1800" spc="-1" strike="noStrike">
                <a:solidFill>
                  <a:srgbClr val="004a52"/>
                </a:solidFill>
                <a:latin typeface="Calibri"/>
              </a:rPr>
              <a:t>:</a:t>
            </a:r>
            <a:r>
              <a:rPr b="1" lang="en-IN" sz="1800" spc="267" strike="noStrike">
                <a:solidFill>
                  <a:srgbClr val="004a52"/>
                </a:solidFill>
                <a:latin typeface="Calibri"/>
              </a:rPr>
              <a:t> </a:t>
            </a:r>
            <a:r>
              <a:rPr b="0" lang="en-IN" sz="1800" spc="-1" strike="noStrike">
                <a:solidFill>
                  <a:srgbClr val="004a52"/>
                </a:solidFill>
                <a:latin typeface="Century Gothic"/>
              </a:rPr>
              <a:t>(algorithm='auto',</a:t>
            </a:r>
            <a:r>
              <a:rPr b="0" lang="en-IN" sz="1800" spc="137" strike="noStrike">
                <a:solidFill>
                  <a:srgbClr val="004a52"/>
                </a:solidFill>
                <a:latin typeface="Century Gothic"/>
              </a:rPr>
              <a:t> </a:t>
            </a:r>
            <a:r>
              <a:rPr b="0" lang="en-IN" sz="1800" spc="-1" strike="noStrike">
                <a:solidFill>
                  <a:srgbClr val="004a52"/>
                </a:solidFill>
                <a:latin typeface="Century Gothic"/>
              </a:rPr>
              <a:t>leaf_size=30,</a:t>
            </a:r>
            <a:r>
              <a:rPr b="0" lang="en-IN" sz="1800" spc="123" strike="noStrike">
                <a:solidFill>
                  <a:srgbClr val="004a52"/>
                </a:solidFill>
                <a:latin typeface="Century Gothic"/>
              </a:rPr>
              <a:t> </a:t>
            </a:r>
            <a:r>
              <a:rPr b="0" lang="en-IN" sz="1800" spc="-12" strike="noStrike">
                <a:solidFill>
                  <a:srgbClr val="004a52"/>
                </a:solidFill>
                <a:latin typeface="Century Gothic"/>
              </a:rPr>
              <a:t>metric='euclidean', </a:t>
            </a:r>
            <a:r>
              <a:rPr b="0" lang="en-IN" sz="1800" spc="-1" strike="noStrike">
                <a:solidFill>
                  <a:srgbClr val="004a52"/>
                </a:solidFill>
                <a:latin typeface="Century Gothic"/>
              </a:rPr>
              <a:t>metric_params=None,</a:t>
            </a:r>
            <a:r>
              <a:rPr b="0" lang="en-IN" sz="1800" spc="284" strike="noStrike">
                <a:solidFill>
                  <a:srgbClr val="004a52"/>
                </a:solidFill>
                <a:latin typeface="Century Gothic"/>
              </a:rPr>
              <a:t> </a:t>
            </a:r>
            <a:r>
              <a:rPr b="0" lang="en-IN" sz="1800" spc="-1" strike="noStrike">
                <a:solidFill>
                  <a:srgbClr val="004a52"/>
                </a:solidFill>
                <a:latin typeface="Century Gothic"/>
              </a:rPr>
              <a:t>n_jobs=None,</a:t>
            </a:r>
            <a:r>
              <a:rPr b="0" lang="en-IN" sz="1800" spc="239" strike="noStrike">
                <a:solidFill>
                  <a:srgbClr val="004a52"/>
                </a:solidFill>
                <a:latin typeface="Century Gothic"/>
              </a:rPr>
              <a:t> </a:t>
            </a:r>
            <a:r>
              <a:rPr b="0" lang="en-IN" sz="1800" spc="-1" strike="noStrike">
                <a:solidFill>
                  <a:srgbClr val="004a52"/>
                </a:solidFill>
                <a:latin typeface="Century Gothic"/>
              </a:rPr>
              <a:t>n_neighbors=17,</a:t>
            </a:r>
            <a:r>
              <a:rPr b="0" lang="en-IN" sz="1800" spc="279" strike="noStrike">
                <a:solidFill>
                  <a:srgbClr val="004a52"/>
                </a:solidFill>
                <a:latin typeface="Century Gothic"/>
              </a:rPr>
              <a:t> </a:t>
            </a:r>
            <a:r>
              <a:rPr b="0" lang="en-IN" sz="1800" spc="-21" strike="noStrike">
                <a:solidFill>
                  <a:srgbClr val="004a52"/>
                </a:solidFill>
                <a:latin typeface="Century Gothic"/>
              </a:rPr>
              <a:t>p=2, </a:t>
            </a:r>
            <a:r>
              <a:rPr b="0" lang="en-IN" sz="1800" spc="-12" strike="noStrike">
                <a:solidFill>
                  <a:srgbClr val="004a52"/>
                </a:solidFill>
                <a:latin typeface="Century Gothic"/>
              </a:rPr>
              <a:t>weights='distance')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2713680" y="54720"/>
            <a:ext cx="3405600" cy="844560"/>
          </a:xfrm>
          <a:prstGeom prst="rect">
            <a:avLst/>
          </a:prstGeom>
          <a:noFill/>
          <a:ln w="0">
            <a:noFill/>
          </a:ln>
        </p:spPr>
        <p:txBody>
          <a:bodyPr lIns="0" rIns="0" tIns="12600" bIns="0" anchor="t">
            <a:noAutofit/>
          </a:bodyPr>
          <a:p>
            <a:pPr marL="12600">
              <a:lnSpc>
                <a:spcPct val="100000"/>
              </a:lnSpc>
              <a:spcBef>
                <a:spcPts val="99"/>
              </a:spcBef>
              <a:buNone/>
            </a:pPr>
            <a:r>
              <a:rPr b="1" lang="en-US" sz="3600" spc="-100" strike="noStrike">
                <a:solidFill>
                  <a:srgbClr val="cc0000"/>
                </a:solidFill>
                <a:latin typeface="Verdana"/>
              </a:rPr>
              <a:t>CONCLUSION</a:t>
            </a:r>
            <a:endParaRPr b="0" lang="en-IN" sz="3600" spc="-1" strike="noStrike">
              <a:latin typeface="Arial"/>
            </a:endParaRPr>
          </a:p>
        </p:txBody>
      </p:sp>
      <p:sp>
        <p:nvSpPr>
          <p:cNvPr id="225" name="object 3"/>
          <p:cNvSpPr/>
          <p:nvPr/>
        </p:nvSpPr>
        <p:spPr>
          <a:xfrm>
            <a:off x="540000" y="360000"/>
            <a:ext cx="8100000" cy="4517640"/>
          </a:xfrm>
          <a:prstGeom prst="rect">
            <a:avLst/>
          </a:prstGeom>
          <a:noFill/>
          <a:ln w="0">
            <a:noFill/>
          </a:ln>
        </p:spPr>
        <p:style>
          <a:lnRef idx="0"/>
          <a:fillRef idx="0"/>
          <a:effectRef idx="0"/>
          <a:fontRef idx="minor"/>
        </p:style>
        <p:txBody>
          <a:bodyPr lIns="0" rIns="0" tIns="134640" bIns="0" anchor="t">
            <a:spAutoFit/>
          </a:bodyPr>
          <a:p>
            <a:pPr>
              <a:lnSpc>
                <a:spcPct val="100000"/>
              </a:lnSpc>
              <a:spcBef>
                <a:spcPts val="1060"/>
              </a:spcBef>
              <a:buNone/>
              <a:tabLst>
                <a:tab algn="l" pos="440640"/>
                <a:tab algn="l" pos="441360"/>
              </a:tabLst>
            </a:pPr>
            <a:endParaRPr b="0" lang="en-IN" sz="1800" spc="-1" strike="noStrike">
              <a:latin typeface="Arial"/>
            </a:endParaRPr>
          </a:p>
          <a:p>
            <a:pPr marL="440640" indent="-428760">
              <a:lnSpc>
                <a:spcPct val="150000"/>
              </a:lnSpc>
              <a:buClr>
                <a:srgbClr val="0b044f"/>
              </a:buClr>
              <a:buFont typeface="Wingdings" charset="2"/>
              <a:buChar char=""/>
              <a:tabLst>
                <a:tab algn="l" pos="440640"/>
                <a:tab algn="l" pos="441360"/>
              </a:tabLst>
            </a:pPr>
            <a:r>
              <a:rPr b="1" lang="en-US" sz="1500" spc="-1" strike="noStrike">
                <a:solidFill>
                  <a:srgbClr val="0b044f"/>
                </a:solidFill>
                <a:latin typeface="Verdana"/>
                <a:ea typeface="DejaVu Sans"/>
              </a:rPr>
              <a:t>Ram , Battery_power features were found to be the most relevant features for predicting price range of mobiles and dropping negative correlation features which are clock speed , mobile_wt , touch_screen</a:t>
            </a:r>
            <a:endParaRPr b="0" lang="en-IN" sz="1500" spc="-1" strike="noStrike">
              <a:latin typeface="Arial"/>
            </a:endParaRPr>
          </a:p>
          <a:p>
            <a:pPr marL="440640" indent="-428760">
              <a:lnSpc>
                <a:spcPct val="150000"/>
              </a:lnSpc>
              <a:buClr>
                <a:srgbClr val="0b044f"/>
              </a:buClr>
              <a:buFont typeface="Wingdings" charset="2"/>
              <a:buChar char=""/>
              <a:tabLst>
                <a:tab algn="l" pos="440640"/>
                <a:tab algn="l" pos="441360"/>
              </a:tabLst>
            </a:pPr>
            <a:r>
              <a:rPr b="1" lang="en-US" sz="1500" spc="-1" strike="noStrike">
                <a:solidFill>
                  <a:srgbClr val="0b044f"/>
                </a:solidFill>
                <a:latin typeface="Verdana"/>
                <a:ea typeface="DejaVu Sans"/>
              </a:rPr>
              <a:t>Knn gives acc score of 95% and Xg boost 91%.</a:t>
            </a:r>
            <a:endParaRPr b="0" lang="en-IN" sz="1500" spc="-1" strike="noStrike">
              <a:latin typeface="Arial"/>
            </a:endParaRPr>
          </a:p>
          <a:p>
            <a:pPr marL="440640" indent="-428760">
              <a:lnSpc>
                <a:spcPct val="150000"/>
              </a:lnSpc>
              <a:buClr>
                <a:srgbClr val="0b044f"/>
              </a:buClr>
              <a:buFont typeface="Wingdings" charset="2"/>
              <a:buChar char=""/>
              <a:tabLst>
                <a:tab algn="l" pos="440640"/>
                <a:tab algn="l" pos="441360"/>
              </a:tabLst>
            </a:pPr>
            <a:r>
              <a:rPr b="1" lang="en-US" sz="1500" spc="-1" strike="noStrike">
                <a:solidFill>
                  <a:srgbClr val="0b044f"/>
                </a:solidFill>
                <a:latin typeface="Verdana"/>
                <a:ea typeface="DejaVu Sans"/>
              </a:rPr>
              <a:t>Xgboost and KNN both are given best roc_auc_accuracy score of 99%.</a:t>
            </a:r>
            <a:endParaRPr b="0" lang="en-IN" sz="1500" spc="-1" strike="noStrike">
              <a:latin typeface="Arial"/>
            </a:endParaRPr>
          </a:p>
          <a:p>
            <a:pPr marL="440640" indent="-428760">
              <a:lnSpc>
                <a:spcPct val="150000"/>
              </a:lnSpc>
              <a:buClr>
                <a:srgbClr val="0b044f"/>
              </a:buClr>
              <a:buFont typeface="Wingdings" charset="2"/>
              <a:buChar char=""/>
              <a:tabLst>
                <a:tab algn="l" pos="440640"/>
                <a:tab algn="l" pos="441360"/>
              </a:tabLst>
            </a:pPr>
            <a:r>
              <a:rPr b="1" lang="en-US" sz="1500" spc="-1" strike="noStrike">
                <a:solidFill>
                  <a:srgbClr val="0b044f"/>
                </a:solidFill>
                <a:latin typeface="Verdana"/>
                <a:ea typeface="DejaVu Sans"/>
              </a:rPr>
              <a:t>In case of Xgboost hyper parameter(using grid_search cv ) gives very good result.</a:t>
            </a:r>
            <a:endParaRPr b="0" lang="en-IN" sz="1500" spc="-1" strike="noStrike">
              <a:latin typeface="Arial"/>
            </a:endParaRPr>
          </a:p>
          <a:p>
            <a:pPr marL="440640" indent="-428760">
              <a:lnSpc>
                <a:spcPct val="150000"/>
              </a:lnSpc>
              <a:buClr>
                <a:srgbClr val="0b044f"/>
              </a:buClr>
              <a:buFont typeface="Wingdings" charset="2"/>
              <a:buChar char=""/>
              <a:tabLst>
                <a:tab algn="l" pos="440640"/>
                <a:tab algn="l" pos="441360"/>
              </a:tabLst>
            </a:pPr>
            <a:r>
              <a:rPr b="1" lang="en-US" sz="1500" spc="-1" strike="noStrike">
                <a:solidFill>
                  <a:srgbClr val="0b044f"/>
                </a:solidFill>
                <a:latin typeface="Verdana"/>
                <a:ea typeface="DejaVu Sans"/>
              </a:rPr>
              <a:t>Logistic regression is giving the less results among all the algorithms</a:t>
            </a:r>
            <a:endParaRPr b="0" lang="en-IN" sz="1500" spc="-1" strike="noStrike">
              <a:latin typeface="Arial"/>
            </a:endParaRPr>
          </a:p>
          <a:p>
            <a:pPr marL="440640" indent="-428760">
              <a:lnSpc>
                <a:spcPct val="150000"/>
              </a:lnSpc>
              <a:buClr>
                <a:srgbClr val="0b044f"/>
              </a:buClr>
              <a:buFont typeface="Wingdings" charset="2"/>
              <a:buChar char=""/>
              <a:tabLst>
                <a:tab algn="l" pos="440640"/>
                <a:tab algn="l" pos="441360"/>
              </a:tabLst>
            </a:pPr>
            <a:r>
              <a:rPr b="1" lang="en-US" sz="1500" spc="-1" strike="noStrike">
                <a:solidFill>
                  <a:srgbClr val="0b044f"/>
                </a:solidFill>
                <a:latin typeface="Verdana"/>
                <a:ea typeface="DejaVu Sans"/>
              </a:rPr>
              <a:t>So we conclude that kneighbors classifier and Xgboost is giving the best results for these dataset</a:t>
            </a:r>
            <a:endParaRPr b="0" lang="en-IN" sz="1500" spc="-1" strike="noStrike">
              <a:latin typeface="Arial"/>
            </a:endParaRPr>
          </a:p>
          <a:p>
            <a:pPr marL="440640" indent="-428760">
              <a:lnSpc>
                <a:spcPct val="150000"/>
              </a:lnSpc>
              <a:buClr>
                <a:srgbClr val="0b044f"/>
              </a:buClr>
              <a:buFont typeface="Wingdings" charset="2"/>
              <a:buChar char=""/>
              <a:tabLst>
                <a:tab algn="l" pos="440640"/>
                <a:tab algn="l" pos="441360"/>
              </a:tabLst>
            </a:pPr>
            <a:r>
              <a:rPr b="1" lang="en-US" sz="1500" spc="-1" strike="noStrike">
                <a:solidFill>
                  <a:srgbClr val="0b044f"/>
                </a:solidFill>
                <a:latin typeface="Verdana"/>
                <a:ea typeface="DejaVu Sans"/>
              </a:rPr>
              <a:t>So we can say that in the price range prediction as the ram and battery_power increases the price range will increase for sure .</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2880000" y="1980000"/>
            <a:ext cx="3272400" cy="1481400"/>
          </a:xfrm>
          <a:prstGeom prst="rect">
            <a:avLst/>
          </a:prstGeom>
          <a:noFill/>
          <a:ln w="0">
            <a:noFill/>
          </a:ln>
        </p:spPr>
        <p:txBody>
          <a:bodyPr lIns="0" rIns="0" tIns="0" bIns="0" anchor="ctr">
            <a:noAutofit/>
          </a:bodyPr>
          <a:p>
            <a:pPr marL="12600" algn="ctr">
              <a:lnSpc>
                <a:spcPct val="100000"/>
              </a:lnSpc>
              <a:spcBef>
                <a:spcPts val="99"/>
              </a:spcBef>
              <a:buNone/>
            </a:pPr>
            <a:r>
              <a:rPr b="1" lang="en-US" sz="4800" spc="-171" strike="noStrike">
                <a:solidFill>
                  <a:srgbClr val="cc0000"/>
                </a:solidFill>
                <a:latin typeface="Verdana"/>
              </a:rPr>
              <a:t>THANK</a:t>
            </a:r>
            <a:r>
              <a:rPr b="1" lang="en-US" sz="4800" spc="-355" strike="noStrike">
                <a:solidFill>
                  <a:srgbClr val="cc0000"/>
                </a:solidFill>
                <a:latin typeface="Verdana"/>
              </a:rPr>
              <a:t> </a:t>
            </a:r>
            <a:r>
              <a:rPr b="1" lang="en-US" sz="4800" spc="-197" strike="noStrike">
                <a:solidFill>
                  <a:srgbClr val="cc0000"/>
                </a:solidFill>
                <a:latin typeface="Verdana"/>
              </a:rPr>
              <a:t>YOU</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900000" y="180720"/>
            <a:ext cx="7379280" cy="899280"/>
          </a:xfrm>
          <a:prstGeom prst="rect">
            <a:avLst/>
          </a:prstGeom>
          <a:noFill/>
          <a:ln w="0">
            <a:noFill/>
          </a:ln>
        </p:spPr>
        <p:txBody>
          <a:bodyPr lIns="0" rIns="0" tIns="12600" bIns="0" anchor="t">
            <a:noAutofit/>
          </a:bodyPr>
          <a:p>
            <a:pPr algn="ctr">
              <a:lnSpc>
                <a:spcPct val="100000"/>
              </a:lnSpc>
              <a:buNone/>
              <a:tabLst>
                <a:tab algn="l" pos="0"/>
              </a:tabLst>
            </a:pPr>
            <a:r>
              <a:rPr b="1" lang="en-US" sz="3200" spc="-1" strike="noStrike">
                <a:solidFill>
                  <a:srgbClr val="cc0000"/>
                </a:solidFill>
                <a:latin typeface="Verdana"/>
              </a:rPr>
              <a:t>Problem Statement</a:t>
            </a:r>
            <a:endParaRPr b="0" lang="en-IN" sz="3200" spc="-1" strike="noStrike">
              <a:latin typeface="Arial"/>
            </a:endParaRPr>
          </a:p>
        </p:txBody>
      </p:sp>
      <p:sp>
        <p:nvSpPr>
          <p:cNvPr id="123" name="object 7"/>
          <p:cNvSpPr/>
          <p:nvPr/>
        </p:nvSpPr>
        <p:spPr>
          <a:xfrm>
            <a:off x="540000" y="786960"/>
            <a:ext cx="8280000" cy="4300200"/>
          </a:xfrm>
          <a:prstGeom prst="rect">
            <a:avLst/>
          </a:prstGeom>
          <a:noFill/>
          <a:ln w="0">
            <a:noFill/>
          </a:ln>
        </p:spPr>
        <p:style>
          <a:lnRef idx="0"/>
          <a:fillRef idx="0"/>
          <a:effectRef idx="0"/>
          <a:fontRef idx="minor"/>
        </p:style>
        <p:txBody>
          <a:bodyPr lIns="0" rIns="0" tIns="12600" bIns="0" anchor="t">
            <a:spAutoFit/>
          </a:bodyPr>
          <a:p>
            <a:pPr marL="469440" indent="-457200">
              <a:lnSpc>
                <a:spcPct val="115000"/>
              </a:lnSpc>
              <a:spcBef>
                <a:spcPts val="700"/>
              </a:spcBef>
              <a:buClr>
                <a:srgbClr val="0b044f"/>
              </a:buClr>
              <a:buFont typeface="Wingdings" charset="2"/>
              <a:buChar char=""/>
              <a:tabLst>
                <a:tab algn="l" pos="0"/>
              </a:tabLst>
            </a:pPr>
            <a:r>
              <a:rPr b="1" lang="en-GB" sz="1800" spc="-1" strike="noStrike">
                <a:solidFill>
                  <a:srgbClr val="134f5c"/>
                </a:solidFill>
                <a:latin typeface="Montserrat"/>
                <a:ea typeface="Montserrat"/>
              </a:rPr>
              <a:t>The problem statement is to predict the price range of mobile phones based on the features available (price range indicating how high the price is). Here is the description of target classes:</a:t>
            </a:r>
            <a:endParaRPr b="0" lang="en-IN" sz="1800" spc="-1" strike="noStrike">
              <a:latin typeface="Arial"/>
            </a:endParaRPr>
          </a:p>
          <a:p>
            <a:pPr marL="469440" indent="-457200">
              <a:lnSpc>
                <a:spcPct val="115000"/>
              </a:lnSpc>
              <a:spcBef>
                <a:spcPts val="700"/>
              </a:spcBef>
              <a:buClr>
                <a:srgbClr val="0b044f"/>
              </a:buClr>
              <a:buFont typeface="Wingdings" charset="2"/>
              <a:buChar char=""/>
              <a:tabLst>
                <a:tab algn="l" pos="0"/>
              </a:tabLst>
            </a:pPr>
            <a:r>
              <a:rPr b="1" lang="en-GB" sz="1800" spc="-1" strike="noStrike">
                <a:solidFill>
                  <a:srgbClr val="134f5c"/>
                </a:solidFill>
                <a:latin typeface="Montserrat"/>
                <a:ea typeface="Montserrat"/>
              </a:rPr>
              <a:t>0 - Low cost Phones</a:t>
            </a:r>
            <a:endParaRPr b="0" lang="en-IN" sz="1800" spc="-1" strike="noStrike">
              <a:latin typeface="Arial"/>
            </a:endParaRPr>
          </a:p>
          <a:p>
            <a:pPr marL="469440" indent="-457200">
              <a:lnSpc>
                <a:spcPct val="115000"/>
              </a:lnSpc>
              <a:buClr>
                <a:srgbClr val="0b044f"/>
              </a:buClr>
              <a:buFont typeface="Wingdings" charset="2"/>
              <a:buChar char=""/>
              <a:tabLst>
                <a:tab algn="l" pos="0"/>
              </a:tabLst>
            </a:pPr>
            <a:r>
              <a:rPr b="1" lang="en-GB" sz="1800" spc="-1" strike="noStrike">
                <a:solidFill>
                  <a:srgbClr val="134f5c"/>
                </a:solidFill>
                <a:latin typeface="Montserrat"/>
                <a:ea typeface="Montserrat"/>
              </a:rPr>
              <a:t>1 - Medium cost phones</a:t>
            </a:r>
            <a:endParaRPr b="0" lang="en-IN" sz="1800" spc="-1" strike="noStrike">
              <a:latin typeface="Arial"/>
            </a:endParaRPr>
          </a:p>
          <a:p>
            <a:pPr marL="469440" indent="-457200">
              <a:lnSpc>
                <a:spcPct val="115000"/>
              </a:lnSpc>
              <a:buClr>
                <a:srgbClr val="0b044f"/>
              </a:buClr>
              <a:buFont typeface="Wingdings" charset="2"/>
              <a:buChar char=""/>
              <a:tabLst>
                <a:tab algn="l" pos="0"/>
              </a:tabLst>
            </a:pPr>
            <a:r>
              <a:rPr b="1" lang="en-GB" sz="1800" spc="-1" strike="noStrike">
                <a:solidFill>
                  <a:srgbClr val="134f5c"/>
                </a:solidFill>
                <a:latin typeface="Montserrat"/>
                <a:ea typeface="Montserrat"/>
              </a:rPr>
              <a:t>2 - High cost phones</a:t>
            </a:r>
            <a:endParaRPr b="0" lang="en-IN" sz="1800" spc="-1" strike="noStrike">
              <a:latin typeface="Arial"/>
            </a:endParaRPr>
          </a:p>
          <a:p>
            <a:pPr marL="469440" indent="-457200">
              <a:lnSpc>
                <a:spcPct val="115000"/>
              </a:lnSpc>
              <a:buClr>
                <a:srgbClr val="0b044f"/>
              </a:buClr>
              <a:buFont typeface="Wingdings" charset="2"/>
              <a:buChar char=""/>
              <a:tabLst>
                <a:tab algn="l" pos="0"/>
              </a:tabLst>
            </a:pPr>
            <a:r>
              <a:rPr b="1" lang="en-GB" sz="1800" spc="-1" strike="noStrike">
                <a:solidFill>
                  <a:srgbClr val="134f5c"/>
                </a:solidFill>
                <a:latin typeface="Montserrat"/>
                <a:ea typeface="Montserrat"/>
              </a:rPr>
              <a:t>3 - Very High cost phones</a:t>
            </a:r>
            <a:endParaRPr b="0" lang="en-IN" sz="1800" spc="-1" strike="noStrike">
              <a:latin typeface="Arial"/>
            </a:endParaRPr>
          </a:p>
          <a:p>
            <a:pPr marL="469440" indent="-457200">
              <a:lnSpc>
                <a:spcPct val="115000"/>
              </a:lnSpc>
              <a:spcBef>
                <a:spcPts val="700"/>
              </a:spcBef>
              <a:buClr>
                <a:srgbClr val="0b044f"/>
              </a:buClr>
              <a:buFont typeface="Wingdings" charset="2"/>
              <a:buChar char=""/>
              <a:tabLst>
                <a:tab algn="l" pos="0"/>
              </a:tabLst>
            </a:pPr>
            <a:r>
              <a:rPr b="1" lang="en-GB" sz="1800" spc="-1" strike="noStrike">
                <a:solidFill>
                  <a:srgbClr val="134f5c"/>
                </a:solidFill>
                <a:latin typeface="Montserrat"/>
                <a:ea typeface="Montserrat"/>
              </a:rPr>
              <a:t>This will basically help companies to estimate price of mobiles to give tough competition to other mobile manufacturer. Also, it will be useful for consumers to verify that they are paying best price for a mobile.</a:t>
            </a:r>
            <a:endParaRPr b="0" lang="en-IN" sz="1800" spc="-1" strike="noStrike">
              <a:latin typeface="Arial"/>
            </a:endParaRPr>
          </a:p>
          <a:p>
            <a:pPr>
              <a:lnSpc>
                <a:spcPct val="114000"/>
              </a:lnSpc>
              <a:spcBef>
                <a:spcPts val="99"/>
              </a:spcBef>
              <a:buNone/>
              <a:tabLst>
                <a:tab algn="l" pos="469440"/>
                <a:tab algn="l" pos="46980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260000" y="144360"/>
            <a:ext cx="6299280" cy="987120"/>
          </a:xfrm>
          <a:prstGeom prst="rect">
            <a:avLst/>
          </a:prstGeom>
          <a:noFill/>
          <a:ln w="0">
            <a:noFill/>
          </a:ln>
        </p:spPr>
        <p:txBody>
          <a:bodyPr lIns="0" rIns="0" tIns="12600" bIns="0" anchor="t">
            <a:noAutofit/>
          </a:bodyPr>
          <a:p>
            <a:pPr marL="12600" algn="ctr">
              <a:lnSpc>
                <a:spcPct val="100000"/>
              </a:lnSpc>
              <a:spcBef>
                <a:spcPts val="99"/>
              </a:spcBef>
              <a:buNone/>
            </a:pPr>
            <a:r>
              <a:rPr b="1" lang="en-US" sz="3200" spc="-1" strike="noStrike">
                <a:solidFill>
                  <a:srgbClr val="cc0000"/>
                </a:solidFill>
                <a:latin typeface="Verdana"/>
              </a:rPr>
              <a:t>DATA SUMMARY</a:t>
            </a:r>
            <a:endParaRPr b="0" lang="en-IN" sz="3200" spc="-1" strike="noStrike">
              <a:latin typeface="Arial"/>
            </a:endParaRPr>
          </a:p>
        </p:txBody>
      </p:sp>
      <p:sp>
        <p:nvSpPr>
          <p:cNvPr id="125" name="object 4"/>
          <p:cNvSpPr/>
          <p:nvPr/>
        </p:nvSpPr>
        <p:spPr>
          <a:xfrm>
            <a:off x="900000" y="900000"/>
            <a:ext cx="7560000" cy="4103640"/>
          </a:xfrm>
          <a:prstGeom prst="rect">
            <a:avLst/>
          </a:prstGeom>
          <a:noFill/>
          <a:ln w="0">
            <a:noFill/>
          </a:ln>
        </p:spPr>
        <p:style>
          <a:lnRef idx="0"/>
          <a:fillRef idx="0"/>
          <a:effectRef idx="0"/>
          <a:fontRef idx="minor"/>
        </p:style>
        <p:txBody>
          <a:bodyPr lIns="0" rIns="0" tIns="48960" bIns="0" anchor="t">
            <a:spAutoFit/>
          </a:bodyPr>
          <a:p>
            <a:pPr marL="441360" indent="-428760">
              <a:lnSpc>
                <a:spcPct val="100000"/>
              </a:lnSpc>
              <a:spcBef>
                <a:spcPts val="386"/>
              </a:spcBef>
              <a:buClr>
                <a:srgbClr val="0b044f"/>
              </a:buClr>
              <a:buFont typeface="DejaVu Sans"/>
              <a:buChar char="➢"/>
              <a:tabLst>
                <a:tab algn="l" pos="440640"/>
                <a:tab algn="l" pos="441360"/>
              </a:tabLst>
            </a:pPr>
            <a:r>
              <a:rPr b="1" lang="en-US" sz="2000" spc="-1" strike="noStrike" u="sng">
                <a:solidFill>
                  <a:srgbClr val="0b044f"/>
                </a:solidFill>
                <a:uFillTx/>
                <a:latin typeface="Verdana"/>
                <a:ea typeface="DejaVu Sans"/>
              </a:rPr>
              <a:t>Independent variables :</a:t>
            </a:r>
            <a:endParaRPr b="0" lang="en-IN" sz="2000" spc="-1" strike="noStrike">
              <a:latin typeface="Arial"/>
            </a:endParaRPr>
          </a:p>
          <a:p>
            <a:pPr marL="441360" indent="-428760">
              <a:lnSpc>
                <a:spcPct val="100000"/>
              </a:lnSpc>
              <a:spcBef>
                <a:spcPts val="425"/>
              </a:spcBef>
              <a:buClr>
                <a:srgbClr val="0b044f"/>
              </a:buClr>
              <a:buFont typeface="Symbol" charset="2"/>
              <a:buChar char=""/>
              <a:tabLst>
                <a:tab algn="l" pos="354960"/>
                <a:tab algn="l" pos="355680"/>
              </a:tabLst>
            </a:pPr>
            <a:r>
              <a:rPr b="1" lang="en-US" sz="1800" spc="228" strike="noStrike">
                <a:solidFill>
                  <a:srgbClr val="004a52"/>
                </a:solidFill>
                <a:latin typeface="Calibri"/>
                <a:ea typeface="DejaVu Sans"/>
              </a:rPr>
              <a:t>Independent</a:t>
            </a:r>
            <a:r>
              <a:rPr b="1" lang="en-US" sz="1800" spc="137" strike="noStrike">
                <a:solidFill>
                  <a:srgbClr val="004a52"/>
                </a:solidFill>
                <a:latin typeface="Calibri"/>
                <a:ea typeface="DejaVu Sans"/>
              </a:rPr>
              <a:t> </a:t>
            </a:r>
            <a:r>
              <a:rPr b="1" lang="en-US" sz="1800" spc="188" strike="noStrike">
                <a:solidFill>
                  <a:srgbClr val="004a52"/>
                </a:solidFill>
                <a:latin typeface="Calibri"/>
                <a:ea typeface="DejaVu Sans"/>
              </a:rPr>
              <a:t>variables</a:t>
            </a:r>
            <a:r>
              <a:rPr b="1" lang="en-US" sz="1800" spc="111" strike="noStrike">
                <a:solidFill>
                  <a:srgbClr val="004a52"/>
                </a:solidFill>
                <a:latin typeface="Calibri"/>
                <a:ea typeface="DejaVu Sans"/>
              </a:rPr>
              <a:t> </a:t>
            </a:r>
            <a:r>
              <a:rPr b="1" lang="en-US" sz="1800" spc="-52" strike="noStrike">
                <a:solidFill>
                  <a:srgbClr val="004a52"/>
                </a:solidFill>
                <a:latin typeface="Calibri"/>
                <a:ea typeface="DejaVu Sans"/>
              </a:rPr>
              <a:t>:</a:t>
            </a:r>
            <a:endParaRPr b="0" lang="en-IN" sz="1800" spc="-1" strike="noStrike">
              <a:latin typeface="Arial"/>
            </a:endParaRPr>
          </a:p>
          <a:p>
            <a:pPr marL="441360" indent="-428760">
              <a:lnSpc>
                <a:spcPct val="114000"/>
              </a:lnSpc>
              <a:spcBef>
                <a:spcPts val="6"/>
              </a:spcBef>
              <a:buClr>
                <a:srgbClr val="0b044f"/>
              </a:buClr>
              <a:buFont typeface="Symbol" charset="2"/>
              <a:buChar char=""/>
              <a:tabLst>
                <a:tab algn="l" pos="354960"/>
                <a:tab algn="l" pos="355680"/>
              </a:tabLst>
            </a:pPr>
            <a:r>
              <a:rPr b="1" lang="en-US" sz="1800" spc="199" strike="noStrike">
                <a:solidFill>
                  <a:srgbClr val="004a52"/>
                </a:solidFill>
                <a:latin typeface="Calibri"/>
                <a:ea typeface="DejaVu Sans"/>
              </a:rPr>
              <a:t>Battery_power</a:t>
            </a:r>
            <a:r>
              <a:rPr b="1" lang="en-US" sz="1800" spc="117" strike="noStrike">
                <a:solidFill>
                  <a:srgbClr val="004a52"/>
                </a:solidFill>
                <a:latin typeface="Calibri"/>
                <a:ea typeface="DejaVu Sans"/>
              </a:rPr>
              <a:t> </a:t>
            </a:r>
            <a:r>
              <a:rPr b="1" lang="en-US" sz="1800" spc="137" strike="noStrike">
                <a:solidFill>
                  <a:srgbClr val="004a52"/>
                </a:solidFill>
                <a:latin typeface="Calibri"/>
                <a:ea typeface="DejaVu Sans"/>
              </a:rPr>
              <a:t>-</a:t>
            </a:r>
            <a:r>
              <a:rPr b="1" lang="en-US" sz="1800" spc="143" strike="noStrike">
                <a:solidFill>
                  <a:srgbClr val="004a52"/>
                </a:solidFill>
                <a:latin typeface="Calibri"/>
                <a:ea typeface="DejaVu Sans"/>
              </a:rPr>
              <a:t> </a:t>
            </a:r>
            <a:r>
              <a:rPr b="0" lang="en-US" sz="1800" spc="49" strike="noStrike">
                <a:solidFill>
                  <a:srgbClr val="004a52"/>
                </a:solidFill>
                <a:latin typeface="Century Gothic"/>
                <a:ea typeface="DejaVu Sans"/>
              </a:rPr>
              <a:t>Total</a:t>
            </a:r>
            <a:r>
              <a:rPr b="0" lang="en-US" sz="1800" spc="4" strike="noStrike">
                <a:solidFill>
                  <a:srgbClr val="004a52"/>
                </a:solidFill>
                <a:latin typeface="Century Gothic"/>
                <a:ea typeface="DejaVu Sans"/>
              </a:rPr>
              <a:t> </a:t>
            </a:r>
            <a:r>
              <a:rPr b="0" lang="en-US" sz="1800" spc="-1" strike="noStrike">
                <a:solidFill>
                  <a:srgbClr val="004a52"/>
                </a:solidFill>
                <a:latin typeface="Century Gothic"/>
                <a:ea typeface="DejaVu Sans"/>
              </a:rPr>
              <a:t>energy</a:t>
            </a:r>
            <a:r>
              <a:rPr b="0" lang="en-US" sz="1800" spc="-12" strike="noStrike">
                <a:solidFill>
                  <a:srgbClr val="004a52"/>
                </a:solidFill>
                <a:latin typeface="Century Gothic"/>
                <a:ea typeface="DejaVu Sans"/>
              </a:rPr>
              <a:t> </a:t>
            </a:r>
            <a:r>
              <a:rPr b="0" lang="en-US" sz="1800" spc="-182" strike="noStrike">
                <a:solidFill>
                  <a:srgbClr val="004a52"/>
                </a:solidFill>
                <a:latin typeface="Century Gothic"/>
                <a:ea typeface="DejaVu Sans"/>
              </a:rPr>
              <a:t>a</a:t>
            </a:r>
            <a:r>
              <a:rPr b="0" lang="en-US" sz="1800" spc="9" strike="noStrike">
                <a:solidFill>
                  <a:srgbClr val="004a52"/>
                </a:solidFill>
                <a:latin typeface="Century Gothic"/>
                <a:ea typeface="DejaVu Sans"/>
              </a:rPr>
              <a:t> </a:t>
            </a:r>
            <a:r>
              <a:rPr b="0" lang="en-US" sz="1800" spc="-1" strike="noStrike">
                <a:solidFill>
                  <a:srgbClr val="004a52"/>
                </a:solidFill>
                <a:latin typeface="Century Gothic"/>
                <a:ea typeface="DejaVu Sans"/>
              </a:rPr>
              <a:t>battery</a:t>
            </a:r>
            <a:r>
              <a:rPr b="0" lang="en-US" sz="1800" spc="-7" strike="noStrike">
                <a:solidFill>
                  <a:srgbClr val="004a52"/>
                </a:solidFill>
                <a:latin typeface="Century Gothic"/>
                <a:ea typeface="DejaVu Sans"/>
              </a:rPr>
              <a:t> </a:t>
            </a:r>
            <a:r>
              <a:rPr b="0" lang="en-US" sz="1800" spc="-66" strike="noStrike">
                <a:solidFill>
                  <a:srgbClr val="004a52"/>
                </a:solidFill>
                <a:latin typeface="Century Gothic"/>
                <a:ea typeface="DejaVu Sans"/>
              </a:rPr>
              <a:t>can</a:t>
            </a:r>
            <a:r>
              <a:rPr b="0" lang="en-US" sz="1800" spc="-7" strike="noStrike">
                <a:solidFill>
                  <a:srgbClr val="004a52"/>
                </a:solidFill>
                <a:latin typeface="Century Gothic"/>
                <a:ea typeface="DejaVu Sans"/>
              </a:rPr>
              <a:t> </a:t>
            </a:r>
            <a:r>
              <a:rPr b="0" lang="en-US" sz="1800" spc="58" strike="noStrike">
                <a:solidFill>
                  <a:srgbClr val="004a52"/>
                </a:solidFill>
                <a:latin typeface="Century Gothic"/>
                <a:ea typeface="DejaVu Sans"/>
              </a:rPr>
              <a:t>store</a:t>
            </a:r>
            <a:r>
              <a:rPr b="0" lang="en-US" sz="1800" spc="-1" strike="noStrike">
                <a:solidFill>
                  <a:srgbClr val="004a52"/>
                </a:solidFill>
                <a:latin typeface="Century Gothic"/>
                <a:ea typeface="DejaVu Sans"/>
              </a:rPr>
              <a:t> </a:t>
            </a:r>
            <a:r>
              <a:rPr b="0" lang="en-US" sz="1800" spc="111" strike="noStrike">
                <a:solidFill>
                  <a:srgbClr val="004a52"/>
                </a:solidFill>
                <a:latin typeface="Century Gothic"/>
                <a:ea typeface="DejaVu Sans"/>
              </a:rPr>
              <a:t>in</a:t>
            </a:r>
            <a:r>
              <a:rPr b="0" lang="en-US" sz="1800" spc="4" strike="noStrike">
                <a:solidFill>
                  <a:srgbClr val="004a52"/>
                </a:solidFill>
                <a:latin typeface="Century Gothic"/>
                <a:ea typeface="DejaVu Sans"/>
              </a:rPr>
              <a:t> </a:t>
            </a:r>
            <a:r>
              <a:rPr b="0" lang="en-US" sz="1800" spc="-1" strike="noStrike">
                <a:solidFill>
                  <a:srgbClr val="004a52"/>
                </a:solidFill>
                <a:latin typeface="Century Gothic"/>
                <a:ea typeface="DejaVu Sans"/>
              </a:rPr>
              <a:t>one</a:t>
            </a:r>
            <a:r>
              <a:rPr b="0" lang="en-US" sz="1800" spc="-7" strike="noStrike">
                <a:solidFill>
                  <a:srgbClr val="004a52"/>
                </a:solidFill>
                <a:latin typeface="Century Gothic"/>
                <a:ea typeface="DejaVu Sans"/>
              </a:rPr>
              <a:t> </a:t>
            </a:r>
            <a:r>
              <a:rPr b="0" lang="en-US" sz="1800" spc="72" strike="noStrike">
                <a:solidFill>
                  <a:srgbClr val="004a52"/>
                </a:solidFill>
                <a:latin typeface="Century Gothic"/>
                <a:ea typeface="DejaVu Sans"/>
              </a:rPr>
              <a:t>time </a:t>
            </a:r>
            <a:r>
              <a:rPr b="0" lang="en-US" sz="1800" spc="-1" strike="noStrike">
                <a:solidFill>
                  <a:srgbClr val="004a52"/>
                </a:solidFill>
                <a:latin typeface="Century Gothic"/>
                <a:ea typeface="DejaVu Sans"/>
              </a:rPr>
              <a:t>measured</a:t>
            </a:r>
            <a:r>
              <a:rPr b="0" lang="en-US" sz="1800" spc="137" strike="noStrike">
                <a:solidFill>
                  <a:srgbClr val="004a52"/>
                </a:solidFill>
                <a:latin typeface="Century Gothic"/>
                <a:ea typeface="DejaVu Sans"/>
              </a:rPr>
              <a:t> </a:t>
            </a:r>
            <a:r>
              <a:rPr b="0" lang="en-US" sz="1800" spc="111" strike="noStrike">
                <a:solidFill>
                  <a:srgbClr val="004a52"/>
                </a:solidFill>
                <a:latin typeface="Century Gothic"/>
                <a:ea typeface="DejaVu Sans"/>
              </a:rPr>
              <a:t>in</a:t>
            </a:r>
            <a:r>
              <a:rPr b="0" lang="en-US" sz="1800" spc="143" strike="noStrike">
                <a:solidFill>
                  <a:srgbClr val="004a52"/>
                </a:solidFill>
                <a:latin typeface="Century Gothic"/>
                <a:ea typeface="DejaVu Sans"/>
              </a:rPr>
              <a:t> </a:t>
            </a:r>
            <a:r>
              <a:rPr b="0" lang="en-US" sz="1800" spc="69" strike="noStrike">
                <a:solidFill>
                  <a:srgbClr val="004a52"/>
                </a:solidFill>
                <a:latin typeface="Century Gothic"/>
                <a:ea typeface="DejaVu Sans"/>
              </a:rPr>
              <a:t>mAh</a:t>
            </a:r>
            <a:endParaRPr b="0" lang="en-IN" sz="1800" spc="-1" strike="noStrike">
              <a:latin typeface="Arial"/>
            </a:endParaRPr>
          </a:p>
          <a:p>
            <a:pPr marL="441360" indent="-428760">
              <a:lnSpc>
                <a:spcPct val="100000"/>
              </a:lnSpc>
              <a:spcBef>
                <a:spcPts val="326"/>
              </a:spcBef>
              <a:buClr>
                <a:srgbClr val="0b044f"/>
              </a:buClr>
              <a:buFont typeface="Symbol" charset="2"/>
              <a:buChar char=""/>
              <a:tabLst>
                <a:tab algn="l" pos="354960"/>
                <a:tab algn="l" pos="355680"/>
              </a:tabLst>
            </a:pPr>
            <a:r>
              <a:rPr b="1" lang="en-US" sz="1800" spc="239" strike="noStrike">
                <a:solidFill>
                  <a:srgbClr val="004a52"/>
                </a:solidFill>
                <a:latin typeface="Calibri"/>
                <a:ea typeface="DejaVu Sans"/>
              </a:rPr>
              <a:t>Blue</a:t>
            </a:r>
            <a:r>
              <a:rPr b="1" lang="en-US" sz="1800" spc="168" strike="noStrike">
                <a:solidFill>
                  <a:srgbClr val="004a52"/>
                </a:solidFill>
                <a:latin typeface="Calibri"/>
                <a:ea typeface="DejaVu Sans"/>
              </a:rPr>
              <a:t> </a:t>
            </a:r>
            <a:r>
              <a:rPr b="1" lang="en-US" sz="1800" spc="137" strike="noStrike">
                <a:solidFill>
                  <a:srgbClr val="004a52"/>
                </a:solidFill>
                <a:latin typeface="Calibri"/>
                <a:ea typeface="DejaVu Sans"/>
              </a:rPr>
              <a:t>-</a:t>
            </a:r>
            <a:r>
              <a:rPr b="1" lang="en-US" sz="1800" spc="180" strike="noStrike">
                <a:solidFill>
                  <a:srgbClr val="004a52"/>
                </a:solidFill>
                <a:latin typeface="Calibri"/>
                <a:ea typeface="DejaVu Sans"/>
              </a:rPr>
              <a:t> </a:t>
            </a:r>
            <a:r>
              <a:rPr b="0" lang="en-US" sz="1800" spc="69" strike="noStrike">
                <a:solidFill>
                  <a:srgbClr val="004a52"/>
                </a:solidFill>
                <a:latin typeface="Century Gothic"/>
                <a:ea typeface="DejaVu Sans"/>
              </a:rPr>
              <a:t>Has</a:t>
            </a:r>
            <a:r>
              <a:rPr b="0" lang="en-US" sz="1800" spc="32" strike="noStrike">
                <a:solidFill>
                  <a:srgbClr val="004a52"/>
                </a:solidFill>
                <a:latin typeface="Century Gothic"/>
                <a:ea typeface="DejaVu Sans"/>
              </a:rPr>
              <a:t> </a:t>
            </a:r>
            <a:r>
              <a:rPr b="0" lang="en-US" sz="1800" spc="-1" strike="noStrike">
                <a:solidFill>
                  <a:srgbClr val="004a52"/>
                </a:solidFill>
                <a:latin typeface="Century Gothic"/>
                <a:ea typeface="DejaVu Sans"/>
              </a:rPr>
              <a:t>bluetooth</a:t>
            </a:r>
            <a:r>
              <a:rPr b="0" lang="en-US" sz="1800" spc="9" strike="noStrike">
                <a:solidFill>
                  <a:srgbClr val="004a52"/>
                </a:solidFill>
                <a:latin typeface="Century Gothic"/>
                <a:ea typeface="DejaVu Sans"/>
              </a:rPr>
              <a:t> </a:t>
            </a:r>
            <a:r>
              <a:rPr b="0" lang="en-US" sz="1800" spc="58" strike="noStrike">
                <a:solidFill>
                  <a:srgbClr val="004a52"/>
                </a:solidFill>
                <a:latin typeface="Century Gothic"/>
                <a:ea typeface="DejaVu Sans"/>
              </a:rPr>
              <a:t>or</a:t>
            </a:r>
            <a:r>
              <a:rPr b="0" lang="en-US" sz="1800" spc="38" strike="noStrike">
                <a:solidFill>
                  <a:srgbClr val="004a52"/>
                </a:solidFill>
                <a:latin typeface="Century Gothic"/>
                <a:ea typeface="DejaVu Sans"/>
              </a:rPr>
              <a:t> not</a:t>
            </a:r>
            <a:endParaRPr b="0" lang="en-IN" sz="1800" spc="-1" strike="noStrike">
              <a:latin typeface="Arial"/>
            </a:endParaRPr>
          </a:p>
          <a:p>
            <a:pPr marL="441360" indent="-428760">
              <a:lnSpc>
                <a:spcPct val="100000"/>
              </a:lnSpc>
              <a:spcBef>
                <a:spcPts val="326"/>
              </a:spcBef>
              <a:buClr>
                <a:srgbClr val="0b044f"/>
              </a:buClr>
              <a:buFont typeface="Symbol" charset="2"/>
              <a:buChar char=""/>
              <a:tabLst>
                <a:tab algn="l" pos="354960"/>
                <a:tab algn="l" pos="355680"/>
              </a:tabLst>
            </a:pPr>
            <a:r>
              <a:rPr b="1" lang="en-US" sz="1800" spc="222" strike="noStrike">
                <a:solidFill>
                  <a:srgbClr val="004a52"/>
                </a:solidFill>
                <a:latin typeface="Calibri"/>
                <a:ea typeface="DejaVu Sans"/>
              </a:rPr>
              <a:t>Clock_speed</a:t>
            </a:r>
            <a:r>
              <a:rPr b="1" lang="en-US" sz="1800" spc="168"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63" strike="noStrike">
                <a:solidFill>
                  <a:srgbClr val="004a52"/>
                </a:solidFill>
                <a:latin typeface="Century Gothic"/>
                <a:ea typeface="DejaVu Sans"/>
              </a:rPr>
              <a:t> </a:t>
            </a:r>
            <a:r>
              <a:rPr b="0" lang="en-US" sz="1800" spc="-1" strike="noStrike">
                <a:solidFill>
                  <a:srgbClr val="004a52"/>
                </a:solidFill>
                <a:latin typeface="Century Gothic"/>
                <a:ea typeface="DejaVu Sans"/>
              </a:rPr>
              <a:t>speed</a:t>
            </a:r>
            <a:r>
              <a:rPr b="0" lang="en-US" sz="1800" spc="58" strike="noStrike">
                <a:solidFill>
                  <a:srgbClr val="004a52"/>
                </a:solidFill>
                <a:latin typeface="Century Gothic"/>
                <a:ea typeface="DejaVu Sans"/>
              </a:rPr>
              <a:t> </a:t>
            </a:r>
            <a:r>
              <a:rPr b="0" lang="en-US" sz="1800" spc="-1" strike="noStrike">
                <a:solidFill>
                  <a:srgbClr val="004a52"/>
                </a:solidFill>
                <a:latin typeface="Century Gothic"/>
                <a:ea typeface="DejaVu Sans"/>
              </a:rPr>
              <a:t>at</a:t>
            </a:r>
            <a:r>
              <a:rPr b="0" lang="en-US" sz="1800" spc="58" strike="noStrike">
                <a:solidFill>
                  <a:srgbClr val="004a52"/>
                </a:solidFill>
                <a:latin typeface="Century Gothic"/>
                <a:ea typeface="DejaVu Sans"/>
              </a:rPr>
              <a:t> </a:t>
            </a:r>
            <a:r>
              <a:rPr b="0" lang="en-US" sz="1800" spc="49" strike="noStrike">
                <a:solidFill>
                  <a:srgbClr val="004a52"/>
                </a:solidFill>
                <a:latin typeface="Century Gothic"/>
                <a:ea typeface="DejaVu Sans"/>
              </a:rPr>
              <a:t>which</a:t>
            </a:r>
            <a:r>
              <a:rPr b="0" lang="en-US" sz="1800" spc="58" strike="noStrike">
                <a:solidFill>
                  <a:srgbClr val="004a52"/>
                </a:solidFill>
                <a:latin typeface="Century Gothic"/>
                <a:ea typeface="DejaVu Sans"/>
              </a:rPr>
              <a:t> </a:t>
            </a:r>
            <a:r>
              <a:rPr b="0" lang="en-US" sz="1800" spc="-1" strike="noStrike">
                <a:solidFill>
                  <a:srgbClr val="004a52"/>
                </a:solidFill>
                <a:latin typeface="Century Gothic"/>
                <a:ea typeface="DejaVu Sans"/>
              </a:rPr>
              <a:t>microprocessor</a:t>
            </a:r>
            <a:r>
              <a:rPr b="0" lang="en-US" sz="1800" spc="77" strike="noStrike">
                <a:solidFill>
                  <a:srgbClr val="004a52"/>
                </a:solidFill>
                <a:latin typeface="Century Gothic"/>
                <a:ea typeface="DejaVu Sans"/>
              </a:rPr>
              <a:t> </a:t>
            </a:r>
            <a:r>
              <a:rPr b="0" lang="en-US" sz="1800" spc="-1" strike="noStrike">
                <a:solidFill>
                  <a:srgbClr val="004a52"/>
                </a:solidFill>
                <a:latin typeface="Century Gothic"/>
                <a:ea typeface="DejaVu Sans"/>
              </a:rPr>
              <a:t>executes</a:t>
            </a:r>
            <a:r>
              <a:rPr b="0" lang="en-US" sz="1800" spc="32" strike="noStrike">
                <a:solidFill>
                  <a:srgbClr val="004a52"/>
                </a:solidFill>
                <a:latin typeface="Century Gothic"/>
                <a:ea typeface="DejaVu Sans"/>
              </a:rPr>
              <a:t> </a:t>
            </a:r>
            <a:r>
              <a:rPr b="0" lang="en-US" sz="1800" spc="77" strike="noStrike">
                <a:solidFill>
                  <a:srgbClr val="004a52"/>
                </a:solidFill>
                <a:latin typeface="Century Gothic"/>
                <a:ea typeface="DejaVu Sans"/>
              </a:rPr>
              <a:t>instructions</a:t>
            </a:r>
            <a:endParaRPr b="0" lang="en-IN" sz="1800" spc="-1" strike="noStrike">
              <a:latin typeface="Arial"/>
            </a:endParaRPr>
          </a:p>
          <a:p>
            <a:pPr marL="441360" indent="-428760">
              <a:lnSpc>
                <a:spcPct val="100000"/>
              </a:lnSpc>
              <a:spcBef>
                <a:spcPts val="326"/>
              </a:spcBef>
              <a:buClr>
                <a:srgbClr val="0b044f"/>
              </a:buClr>
              <a:buFont typeface="Symbol" charset="2"/>
              <a:buChar char=""/>
              <a:tabLst>
                <a:tab algn="l" pos="354960"/>
                <a:tab algn="l" pos="355680"/>
              </a:tabLst>
            </a:pPr>
            <a:r>
              <a:rPr b="1" lang="en-US" sz="1800" spc="202" strike="noStrike">
                <a:solidFill>
                  <a:srgbClr val="004a52"/>
                </a:solidFill>
                <a:latin typeface="Calibri"/>
                <a:ea typeface="DejaVu Sans"/>
              </a:rPr>
              <a:t>Dual_sim</a:t>
            </a:r>
            <a:r>
              <a:rPr b="1" lang="en-US" sz="1800" spc="109" strike="noStrike">
                <a:solidFill>
                  <a:srgbClr val="004a52"/>
                </a:solidFill>
                <a:latin typeface="Calibri"/>
                <a:ea typeface="DejaVu Sans"/>
              </a:rPr>
              <a:t> </a:t>
            </a:r>
            <a:r>
              <a:rPr b="1" lang="en-US" sz="1800" spc="137" strike="noStrike">
                <a:solidFill>
                  <a:srgbClr val="004a52"/>
                </a:solidFill>
                <a:latin typeface="Calibri"/>
                <a:ea typeface="DejaVu Sans"/>
              </a:rPr>
              <a:t>-</a:t>
            </a:r>
            <a:r>
              <a:rPr b="1" lang="en-US" sz="1800" spc="123" strike="noStrike">
                <a:solidFill>
                  <a:srgbClr val="004a52"/>
                </a:solidFill>
                <a:latin typeface="Calibri"/>
                <a:ea typeface="DejaVu Sans"/>
              </a:rPr>
              <a:t> </a:t>
            </a:r>
            <a:r>
              <a:rPr b="0" lang="en-US" sz="1800" spc="72" strike="noStrike">
                <a:solidFill>
                  <a:srgbClr val="004a52"/>
                </a:solidFill>
                <a:latin typeface="Century Gothic"/>
                <a:ea typeface="DejaVu Sans"/>
              </a:rPr>
              <a:t>Has</a:t>
            </a:r>
            <a:r>
              <a:rPr b="0" lang="en-US" sz="1800" spc="-21" strike="noStrike">
                <a:solidFill>
                  <a:srgbClr val="004a52"/>
                </a:solidFill>
                <a:latin typeface="Century Gothic"/>
                <a:ea typeface="DejaVu Sans"/>
              </a:rPr>
              <a:t> </a:t>
            </a:r>
            <a:r>
              <a:rPr b="0" lang="en-US" sz="1800" spc="-1" strike="noStrike">
                <a:solidFill>
                  <a:srgbClr val="004a52"/>
                </a:solidFill>
                <a:latin typeface="Century Gothic"/>
                <a:ea typeface="DejaVu Sans"/>
              </a:rPr>
              <a:t>dual</a:t>
            </a:r>
            <a:r>
              <a:rPr b="0" lang="en-US" sz="1800" spc="-21" strike="noStrike">
                <a:solidFill>
                  <a:srgbClr val="004a52"/>
                </a:solidFill>
                <a:latin typeface="Century Gothic"/>
                <a:ea typeface="DejaVu Sans"/>
              </a:rPr>
              <a:t> </a:t>
            </a:r>
            <a:r>
              <a:rPr b="0" lang="en-US" sz="1800" spc="162" strike="noStrike">
                <a:solidFill>
                  <a:srgbClr val="004a52"/>
                </a:solidFill>
                <a:latin typeface="Century Gothic"/>
                <a:ea typeface="DejaVu Sans"/>
              </a:rPr>
              <a:t>sim</a:t>
            </a:r>
            <a:r>
              <a:rPr b="0" lang="en-US" sz="1800" spc="-1" strike="noStrike">
                <a:solidFill>
                  <a:srgbClr val="004a52"/>
                </a:solidFill>
                <a:latin typeface="Century Gothic"/>
                <a:ea typeface="DejaVu Sans"/>
              </a:rPr>
              <a:t> </a:t>
            </a:r>
            <a:r>
              <a:rPr b="0" lang="en-US" sz="1800" spc="72" strike="noStrike">
                <a:solidFill>
                  <a:srgbClr val="004a52"/>
                </a:solidFill>
                <a:latin typeface="Century Gothic"/>
                <a:ea typeface="DejaVu Sans"/>
              </a:rPr>
              <a:t>support</a:t>
            </a:r>
            <a:r>
              <a:rPr b="0" lang="en-US" sz="1800" spc="-15" strike="noStrike">
                <a:solidFill>
                  <a:srgbClr val="004a52"/>
                </a:solidFill>
                <a:latin typeface="Century Gothic"/>
                <a:ea typeface="DejaVu Sans"/>
              </a:rPr>
              <a:t> </a:t>
            </a:r>
            <a:r>
              <a:rPr b="0" lang="en-US" sz="1800" spc="58" strike="noStrike">
                <a:solidFill>
                  <a:srgbClr val="004a52"/>
                </a:solidFill>
                <a:latin typeface="Century Gothic"/>
                <a:ea typeface="DejaVu Sans"/>
              </a:rPr>
              <a:t>or</a:t>
            </a:r>
            <a:r>
              <a:rPr b="0" lang="en-US" sz="1800" spc="-15" strike="noStrike">
                <a:solidFill>
                  <a:srgbClr val="004a52"/>
                </a:solidFill>
                <a:latin typeface="Century Gothic"/>
                <a:ea typeface="DejaVu Sans"/>
              </a:rPr>
              <a:t> </a:t>
            </a:r>
            <a:r>
              <a:rPr b="0" lang="en-US" sz="1800" spc="29" strike="noStrike">
                <a:solidFill>
                  <a:srgbClr val="004a52"/>
                </a:solidFill>
                <a:latin typeface="Century Gothic"/>
                <a:ea typeface="DejaVu Sans"/>
              </a:rPr>
              <a:t>not</a:t>
            </a:r>
            <a:endParaRPr b="0" lang="en-IN" sz="1800" spc="-1" strike="noStrike">
              <a:latin typeface="Arial"/>
            </a:endParaRPr>
          </a:p>
          <a:p>
            <a:pPr marL="441360" indent="-428760">
              <a:lnSpc>
                <a:spcPct val="100000"/>
              </a:lnSpc>
              <a:spcBef>
                <a:spcPts val="326"/>
              </a:spcBef>
              <a:buClr>
                <a:srgbClr val="0b044f"/>
              </a:buClr>
              <a:buFont typeface="Symbol" charset="2"/>
              <a:buChar char=""/>
              <a:tabLst>
                <a:tab algn="l" pos="354960"/>
                <a:tab algn="l" pos="355680"/>
              </a:tabLst>
            </a:pPr>
            <a:r>
              <a:rPr b="1" lang="en-US" sz="1800" spc="313" strike="noStrike">
                <a:solidFill>
                  <a:srgbClr val="004a52"/>
                </a:solidFill>
                <a:latin typeface="Calibri"/>
                <a:ea typeface="DejaVu Sans"/>
              </a:rPr>
              <a:t>Fc</a:t>
            </a:r>
            <a:r>
              <a:rPr b="1" lang="en-US" sz="1800" spc="72" strike="noStrike">
                <a:solidFill>
                  <a:srgbClr val="004a52"/>
                </a:solidFill>
                <a:latin typeface="Calibri"/>
                <a:ea typeface="DejaVu Sans"/>
              </a:rPr>
              <a:t> </a:t>
            </a:r>
            <a:r>
              <a:rPr b="1" lang="en-US" sz="1800" spc="137" strike="noStrike">
                <a:solidFill>
                  <a:srgbClr val="004a52"/>
                </a:solidFill>
                <a:latin typeface="Calibri"/>
                <a:ea typeface="DejaVu Sans"/>
              </a:rPr>
              <a:t>-</a:t>
            </a:r>
            <a:r>
              <a:rPr b="1" lang="en-US" sz="1800" spc="89" strike="noStrike">
                <a:solidFill>
                  <a:srgbClr val="004a52"/>
                </a:solidFill>
                <a:latin typeface="Calibri"/>
                <a:ea typeface="DejaVu Sans"/>
              </a:rPr>
              <a:t> </a:t>
            </a:r>
            <a:r>
              <a:rPr b="0" lang="en-US" sz="1800" spc="117" strike="noStrike">
                <a:solidFill>
                  <a:srgbClr val="004a52"/>
                </a:solidFill>
                <a:latin typeface="Century Gothic"/>
                <a:ea typeface="DejaVu Sans"/>
              </a:rPr>
              <a:t>Front</a:t>
            </a:r>
            <a:r>
              <a:rPr b="0" lang="en-US" sz="1800" spc="-60" strike="noStrike">
                <a:solidFill>
                  <a:srgbClr val="004a52"/>
                </a:solidFill>
                <a:latin typeface="Century Gothic"/>
                <a:ea typeface="DejaVu Sans"/>
              </a:rPr>
              <a:t> </a:t>
            </a:r>
            <a:r>
              <a:rPr b="0" lang="en-US" sz="1800" spc="-26" strike="noStrike">
                <a:solidFill>
                  <a:srgbClr val="004a52"/>
                </a:solidFill>
                <a:latin typeface="Century Gothic"/>
                <a:ea typeface="DejaVu Sans"/>
              </a:rPr>
              <a:t>Camera</a:t>
            </a:r>
            <a:r>
              <a:rPr b="0" lang="en-US" sz="1800" spc="-35" strike="noStrike">
                <a:solidFill>
                  <a:srgbClr val="004a52"/>
                </a:solidFill>
                <a:latin typeface="Century Gothic"/>
                <a:ea typeface="DejaVu Sans"/>
              </a:rPr>
              <a:t> </a:t>
            </a:r>
            <a:r>
              <a:rPr b="0" lang="en-US" sz="1800" spc="-1" strike="noStrike">
                <a:solidFill>
                  <a:srgbClr val="004a52"/>
                </a:solidFill>
                <a:latin typeface="Century Gothic"/>
                <a:ea typeface="DejaVu Sans"/>
              </a:rPr>
              <a:t>mega</a:t>
            </a:r>
            <a:r>
              <a:rPr b="0" lang="en-US" sz="1800" spc="-41" strike="noStrike">
                <a:solidFill>
                  <a:srgbClr val="004a52"/>
                </a:solidFill>
                <a:latin typeface="Century Gothic"/>
                <a:ea typeface="DejaVu Sans"/>
              </a:rPr>
              <a:t> </a:t>
            </a:r>
            <a:r>
              <a:rPr b="0" lang="en-US" sz="1800" spc="58" strike="noStrike">
                <a:solidFill>
                  <a:srgbClr val="004a52"/>
                </a:solidFill>
                <a:latin typeface="Century Gothic"/>
                <a:ea typeface="DejaVu Sans"/>
              </a:rPr>
              <a:t>pixels</a:t>
            </a:r>
            <a:endParaRPr b="0" lang="en-IN" sz="1800" spc="-1" strike="noStrike">
              <a:latin typeface="Arial"/>
            </a:endParaRPr>
          </a:p>
          <a:p>
            <a:pPr marL="441360" indent="-428760">
              <a:lnSpc>
                <a:spcPct val="100000"/>
              </a:lnSpc>
              <a:spcBef>
                <a:spcPts val="326"/>
              </a:spcBef>
              <a:buClr>
                <a:srgbClr val="0b044f"/>
              </a:buClr>
              <a:buFont typeface="Symbol" charset="2"/>
              <a:buChar char=""/>
              <a:tabLst>
                <a:tab algn="l" pos="354960"/>
                <a:tab algn="l" pos="355680"/>
              </a:tabLst>
            </a:pPr>
            <a:r>
              <a:rPr b="1" lang="en-US" sz="1800" spc="219" strike="noStrike">
                <a:solidFill>
                  <a:srgbClr val="004a52"/>
                </a:solidFill>
                <a:latin typeface="Calibri"/>
                <a:ea typeface="DejaVu Sans"/>
              </a:rPr>
              <a:t>Four_g</a:t>
            </a:r>
            <a:r>
              <a:rPr b="1" lang="en-US" sz="1800" spc="97" strike="noStrike">
                <a:solidFill>
                  <a:srgbClr val="004a52"/>
                </a:solidFill>
                <a:latin typeface="Calibri"/>
                <a:ea typeface="DejaVu Sans"/>
              </a:rPr>
              <a:t> </a:t>
            </a:r>
            <a:r>
              <a:rPr b="1" lang="en-US" sz="1800" spc="137" strike="noStrike">
                <a:solidFill>
                  <a:srgbClr val="004a52"/>
                </a:solidFill>
                <a:latin typeface="Calibri"/>
                <a:ea typeface="DejaVu Sans"/>
              </a:rPr>
              <a:t>-</a:t>
            </a:r>
            <a:r>
              <a:rPr b="1" lang="en-US" sz="1800" spc="111" strike="noStrike">
                <a:solidFill>
                  <a:srgbClr val="004a52"/>
                </a:solidFill>
                <a:latin typeface="Calibri"/>
                <a:ea typeface="DejaVu Sans"/>
              </a:rPr>
              <a:t> </a:t>
            </a:r>
            <a:r>
              <a:rPr b="0" lang="en-US" sz="1800" spc="72" strike="noStrike">
                <a:solidFill>
                  <a:srgbClr val="004a52"/>
                </a:solidFill>
                <a:latin typeface="Century Gothic"/>
                <a:ea typeface="DejaVu Sans"/>
              </a:rPr>
              <a:t>Has</a:t>
            </a:r>
            <a:r>
              <a:rPr b="0" lang="en-US" sz="1800" spc="-32" strike="noStrike">
                <a:solidFill>
                  <a:srgbClr val="004a52"/>
                </a:solidFill>
                <a:latin typeface="Century Gothic"/>
                <a:ea typeface="DejaVu Sans"/>
              </a:rPr>
              <a:t> </a:t>
            </a:r>
            <a:r>
              <a:rPr b="0" lang="en-US" sz="1800" spc="-1" strike="noStrike">
                <a:solidFill>
                  <a:srgbClr val="004a52"/>
                </a:solidFill>
                <a:latin typeface="Century Gothic"/>
                <a:ea typeface="DejaVu Sans"/>
              </a:rPr>
              <a:t>4G</a:t>
            </a:r>
            <a:r>
              <a:rPr b="0" lang="en-US" sz="1800" spc="-21" strike="noStrike">
                <a:solidFill>
                  <a:srgbClr val="004a52"/>
                </a:solidFill>
                <a:latin typeface="Century Gothic"/>
                <a:ea typeface="DejaVu Sans"/>
              </a:rPr>
              <a:t> </a:t>
            </a:r>
            <a:r>
              <a:rPr b="0" lang="en-US" sz="1800" spc="58" strike="noStrike">
                <a:solidFill>
                  <a:srgbClr val="004a52"/>
                </a:solidFill>
                <a:latin typeface="Century Gothic"/>
                <a:ea typeface="DejaVu Sans"/>
              </a:rPr>
              <a:t>or</a:t>
            </a:r>
            <a:r>
              <a:rPr b="0" lang="en-US" sz="1800" spc="-32" strike="noStrike">
                <a:solidFill>
                  <a:srgbClr val="004a52"/>
                </a:solidFill>
                <a:latin typeface="Century Gothic"/>
                <a:ea typeface="DejaVu Sans"/>
              </a:rPr>
              <a:t> </a:t>
            </a:r>
            <a:r>
              <a:rPr b="0" lang="en-US" sz="1800" spc="29" strike="noStrike">
                <a:solidFill>
                  <a:srgbClr val="004a52"/>
                </a:solidFill>
                <a:latin typeface="Century Gothic"/>
                <a:ea typeface="DejaVu Sans"/>
              </a:rPr>
              <a:t>not</a:t>
            </a:r>
            <a:endParaRPr b="0" lang="en-IN" sz="1800" spc="-1" strike="noStrike">
              <a:latin typeface="Arial"/>
            </a:endParaRPr>
          </a:p>
          <a:p>
            <a:pPr marL="441360" indent="-428760">
              <a:lnSpc>
                <a:spcPct val="100000"/>
              </a:lnSpc>
              <a:spcBef>
                <a:spcPts val="326"/>
              </a:spcBef>
              <a:buClr>
                <a:srgbClr val="0b044f"/>
              </a:buClr>
              <a:buFont typeface="Symbol" charset="2"/>
              <a:buChar char=""/>
              <a:tabLst>
                <a:tab algn="l" pos="354960"/>
                <a:tab algn="l" pos="355680"/>
              </a:tabLst>
            </a:pPr>
            <a:r>
              <a:rPr b="1" lang="en-US" sz="1800" spc="214" strike="noStrike">
                <a:solidFill>
                  <a:srgbClr val="004a52"/>
                </a:solidFill>
                <a:latin typeface="Calibri"/>
                <a:ea typeface="DejaVu Sans"/>
              </a:rPr>
              <a:t>Int_memory</a:t>
            </a:r>
            <a:r>
              <a:rPr b="1" lang="en-US" sz="1800" spc="182" strike="noStrike">
                <a:solidFill>
                  <a:srgbClr val="004a52"/>
                </a:solidFill>
                <a:latin typeface="Calibri"/>
                <a:ea typeface="DejaVu Sans"/>
              </a:rPr>
              <a:t> </a:t>
            </a:r>
            <a:r>
              <a:rPr b="1" lang="en-US" sz="1800" spc="137" strike="noStrike">
                <a:solidFill>
                  <a:srgbClr val="004a52"/>
                </a:solidFill>
                <a:latin typeface="Calibri"/>
                <a:ea typeface="DejaVu Sans"/>
              </a:rPr>
              <a:t>-</a:t>
            </a:r>
            <a:r>
              <a:rPr b="1" lang="en-US" sz="1800" spc="182" strike="noStrike">
                <a:solidFill>
                  <a:srgbClr val="004a52"/>
                </a:solidFill>
                <a:latin typeface="Calibri"/>
                <a:ea typeface="DejaVu Sans"/>
              </a:rPr>
              <a:t> </a:t>
            </a:r>
            <a:r>
              <a:rPr b="0" lang="en-US" sz="1800" spc="63" strike="noStrike">
                <a:solidFill>
                  <a:srgbClr val="004a52"/>
                </a:solidFill>
                <a:latin typeface="Century Gothic"/>
                <a:ea typeface="DejaVu Sans"/>
              </a:rPr>
              <a:t>Internal</a:t>
            </a:r>
            <a:r>
              <a:rPr b="0" lang="en-US" sz="1800" spc="-1" strike="noStrike">
                <a:solidFill>
                  <a:srgbClr val="004a52"/>
                </a:solidFill>
                <a:latin typeface="Century Gothic"/>
                <a:ea typeface="DejaVu Sans"/>
              </a:rPr>
              <a:t> Memory</a:t>
            </a:r>
            <a:r>
              <a:rPr b="0" lang="en-US" sz="1800" spc="49" strike="noStrike">
                <a:solidFill>
                  <a:srgbClr val="004a52"/>
                </a:solidFill>
                <a:latin typeface="Century Gothic"/>
                <a:ea typeface="DejaVu Sans"/>
              </a:rPr>
              <a:t> </a:t>
            </a:r>
            <a:r>
              <a:rPr b="0" lang="en-US" sz="1800" spc="111" strike="noStrike">
                <a:solidFill>
                  <a:srgbClr val="004a52"/>
                </a:solidFill>
                <a:latin typeface="Century Gothic"/>
                <a:ea typeface="DejaVu Sans"/>
              </a:rPr>
              <a:t>in</a:t>
            </a:r>
            <a:r>
              <a:rPr b="0" lang="en-US" sz="1800" spc="32" strike="noStrike">
                <a:solidFill>
                  <a:srgbClr val="004a52"/>
                </a:solidFill>
                <a:latin typeface="Century Gothic"/>
                <a:ea typeface="DejaVu Sans"/>
              </a:rPr>
              <a:t> </a:t>
            </a:r>
            <a:r>
              <a:rPr b="0" lang="en-US" sz="1800" spc="-12" strike="noStrike">
                <a:solidFill>
                  <a:srgbClr val="004a52"/>
                </a:solidFill>
                <a:latin typeface="Century Gothic"/>
                <a:ea typeface="DejaVu Sans"/>
              </a:rPr>
              <a:t>Gigabytes</a:t>
            </a:r>
            <a:endParaRPr b="0" lang="en-IN" sz="1800" spc="-1" strike="noStrike">
              <a:latin typeface="Arial"/>
            </a:endParaRPr>
          </a:p>
          <a:p>
            <a:pPr marL="441360" indent="-428760">
              <a:lnSpc>
                <a:spcPct val="100000"/>
              </a:lnSpc>
              <a:spcBef>
                <a:spcPts val="320"/>
              </a:spcBef>
              <a:buClr>
                <a:srgbClr val="0b044f"/>
              </a:buClr>
              <a:buFont typeface="Symbol" charset="2"/>
              <a:buChar char=""/>
              <a:tabLst>
                <a:tab algn="l" pos="354960"/>
                <a:tab algn="l" pos="355680"/>
              </a:tabLst>
            </a:pPr>
            <a:r>
              <a:rPr b="1" lang="en-US" sz="1800" spc="180" strike="noStrike">
                <a:solidFill>
                  <a:srgbClr val="004a52"/>
                </a:solidFill>
                <a:latin typeface="Calibri"/>
                <a:ea typeface="DejaVu Sans"/>
              </a:rPr>
              <a:t>M_dep</a:t>
            </a:r>
            <a:r>
              <a:rPr b="1" lang="en-US" sz="1800" spc="143"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7" strike="noStrike">
                <a:solidFill>
                  <a:srgbClr val="004a52"/>
                </a:solidFill>
                <a:latin typeface="Century Gothic"/>
                <a:ea typeface="DejaVu Sans"/>
              </a:rPr>
              <a:t> </a:t>
            </a:r>
            <a:r>
              <a:rPr b="0" lang="en-US" sz="1800" spc="-1" strike="noStrike">
                <a:solidFill>
                  <a:srgbClr val="004a52"/>
                </a:solidFill>
                <a:latin typeface="Century Gothic"/>
                <a:ea typeface="DejaVu Sans"/>
              </a:rPr>
              <a:t>Mobile</a:t>
            </a:r>
            <a:r>
              <a:rPr b="0" lang="en-US" sz="1800" spc="24" strike="noStrike">
                <a:solidFill>
                  <a:srgbClr val="004a52"/>
                </a:solidFill>
                <a:latin typeface="Century Gothic"/>
                <a:ea typeface="DejaVu Sans"/>
              </a:rPr>
              <a:t> </a:t>
            </a:r>
            <a:r>
              <a:rPr b="0" lang="en-US" sz="1800" spc="49" strike="noStrike">
                <a:solidFill>
                  <a:srgbClr val="004a52"/>
                </a:solidFill>
                <a:latin typeface="Century Gothic"/>
                <a:ea typeface="DejaVu Sans"/>
              </a:rPr>
              <a:t>Depth</a:t>
            </a:r>
            <a:r>
              <a:rPr b="0" lang="en-US" sz="1800" spc="-7" strike="noStrike">
                <a:solidFill>
                  <a:srgbClr val="004a52"/>
                </a:solidFill>
                <a:latin typeface="Century Gothic"/>
                <a:ea typeface="DejaVu Sans"/>
              </a:rPr>
              <a:t> </a:t>
            </a:r>
            <a:r>
              <a:rPr b="0" lang="en-US" sz="1800" spc="111" strike="noStrike">
                <a:solidFill>
                  <a:srgbClr val="004a52"/>
                </a:solidFill>
                <a:latin typeface="Century Gothic"/>
                <a:ea typeface="DejaVu Sans"/>
              </a:rPr>
              <a:t>in</a:t>
            </a:r>
            <a:r>
              <a:rPr b="0" lang="en-US" sz="1800" spc="-1" strike="noStrike">
                <a:solidFill>
                  <a:srgbClr val="004a52"/>
                </a:solidFill>
                <a:latin typeface="Century Gothic"/>
                <a:ea typeface="DejaVu Sans"/>
              </a:rPr>
              <a:t> </a:t>
            </a:r>
            <a:r>
              <a:rPr b="0" lang="en-US" sz="1800" spc="-26" strike="noStrike">
                <a:solidFill>
                  <a:srgbClr val="004a52"/>
                </a:solidFill>
                <a:latin typeface="Century Gothic"/>
                <a:ea typeface="DejaVu Sans"/>
              </a:rPr>
              <a:t>cm</a:t>
            </a:r>
            <a:endParaRPr b="0" lang="en-IN" sz="1800" spc="-1" strike="noStrike">
              <a:latin typeface="Arial"/>
            </a:endParaRPr>
          </a:p>
          <a:p>
            <a:pPr>
              <a:lnSpc>
                <a:spcPct val="114000"/>
              </a:lnSpc>
              <a:buNone/>
              <a:tabLst>
                <a:tab algn="l" pos="440640"/>
                <a:tab algn="l" pos="44136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260000" y="144360"/>
            <a:ext cx="6299280" cy="987120"/>
          </a:xfrm>
          <a:prstGeom prst="rect">
            <a:avLst/>
          </a:prstGeom>
          <a:noFill/>
          <a:ln w="0">
            <a:noFill/>
          </a:ln>
        </p:spPr>
        <p:txBody>
          <a:bodyPr lIns="0" rIns="0" tIns="12600" bIns="0" anchor="t">
            <a:noAutofit/>
          </a:bodyPr>
          <a:p>
            <a:pPr marL="12600" algn="ctr">
              <a:lnSpc>
                <a:spcPct val="100000"/>
              </a:lnSpc>
              <a:spcBef>
                <a:spcPts val="99"/>
              </a:spcBef>
              <a:buNone/>
            </a:pPr>
            <a:r>
              <a:rPr b="1" lang="en-US" sz="3200" spc="-1" strike="noStrike">
                <a:solidFill>
                  <a:srgbClr val="cc0000"/>
                </a:solidFill>
                <a:latin typeface="Verdana"/>
              </a:rPr>
              <a:t>DATA SUMMARY(cont..)</a:t>
            </a:r>
            <a:endParaRPr b="0" lang="en-IN" sz="3200" spc="-1" strike="noStrike">
              <a:latin typeface="Arial"/>
            </a:endParaRPr>
          </a:p>
        </p:txBody>
      </p:sp>
      <p:sp>
        <p:nvSpPr>
          <p:cNvPr id="127" name="object 1"/>
          <p:cNvSpPr/>
          <p:nvPr/>
        </p:nvSpPr>
        <p:spPr>
          <a:xfrm>
            <a:off x="900000" y="900000"/>
            <a:ext cx="7560000" cy="3804480"/>
          </a:xfrm>
          <a:prstGeom prst="rect">
            <a:avLst/>
          </a:prstGeom>
          <a:noFill/>
          <a:ln w="0">
            <a:noFill/>
          </a:ln>
        </p:spPr>
        <p:style>
          <a:lnRef idx="0"/>
          <a:fillRef idx="0"/>
          <a:effectRef idx="0"/>
          <a:fontRef idx="minor"/>
        </p:style>
        <p:txBody>
          <a:bodyPr lIns="0" rIns="0" tIns="48960" bIns="0" anchor="t">
            <a:spAutoFit/>
          </a:bodyPr>
          <a:p>
            <a:pPr>
              <a:lnSpc>
                <a:spcPct val="115000"/>
              </a:lnSpc>
              <a:spcBef>
                <a:spcPts val="425"/>
              </a:spcBef>
              <a:buNone/>
              <a:tabLst>
                <a:tab algn="l" pos="354960"/>
                <a:tab algn="l" pos="355680"/>
              </a:tabLst>
            </a:pPr>
            <a:r>
              <a:rPr b="1" lang="en-US" sz="1800" spc="162" strike="noStrike">
                <a:solidFill>
                  <a:srgbClr val="004a52"/>
                </a:solidFill>
                <a:latin typeface="Calibri"/>
                <a:ea typeface="DejaVu Sans"/>
              </a:rPr>
              <a:t>Mobile_wt</a:t>
            </a:r>
            <a:r>
              <a:rPr b="1" lang="en-US" sz="1800" spc="103"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21" strike="noStrike">
                <a:solidFill>
                  <a:srgbClr val="004a52"/>
                </a:solidFill>
                <a:latin typeface="Century Gothic"/>
                <a:ea typeface="DejaVu Sans"/>
              </a:rPr>
              <a:t> </a:t>
            </a:r>
            <a:r>
              <a:rPr b="0" lang="en-US" sz="1800" spc="89" strike="noStrike">
                <a:solidFill>
                  <a:srgbClr val="004a52"/>
                </a:solidFill>
                <a:latin typeface="Century Gothic"/>
                <a:ea typeface="DejaVu Sans"/>
              </a:rPr>
              <a:t>Weight</a:t>
            </a:r>
            <a:r>
              <a:rPr b="0" lang="en-US" sz="1800" spc="-32" strike="noStrike">
                <a:solidFill>
                  <a:srgbClr val="004a52"/>
                </a:solidFill>
                <a:latin typeface="Century Gothic"/>
                <a:ea typeface="DejaVu Sans"/>
              </a:rPr>
              <a:t> </a:t>
            </a:r>
            <a:r>
              <a:rPr b="0" lang="en-US" sz="1800" spc="-1" strike="noStrike">
                <a:solidFill>
                  <a:srgbClr val="004a52"/>
                </a:solidFill>
                <a:latin typeface="Century Gothic"/>
                <a:ea typeface="DejaVu Sans"/>
              </a:rPr>
              <a:t>of</a:t>
            </a:r>
            <a:r>
              <a:rPr b="0" lang="en-US" sz="1800" spc="-21" strike="noStrike">
                <a:solidFill>
                  <a:srgbClr val="004a52"/>
                </a:solidFill>
                <a:latin typeface="Century Gothic"/>
                <a:ea typeface="DejaVu Sans"/>
              </a:rPr>
              <a:t> </a:t>
            </a:r>
            <a:r>
              <a:rPr b="0" lang="en-US" sz="1800" spc="49" strike="noStrike">
                <a:solidFill>
                  <a:srgbClr val="004a52"/>
                </a:solidFill>
                <a:latin typeface="Century Gothic"/>
                <a:ea typeface="DejaVu Sans"/>
              </a:rPr>
              <a:t>mobile</a:t>
            </a:r>
            <a:r>
              <a:rPr b="0" lang="en-US" sz="1800" spc="4" strike="noStrike">
                <a:solidFill>
                  <a:srgbClr val="004a52"/>
                </a:solidFill>
                <a:latin typeface="Century Gothic"/>
                <a:ea typeface="DejaVu Sans"/>
              </a:rPr>
              <a:t> </a:t>
            </a:r>
            <a:r>
              <a:rPr b="0" lang="en-US" sz="1800" spc="-12" strike="noStrike">
                <a:solidFill>
                  <a:srgbClr val="004a52"/>
                </a:solidFill>
                <a:latin typeface="Century Gothic"/>
                <a:ea typeface="DejaVu Sans"/>
              </a:rPr>
              <a:t>phone</a:t>
            </a:r>
            <a:endParaRPr b="0" lang="en-IN" sz="1800" spc="-1" strike="noStrike">
              <a:latin typeface="Arial"/>
            </a:endParaRPr>
          </a:p>
          <a:p>
            <a:pPr>
              <a:lnSpc>
                <a:spcPct val="115000"/>
              </a:lnSpc>
              <a:spcBef>
                <a:spcPts val="329"/>
              </a:spcBef>
              <a:buNone/>
              <a:tabLst>
                <a:tab algn="l" pos="354960"/>
                <a:tab algn="l" pos="355680"/>
              </a:tabLst>
            </a:pPr>
            <a:r>
              <a:rPr b="1" lang="en-US" sz="1800" spc="194" strike="noStrike">
                <a:solidFill>
                  <a:srgbClr val="004a52"/>
                </a:solidFill>
                <a:latin typeface="Calibri"/>
                <a:ea typeface="DejaVu Sans"/>
              </a:rPr>
              <a:t>N_cores</a:t>
            </a:r>
            <a:r>
              <a:rPr b="1" lang="en-US" sz="1800" spc="94"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26" strike="noStrike">
                <a:solidFill>
                  <a:srgbClr val="004a52"/>
                </a:solidFill>
                <a:latin typeface="Century Gothic"/>
                <a:ea typeface="DejaVu Sans"/>
              </a:rPr>
              <a:t> </a:t>
            </a:r>
            <a:r>
              <a:rPr b="0" lang="en-US" sz="1800" spc="77" strike="noStrike">
                <a:solidFill>
                  <a:srgbClr val="004a52"/>
                </a:solidFill>
                <a:latin typeface="Century Gothic"/>
                <a:ea typeface="DejaVu Sans"/>
              </a:rPr>
              <a:t>Number</a:t>
            </a:r>
            <a:r>
              <a:rPr b="0" lang="en-US" sz="1800" spc="-15" strike="noStrike">
                <a:solidFill>
                  <a:srgbClr val="004a52"/>
                </a:solidFill>
                <a:latin typeface="Century Gothic"/>
                <a:ea typeface="DejaVu Sans"/>
              </a:rPr>
              <a:t> </a:t>
            </a:r>
            <a:r>
              <a:rPr b="0" lang="en-US" sz="1800" spc="-1" strike="noStrike">
                <a:solidFill>
                  <a:srgbClr val="004a52"/>
                </a:solidFill>
                <a:latin typeface="Century Gothic"/>
                <a:ea typeface="DejaVu Sans"/>
              </a:rPr>
              <a:t>of</a:t>
            </a:r>
            <a:r>
              <a:rPr b="0" lang="en-US" sz="1800" spc="-12" strike="noStrike">
                <a:solidFill>
                  <a:srgbClr val="004a52"/>
                </a:solidFill>
                <a:latin typeface="Century Gothic"/>
                <a:ea typeface="DejaVu Sans"/>
              </a:rPr>
              <a:t> </a:t>
            </a:r>
            <a:r>
              <a:rPr b="0" lang="en-US" sz="1800" spc="-1" strike="noStrike">
                <a:solidFill>
                  <a:srgbClr val="004a52"/>
                </a:solidFill>
                <a:latin typeface="Century Gothic"/>
                <a:ea typeface="DejaVu Sans"/>
              </a:rPr>
              <a:t>cores</a:t>
            </a:r>
            <a:r>
              <a:rPr b="0" lang="en-US" sz="1800" spc="-32" strike="noStrike">
                <a:solidFill>
                  <a:srgbClr val="004a52"/>
                </a:solidFill>
                <a:latin typeface="Century Gothic"/>
                <a:ea typeface="DejaVu Sans"/>
              </a:rPr>
              <a:t> </a:t>
            </a:r>
            <a:r>
              <a:rPr b="0" lang="en-US" sz="1800" spc="-1" strike="noStrike">
                <a:solidFill>
                  <a:srgbClr val="004a52"/>
                </a:solidFill>
                <a:latin typeface="Century Gothic"/>
                <a:ea typeface="DejaVu Sans"/>
              </a:rPr>
              <a:t>of</a:t>
            </a:r>
            <a:r>
              <a:rPr b="0" lang="en-US" sz="1800" spc="-12" strike="noStrike">
                <a:solidFill>
                  <a:srgbClr val="004a52"/>
                </a:solidFill>
                <a:latin typeface="Century Gothic"/>
                <a:ea typeface="DejaVu Sans"/>
              </a:rPr>
              <a:t> processor</a:t>
            </a:r>
            <a:endParaRPr b="0" lang="en-IN" sz="1800" spc="-1" strike="noStrike">
              <a:latin typeface="Arial"/>
            </a:endParaRPr>
          </a:p>
          <a:p>
            <a:pPr>
              <a:lnSpc>
                <a:spcPct val="115000"/>
              </a:lnSpc>
              <a:spcBef>
                <a:spcPts val="320"/>
              </a:spcBef>
              <a:buNone/>
              <a:tabLst>
                <a:tab algn="l" pos="354960"/>
                <a:tab algn="l" pos="355680"/>
              </a:tabLst>
            </a:pPr>
            <a:r>
              <a:rPr b="1" lang="en-US" sz="1800" spc="327" strike="noStrike">
                <a:solidFill>
                  <a:srgbClr val="004a52"/>
                </a:solidFill>
                <a:latin typeface="Calibri"/>
                <a:ea typeface="DejaVu Sans"/>
              </a:rPr>
              <a:t>Pc</a:t>
            </a:r>
            <a:r>
              <a:rPr b="1" lang="en-US" sz="1800" spc="38"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35" strike="noStrike">
                <a:solidFill>
                  <a:srgbClr val="004a52"/>
                </a:solidFill>
                <a:latin typeface="Century Gothic"/>
                <a:ea typeface="DejaVu Sans"/>
              </a:rPr>
              <a:t> </a:t>
            </a:r>
            <a:r>
              <a:rPr b="0" lang="en-US" sz="1800" spc="103" strike="noStrike">
                <a:solidFill>
                  <a:srgbClr val="004a52"/>
                </a:solidFill>
                <a:latin typeface="Century Gothic"/>
                <a:ea typeface="DejaVu Sans"/>
              </a:rPr>
              <a:t>Primary</a:t>
            </a:r>
            <a:r>
              <a:rPr b="0" lang="en-US" sz="1800" spc="-26" strike="noStrike">
                <a:solidFill>
                  <a:srgbClr val="004a52"/>
                </a:solidFill>
                <a:latin typeface="Century Gothic"/>
                <a:ea typeface="DejaVu Sans"/>
              </a:rPr>
              <a:t> Camera</a:t>
            </a:r>
            <a:r>
              <a:rPr b="0" lang="en-US" sz="1800" spc="-35" strike="noStrike">
                <a:solidFill>
                  <a:srgbClr val="004a52"/>
                </a:solidFill>
                <a:latin typeface="Century Gothic"/>
                <a:ea typeface="DejaVu Sans"/>
              </a:rPr>
              <a:t> </a:t>
            </a:r>
            <a:r>
              <a:rPr b="0" lang="en-US" sz="1800" spc="-1" strike="noStrike">
                <a:solidFill>
                  <a:srgbClr val="004a52"/>
                </a:solidFill>
                <a:latin typeface="Century Gothic"/>
                <a:ea typeface="DejaVu Sans"/>
              </a:rPr>
              <a:t>mega</a:t>
            </a:r>
            <a:r>
              <a:rPr b="0" lang="en-US" sz="1800" spc="-32" strike="noStrike">
                <a:solidFill>
                  <a:srgbClr val="004a52"/>
                </a:solidFill>
                <a:latin typeface="Century Gothic"/>
                <a:ea typeface="DejaVu Sans"/>
              </a:rPr>
              <a:t> </a:t>
            </a:r>
            <a:r>
              <a:rPr b="0" lang="en-US" sz="1800" spc="58" strike="noStrike">
                <a:solidFill>
                  <a:srgbClr val="004a52"/>
                </a:solidFill>
                <a:latin typeface="Century Gothic"/>
                <a:ea typeface="DejaVu Sans"/>
              </a:rPr>
              <a:t>pixels</a:t>
            </a:r>
            <a:endParaRPr b="0" lang="en-IN" sz="1800" spc="-1" strike="noStrike">
              <a:latin typeface="Arial"/>
            </a:endParaRPr>
          </a:p>
          <a:p>
            <a:pPr>
              <a:lnSpc>
                <a:spcPct val="115000"/>
              </a:lnSpc>
              <a:spcBef>
                <a:spcPts val="326"/>
              </a:spcBef>
              <a:buNone/>
              <a:tabLst>
                <a:tab algn="l" pos="354960"/>
                <a:tab algn="l" pos="355680"/>
              </a:tabLst>
            </a:pPr>
            <a:r>
              <a:rPr b="1" lang="en-US" sz="1800" spc="219" strike="noStrike">
                <a:solidFill>
                  <a:srgbClr val="004a52"/>
                </a:solidFill>
                <a:latin typeface="Calibri"/>
                <a:ea typeface="DejaVu Sans"/>
              </a:rPr>
              <a:t>Px_height</a:t>
            </a:r>
            <a:r>
              <a:rPr b="1" lang="en-US" sz="1800" spc="111"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12" strike="noStrike">
                <a:solidFill>
                  <a:srgbClr val="004a52"/>
                </a:solidFill>
                <a:latin typeface="Century Gothic"/>
                <a:ea typeface="DejaVu Sans"/>
              </a:rPr>
              <a:t> </a:t>
            </a:r>
            <a:r>
              <a:rPr b="0" lang="en-US" sz="1800" spc="89" strike="noStrike">
                <a:solidFill>
                  <a:srgbClr val="004a52"/>
                </a:solidFill>
                <a:latin typeface="Century Gothic"/>
                <a:ea typeface="DejaVu Sans"/>
              </a:rPr>
              <a:t>Pixel</a:t>
            </a:r>
            <a:r>
              <a:rPr b="0" lang="en-US" sz="1800" spc="-12" strike="noStrike">
                <a:solidFill>
                  <a:srgbClr val="004a52"/>
                </a:solidFill>
                <a:latin typeface="Century Gothic"/>
                <a:ea typeface="DejaVu Sans"/>
              </a:rPr>
              <a:t> </a:t>
            </a:r>
            <a:r>
              <a:rPr b="0" lang="en-US" sz="1800" spc="72" strike="noStrike">
                <a:solidFill>
                  <a:srgbClr val="004a52"/>
                </a:solidFill>
                <a:latin typeface="Century Gothic"/>
                <a:ea typeface="DejaVu Sans"/>
              </a:rPr>
              <a:t>Resolution</a:t>
            </a:r>
            <a:r>
              <a:rPr b="0" lang="en-US" sz="1800" spc="-15" strike="noStrike">
                <a:solidFill>
                  <a:srgbClr val="004a52"/>
                </a:solidFill>
                <a:latin typeface="Century Gothic"/>
                <a:ea typeface="DejaVu Sans"/>
              </a:rPr>
              <a:t> </a:t>
            </a:r>
            <a:r>
              <a:rPr b="0" lang="en-US" sz="1800" spc="69" strike="noStrike">
                <a:solidFill>
                  <a:srgbClr val="004a52"/>
                </a:solidFill>
                <a:latin typeface="Century Gothic"/>
                <a:ea typeface="DejaVu Sans"/>
              </a:rPr>
              <a:t>Height</a:t>
            </a:r>
            <a:endParaRPr b="0" lang="en-IN" sz="1800" spc="-1" strike="noStrike">
              <a:latin typeface="Arial"/>
            </a:endParaRPr>
          </a:p>
          <a:p>
            <a:pPr>
              <a:lnSpc>
                <a:spcPct val="115000"/>
              </a:lnSpc>
              <a:spcBef>
                <a:spcPts val="329"/>
              </a:spcBef>
              <a:buNone/>
              <a:tabLst>
                <a:tab algn="l" pos="354960"/>
                <a:tab algn="l" pos="355680"/>
              </a:tabLst>
            </a:pPr>
            <a:r>
              <a:rPr b="1" lang="en-US" sz="1800" spc="214" strike="noStrike">
                <a:solidFill>
                  <a:srgbClr val="004a52"/>
                </a:solidFill>
                <a:latin typeface="Calibri"/>
                <a:ea typeface="DejaVu Sans"/>
              </a:rPr>
              <a:t>Px_width</a:t>
            </a:r>
            <a:r>
              <a:rPr b="1" lang="en-US" sz="1800" spc="123"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12" strike="noStrike">
                <a:solidFill>
                  <a:srgbClr val="004a52"/>
                </a:solidFill>
                <a:latin typeface="Century Gothic"/>
                <a:ea typeface="DejaVu Sans"/>
              </a:rPr>
              <a:t> </a:t>
            </a:r>
            <a:r>
              <a:rPr b="0" lang="en-US" sz="1800" spc="89" strike="noStrike">
                <a:solidFill>
                  <a:srgbClr val="004a52"/>
                </a:solidFill>
                <a:latin typeface="Century Gothic"/>
                <a:ea typeface="DejaVu Sans"/>
              </a:rPr>
              <a:t>Pixel</a:t>
            </a:r>
            <a:r>
              <a:rPr b="0" lang="en-US" sz="1800" spc="-7" strike="noStrike">
                <a:solidFill>
                  <a:srgbClr val="004a52"/>
                </a:solidFill>
                <a:latin typeface="Century Gothic"/>
                <a:ea typeface="DejaVu Sans"/>
              </a:rPr>
              <a:t> </a:t>
            </a:r>
            <a:r>
              <a:rPr b="0" lang="en-US" sz="1800" spc="69" strike="noStrike">
                <a:solidFill>
                  <a:srgbClr val="004a52"/>
                </a:solidFill>
                <a:latin typeface="Century Gothic"/>
                <a:ea typeface="DejaVu Sans"/>
              </a:rPr>
              <a:t>Resolution</a:t>
            </a:r>
            <a:r>
              <a:rPr b="0" lang="en-US" sz="1800" spc="-15" strike="noStrike">
                <a:solidFill>
                  <a:srgbClr val="004a52"/>
                </a:solidFill>
                <a:latin typeface="Century Gothic"/>
                <a:ea typeface="DejaVu Sans"/>
              </a:rPr>
              <a:t> </a:t>
            </a:r>
            <a:r>
              <a:rPr b="0" lang="en-US" sz="1800" spc="97" strike="noStrike">
                <a:solidFill>
                  <a:srgbClr val="004a52"/>
                </a:solidFill>
                <a:latin typeface="Century Gothic"/>
                <a:ea typeface="DejaVu Sans"/>
              </a:rPr>
              <a:t>Width</a:t>
            </a:r>
            <a:endParaRPr b="0" lang="en-IN" sz="1800" spc="-1" strike="noStrike">
              <a:latin typeface="Arial"/>
            </a:endParaRPr>
          </a:p>
          <a:p>
            <a:pPr>
              <a:lnSpc>
                <a:spcPct val="115000"/>
              </a:lnSpc>
              <a:spcBef>
                <a:spcPts val="320"/>
              </a:spcBef>
              <a:buNone/>
              <a:tabLst>
                <a:tab algn="l" pos="354960"/>
                <a:tab algn="l" pos="355680"/>
              </a:tabLst>
            </a:pPr>
            <a:r>
              <a:rPr b="1" lang="en-US" sz="1800" spc="307" strike="noStrike">
                <a:solidFill>
                  <a:srgbClr val="004a52"/>
                </a:solidFill>
                <a:latin typeface="Calibri"/>
                <a:ea typeface="DejaVu Sans"/>
              </a:rPr>
              <a:t>Ram</a:t>
            </a:r>
            <a:r>
              <a:rPr b="1" lang="en-US" sz="1800" spc="128"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38" strike="noStrike">
                <a:solidFill>
                  <a:srgbClr val="004a52"/>
                </a:solidFill>
                <a:latin typeface="Century Gothic"/>
                <a:ea typeface="DejaVu Sans"/>
              </a:rPr>
              <a:t> </a:t>
            </a:r>
            <a:r>
              <a:rPr b="0" lang="en-US" sz="1800" spc="-1" strike="noStrike">
                <a:solidFill>
                  <a:srgbClr val="004a52"/>
                </a:solidFill>
                <a:latin typeface="Century Gothic"/>
                <a:ea typeface="DejaVu Sans"/>
              </a:rPr>
              <a:t>Random</a:t>
            </a:r>
            <a:r>
              <a:rPr b="0" lang="en-US" sz="1800" spc="29" strike="noStrike">
                <a:solidFill>
                  <a:srgbClr val="004a52"/>
                </a:solidFill>
                <a:latin typeface="Century Gothic"/>
                <a:ea typeface="DejaVu Sans"/>
              </a:rPr>
              <a:t> </a:t>
            </a:r>
            <a:r>
              <a:rPr b="0" lang="en-US" sz="1800" spc="-12" strike="noStrike">
                <a:solidFill>
                  <a:srgbClr val="004a52"/>
                </a:solidFill>
                <a:latin typeface="Century Gothic"/>
                <a:ea typeface="DejaVu Sans"/>
              </a:rPr>
              <a:t>Access</a:t>
            </a:r>
            <a:r>
              <a:rPr b="0" lang="en-US" sz="1800" spc="24" strike="noStrike">
                <a:solidFill>
                  <a:srgbClr val="004a52"/>
                </a:solidFill>
                <a:latin typeface="Century Gothic"/>
                <a:ea typeface="DejaVu Sans"/>
              </a:rPr>
              <a:t> </a:t>
            </a:r>
            <a:r>
              <a:rPr b="0" lang="en-US" sz="1800" spc="-1" strike="noStrike">
                <a:solidFill>
                  <a:srgbClr val="004a52"/>
                </a:solidFill>
                <a:latin typeface="Century Gothic"/>
                <a:ea typeface="DejaVu Sans"/>
              </a:rPr>
              <a:t>Memory</a:t>
            </a:r>
            <a:r>
              <a:rPr b="0" lang="en-US" sz="1800" spc="38" strike="noStrike">
                <a:solidFill>
                  <a:srgbClr val="004a52"/>
                </a:solidFill>
                <a:latin typeface="Century Gothic"/>
                <a:ea typeface="DejaVu Sans"/>
              </a:rPr>
              <a:t> </a:t>
            </a:r>
            <a:r>
              <a:rPr b="0" lang="en-US" sz="1800" spc="111" strike="noStrike">
                <a:solidFill>
                  <a:srgbClr val="004a52"/>
                </a:solidFill>
                <a:latin typeface="Century Gothic"/>
                <a:ea typeface="DejaVu Sans"/>
              </a:rPr>
              <a:t>in</a:t>
            </a:r>
            <a:r>
              <a:rPr b="0" lang="en-US" sz="1800" spc="38" strike="noStrike">
                <a:solidFill>
                  <a:srgbClr val="004a52"/>
                </a:solidFill>
                <a:latin typeface="Century Gothic"/>
                <a:ea typeface="DejaVu Sans"/>
              </a:rPr>
              <a:t> </a:t>
            </a:r>
            <a:r>
              <a:rPr b="0" lang="en-US" sz="1800" spc="-26" strike="noStrike">
                <a:solidFill>
                  <a:srgbClr val="004a52"/>
                </a:solidFill>
                <a:latin typeface="Century Gothic"/>
                <a:ea typeface="DejaVu Sans"/>
              </a:rPr>
              <a:t>Mega</a:t>
            </a:r>
            <a:r>
              <a:rPr b="0" lang="en-US" sz="1800" spc="38" strike="noStrike">
                <a:solidFill>
                  <a:srgbClr val="004a52"/>
                </a:solidFill>
                <a:latin typeface="Century Gothic"/>
                <a:ea typeface="DejaVu Sans"/>
              </a:rPr>
              <a:t> </a:t>
            </a:r>
            <a:r>
              <a:rPr b="0" lang="en-US" sz="1800" spc="89" strike="noStrike">
                <a:solidFill>
                  <a:srgbClr val="004a52"/>
                </a:solidFill>
                <a:latin typeface="Century Gothic"/>
                <a:ea typeface="DejaVu Sans"/>
              </a:rPr>
              <a:t>Bytes</a:t>
            </a:r>
            <a:endParaRPr b="0" lang="en-IN" sz="1800" spc="-1" strike="noStrike">
              <a:latin typeface="Arial"/>
            </a:endParaRPr>
          </a:p>
          <a:p>
            <a:pPr>
              <a:lnSpc>
                <a:spcPct val="115000"/>
              </a:lnSpc>
              <a:spcBef>
                <a:spcPts val="326"/>
              </a:spcBef>
              <a:buNone/>
              <a:tabLst>
                <a:tab algn="l" pos="354960"/>
                <a:tab algn="l" pos="355680"/>
              </a:tabLst>
            </a:pPr>
            <a:r>
              <a:rPr b="1" lang="en-US" sz="1800" spc="214" strike="noStrike">
                <a:solidFill>
                  <a:srgbClr val="004a52"/>
                </a:solidFill>
                <a:latin typeface="Calibri"/>
                <a:ea typeface="DejaVu Sans"/>
              </a:rPr>
              <a:t>Sc_h</a:t>
            </a:r>
            <a:r>
              <a:rPr b="1" lang="en-US" sz="1800" spc="168"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38" strike="noStrike">
                <a:solidFill>
                  <a:srgbClr val="004a52"/>
                </a:solidFill>
                <a:latin typeface="Century Gothic"/>
                <a:ea typeface="DejaVu Sans"/>
              </a:rPr>
              <a:t> </a:t>
            </a:r>
            <a:r>
              <a:rPr b="0" lang="en-US" sz="1800" spc="-1" strike="noStrike">
                <a:solidFill>
                  <a:srgbClr val="004a52"/>
                </a:solidFill>
                <a:latin typeface="Century Gothic"/>
                <a:ea typeface="DejaVu Sans"/>
              </a:rPr>
              <a:t>Screen</a:t>
            </a:r>
            <a:r>
              <a:rPr b="0" lang="en-US" sz="1800" spc="49" strike="noStrike">
                <a:solidFill>
                  <a:srgbClr val="004a52"/>
                </a:solidFill>
                <a:latin typeface="Century Gothic"/>
                <a:ea typeface="DejaVu Sans"/>
              </a:rPr>
              <a:t> </a:t>
            </a:r>
            <a:r>
              <a:rPr b="0" lang="en-US" sz="1800" spc="77" strike="noStrike">
                <a:solidFill>
                  <a:srgbClr val="004a52"/>
                </a:solidFill>
                <a:latin typeface="Century Gothic"/>
                <a:ea typeface="DejaVu Sans"/>
              </a:rPr>
              <a:t>Height</a:t>
            </a:r>
            <a:r>
              <a:rPr b="0" lang="en-US" sz="1800" spc="24" strike="noStrike">
                <a:solidFill>
                  <a:srgbClr val="004a52"/>
                </a:solidFill>
                <a:latin typeface="Century Gothic"/>
                <a:ea typeface="DejaVu Sans"/>
              </a:rPr>
              <a:t> </a:t>
            </a:r>
            <a:r>
              <a:rPr b="0" lang="en-US" sz="1800" spc="-1" strike="noStrike">
                <a:solidFill>
                  <a:srgbClr val="004a52"/>
                </a:solidFill>
                <a:latin typeface="Century Gothic"/>
                <a:ea typeface="DejaVu Sans"/>
              </a:rPr>
              <a:t>of</a:t>
            </a:r>
            <a:r>
              <a:rPr b="0" lang="en-US" sz="1800" spc="32" strike="noStrike">
                <a:solidFill>
                  <a:srgbClr val="004a52"/>
                </a:solidFill>
                <a:latin typeface="Century Gothic"/>
                <a:ea typeface="DejaVu Sans"/>
              </a:rPr>
              <a:t> </a:t>
            </a:r>
            <a:r>
              <a:rPr b="0" lang="en-US" sz="1800" spc="-1" strike="noStrike">
                <a:solidFill>
                  <a:srgbClr val="004a52"/>
                </a:solidFill>
                <a:latin typeface="Century Gothic"/>
                <a:ea typeface="DejaVu Sans"/>
              </a:rPr>
              <a:t>mobile</a:t>
            </a:r>
            <a:r>
              <a:rPr b="0" lang="en-US" sz="1800" spc="63" strike="noStrike">
                <a:solidFill>
                  <a:srgbClr val="004a52"/>
                </a:solidFill>
                <a:latin typeface="Century Gothic"/>
                <a:ea typeface="DejaVu Sans"/>
              </a:rPr>
              <a:t> </a:t>
            </a:r>
            <a:r>
              <a:rPr b="0" lang="en-US" sz="1800" spc="111" strike="noStrike">
                <a:solidFill>
                  <a:srgbClr val="004a52"/>
                </a:solidFill>
                <a:latin typeface="Century Gothic"/>
                <a:ea typeface="DejaVu Sans"/>
              </a:rPr>
              <a:t>in</a:t>
            </a:r>
            <a:r>
              <a:rPr b="0" lang="en-US" sz="1800" spc="32" strike="noStrike">
                <a:solidFill>
                  <a:srgbClr val="004a52"/>
                </a:solidFill>
                <a:latin typeface="Century Gothic"/>
                <a:ea typeface="DejaVu Sans"/>
              </a:rPr>
              <a:t> </a:t>
            </a:r>
            <a:r>
              <a:rPr b="0" lang="en-US" sz="1800" spc="-26" strike="noStrike">
                <a:solidFill>
                  <a:srgbClr val="004a52"/>
                </a:solidFill>
                <a:latin typeface="Century Gothic"/>
                <a:ea typeface="DejaVu Sans"/>
              </a:rPr>
              <a:t>cm</a:t>
            </a:r>
            <a:endParaRPr b="0" lang="en-IN" sz="1800" spc="-1" strike="noStrike">
              <a:latin typeface="Arial"/>
            </a:endParaRPr>
          </a:p>
          <a:p>
            <a:pPr>
              <a:lnSpc>
                <a:spcPct val="115000"/>
              </a:lnSpc>
              <a:spcBef>
                <a:spcPts val="326"/>
              </a:spcBef>
              <a:buNone/>
              <a:tabLst>
                <a:tab algn="l" pos="354960"/>
                <a:tab algn="l" pos="355680"/>
              </a:tabLst>
            </a:pPr>
            <a:r>
              <a:rPr b="1" lang="en-US" sz="1800" spc="228" strike="noStrike">
                <a:solidFill>
                  <a:srgbClr val="004a52"/>
                </a:solidFill>
                <a:latin typeface="Calibri"/>
                <a:ea typeface="DejaVu Sans"/>
              </a:rPr>
              <a:t>Sc_w</a:t>
            </a:r>
            <a:r>
              <a:rPr b="1" lang="en-US" sz="1800" spc="128"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4" strike="noStrike">
                <a:solidFill>
                  <a:srgbClr val="004a52"/>
                </a:solidFill>
                <a:latin typeface="Century Gothic"/>
                <a:ea typeface="DejaVu Sans"/>
              </a:rPr>
              <a:t> </a:t>
            </a:r>
            <a:r>
              <a:rPr b="0" lang="en-US" sz="1800" spc="-1" strike="noStrike">
                <a:solidFill>
                  <a:srgbClr val="004a52"/>
                </a:solidFill>
                <a:latin typeface="Century Gothic"/>
                <a:ea typeface="DejaVu Sans"/>
              </a:rPr>
              <a:t>Screen</a:t>
            </a:r>
            <a:r>
              <a:rPr b="0" lang="en-US" sz="1800" spc="4" strike="noStrike">
                <a:solidFill>
                  <a:srgbClr val="004a52"/>
                </a:solidFill>
                <a:latin typeface="Century Gothic"/>
                <a:ea typeface="DejaVu Sans"/>
              </a:rPr>
              <a:t> </a:t>
            </a:r>
            <a:r>
              <a:rPr b="0" lang="en-US" sz="1800" spc="111" strike="noStrike">
                <a:solidFill>
                  <a:srgbClr val="004a52"/>
                </a:solidFill>
                <a:latin typeface="Century Gothic"/>
                <a:ea typeface="DejaVu Sans"/>
              </a:rPr>
              <a:t>Width</a:t>
            </a:r>
            <a:r>
              <a:rPr b="0" lang="en-US" sz="1800" spc="-12" strike="noStrike">
                <a:solidFill>
                  <a:srgbClr val="004a52"/>
                </a:solidFill>
                <a:latin typeface="Century Gothic"/>
                <a:ea typeface="DejaVu Sans"/>
              </a:rPr>
              <a:t> </a:t>
            </a:r>
            <a:r>
              <a:rPr b="0" lang="en-US" sz="1800" spc="-1" strike="noStrike">
                <a:solidFill>
                  <a:srgbClr val="004a52"/>
                </a:solidFill>
                <a:latin typeface="Century Gothic"/>
                <a:ea typeface="DejaVu Sans"/>
              </a:rPr>
              <a:t>of</a:t>
            </a:r>
            <a:r>
              <a:rPr b="0" lang="en-US" sz="1800" spc="9" strike="noStrike">
                <a:solidFill>
                  <a:srgbClr val="004a52"/>
                </a:solidFill>
                <a:latin typeface="Century Gothic"/>
                <a:ea typeface="DejaVu Sans"/>
              </a:rPr>
              <a:t> </a:t>
            </a:r>
            <a:r>
              <a:rPr b="0" lang="en-US" sz="1800" spc="49" strike="noStrike">
                <a:solidFill>
                  <a:srgbClr val="004a52"/>
                </a:solidFill>
                <a:latin typeface="Century Gothic"/>
                <a:ea typeface="DejaVu Sans"/>
              </a:rPr>
              <a:t>mobile</a:t>
            </a:r>
            <a:r>
              <a:rPr b="0" lang="en-US" sz="1800" spc="12" strike="noStrike">
                <a:solidFill>
                  <a:srgbClr val="004a52"/>
                </a:solidFill>
                <a:latin typeface="Century Gothic"/>
                <a:ea typeface="DejaVu Sans"/>
              </a:rPr>
              <a:t> </a:t>
            </a:r>
            <a:r>
              <a:rPr b="0" lang="en-US" sz="1800" spc="111" strike="noStrike">
                <a:solidFill>
                  <a:srgbClr val="004a52"/>
                </a:solidFill>
                <a:latin typeface="Century Gothic"/>
                <a:ea typeface="DejaVu Sans"/>
              </a:rPr>
              <a:t>in</a:t>
            </a:r>
            <a:r>
              <a:rPr b="0" lang="en-US" sz="1800" spc="9" strike="noStrike">
                <a:solidFill>
                  <a:srgbClr val="004a52"/>
                </a:solidFill>
                <a:latin typeface="Century Gothic"/>
                <a:ea typeface="DejaVu Sans"/>
              </a:rPr>
              <a:t> </a:t>
            </a:r>
            <a:r>
              <a:rPr b="0" lang="en-US" sz="1800" spc="-26" strike="noStrike">
                <a:solidFill>
                  <a:srgbClr val="004a52"/>
                </a:solidFill>
                <a:latin typeface="Century Gothic"/>
                <a:ea typeface="DejaVu Sans"/>
              </a:rPr>
              <a:t>cm</a:t>
            </a:r>
            <a:endParaRPr b="0" lang="en-IN" sz="1800" spc="-1" strike="noStrike">
              <a:latin typeface="Arial"/>
            </a:endParaRPr>
          </a:p>
          <a:p>
            <a:pPr>
              <a:lnSpc>
                <a:spcPct val="115000"/>
              </a:lnSpc>
              <a:buNone/>
              <a:tabLst>
                <a:tab algn="l" pos="354960"/>
                <a:tab algn="l" pos="355680"/>
              </a:tabLst>
            </a:pPr>
            <a:r>
              <a:rPr b="1" lang="en-US" sz="1800" spc="188" strike="noStrike">
                <a:solidFill>
                  <a:srgbClr val="004a52"/>
                </a:solidFill>
                <a:latin typeface="Calibri"/>
                <a:ea typeface="DejaVu Sans"/>
              </a:rPr>
              <a:t>Talk_time</a:t>
            </a:r>
            <a:r>
              <a:rPr b="1" lang="en-US" sz="1800" spc="134"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4" strike="noStrike">
                <a:solidFill>
                  <a:srgbClr val="004a52"/>
                </a:solidFill>
                <a:latin typeface="Century Gothic"/>
                <a:ea typeface="DejaVu Sans"/>
              </a:rPr>
              <a:t> </a:t>
            </a:r>
            <a:r>
              <a:rPr b="0" lang="en-US" sz="1800" spc="52" strike="noStrike">
                <a:solidFill>
                  <a:srgbClr val="004a52"/>
                </a:solidFill>
                <a:latin typeface="Century Gothic"/>
                <a:ea typeface="DejaVu Sans"/>
              </a:rPr>
              <a:t>longest</a:t>
            </a:r>
            <a:r>
              <a:rPr b="0" lang="en-US" sz="1800" spc="-15" strike="noStrike">
                <a:solidFill>
                  <a:srgbClr val="004a52"/>
                </a:solidFill>
                <a:latin typeface="Century Gothic"/>
                <a:ea typeface="DejaVu Sans"/>
              </a:rPr>
              <a:t> </a:t>
            </a:r>
            <a:r>
              <a:rPr b="0" lang="en-US" sz="1800" spc="94" strike="noStrike">
                <a:solidFill>
                  <a:srgbClr val="004a52"/>
                </a:solidFill>
                <a:latin typeface="Century Gothic"/>
                <a:ea typeface="DejaVu Sans"/>
              </a:rPr>
              <a:t>time</a:t>
            </a:r>
            <a:r>
              <a:rPr b="0" lang="en-US" sz="1800" spc="12" strike="noStrike">
                <a:solidFill>
                  <a:srgbClr val="004a52"/>
                </a:solidFill>
                <a:latin typeface="Century Gothic"/>
                <a:ea typeface="DejaVu Sans"/>
              </a:rPr>
              <a:t> </a:t>
            </a:r>
            <a:r>
              <a:rPr b="0" lang="en-US" sz="1800" spc="-1" strike="noStrike">
                <a:solidFill>
                  <a:srgbClr val="004a52"/>
                </a:solidFill>
                <a:latin typeface="Century Gothic"/>
                <a:ea typeface="DejaVu Sans"/>
              </a:rPr>
              <a:t>that</a:t>
            </a:r>
            <a:r>
              <a:rPr b="0" lang="en-US" sz="1800" spc="-26" strike="noStrike">
                <a:solidFill>
                  <a:srgbClr val="004a52"/>
                </a:solidFill>
                <a:latin typeface="Century Gothic"/>
                <a:ea typeface="DejaVu Sans"/>
              </a:rPr>
              <a:t> </a:t>
            </a:r>
            <a:r>
              <a:rPr b="0" lang="en-US" sz="1800" spc="-182" strike="noStrike">
                <a:solidFill>
                  <a:srgbClr val="004a52"/>
                </a:solidFill>
                <a:latin typeface="Century Gothic"/>
                <a:ea typeface="DejaVu Sans"/>
              </a:rPr>
              <a:t>a</a:t>
            </a:r>
            <a:r>
              <a:rPr b="0" lang="en-US" sz="1800" spc="9" strike="noStrike">
                <a:solidFill>
                  <a:srgbClr val="004a52"/>
                </a:solidFill>
                <a:latin typeface="Century Gothic"/>
                <a:ea typeface="DejaVu Sans"/>
              </a:rPr>
              <a:t> </a:t>
            </a:r>
            <a:r>
              <a:rPr b="0" lang="en-US" sz="1800" spc="72" strike="noStrike">
                <a:solidFill>
                  <a:srgbClr val="004a52"/>
                </a:solidFill>
                <a:latin typeface="Century Gothic"/>
                <a:ea typeface="DejaVu Sans"/>
              </a:rPr>
              <a:t>single</a:t>
            </a:r>
            <a:r>
              <a:rPr b="0" lang="en-US" sz="1800" spc="9" strike="noStrike">
                <a:solidFill>
                  <a:srgbClr val="004a52"/>
                </a:solidFill>
                <a:latin typeface="Century Gothic"/>
                <a:ea typeface="DejaVu Sans"/>
              </a:rPr>
              <a:t> </a:t>
            </a:r>
            <a:r>
              <a:rPr b="0" lang="en-US" sz="1800" spc="-1" strike="noStrike">
                <a:solidFill>
                  <a:srgbClr val="004a52"/>
                </a:solidFill>
                <a:latin typeface="Century Gothic"/>
                <a:ea typeface="DejaVu Sans"/>
              </a:rPr>
              <a:t>battery</a:t>
            </a:r>
            <a:r>
              <a:rPr b="0" lang="en-US" sz="1800" spc="-21" strike="noStrike">
                <a:solidFill>
                  <a:srgbClr val="004a52"/>
                </a:solidFill>
                <a:latin typeface="Century Gothic"/>
                <a:ea typeface="DejaVu Sans"/>
              </a:rPr>
              <a:t> </a:t>
            </a:r>
            <a:r>
              <a:rPr b="0" lang="en-US" sz="1800" spc="-12" strike="noStrike">
                <a:solidFill>
                  <a:srgbClr val="004a52"/>
                </a:solidFill>
                <a:latin typeface="Century Gothic"/>
                <a:ea typeface="DejaVu Sans"/>
              </a:rPr>
              <a:t>charge</a:t>
            </a:r>
            <a:r>
              <a:rPr b="0" lang="en-US" sz="1800" spc="4" strike="noStrike">
                <a:solidFill>
                  <a:srgbClr val="004a52"/>
                </a:solidFill>
                <a:latin typeface="Century Gothic"/>
                <a:ea typeface="DejaVu Sans"/>
              </a:rPr>
              <a:t> </a:t>
            </a:r>
            <a:r>
              <a:rPr b="0" lang="en-US" sz="1800" spc="109" strike="noStrike">
                <a:solidFill>
                  <a:srgbClr val="004a52"/>
                </a:solidFill>
                <a:latin typeface="Century Gothic"/>
                <a:ea typeface="DejaVu Sans"/>
              </a:rPr>
              <a:t>will</a:t>
            </a:r>
            <a:r>
              <a:rPr b="0" lang="en-US" sz="1800" spc="18" strike="noStrike">
                <a:solidFill>
                  <a:srgbClr val="004a52"/>
                </a:solidFill>
                <a:latin typeface="Century Gothic"/>
                <a:ea typeface="DejaVu Sans"/>
              </a:rPr>
              <a:t> </a:t>
            </a:r>
            <a:r>
              <a:rPr b="0" lang="en-US" sz="1800" spc="52" strike="noStrike">
                <a:solidFill>
                  <a:srgbClr val="004a52"/>
                </a:solidFill>
                <a:latin typeface="Century Gothic"/>
                <a:ea typeface="DejaVu Sans"/>
              </a:rPr>
              <a:t>last</a:t>
            </a:r>
            <a:r>
              <a:rPr b="0" lang="en-US" sz="1800" spc="4" strike="noStrike">
                <a:solidFill>
                  <a:srgbClr val="004a52"/>
                </a:solidFill>
                <a:latin typeface="Century Gothic"/>
                <a:ea typeface="DejaVu Sans"/>
              </a:rPr>
              <a:t> </a:t>
            </a:r>
            <a:r>
              <a:rPr b="0" lang="en-US" sz="1800" spc="29" strike="noStrike">
                <a:solidFill>
                  <a:srgbClr val="004a52"/>
                </a:solidFill>
                <a:latin typeface="Century Gothic"/>
                <a:ea typeface="DejaVu Sans"/>
              </a:rPr>
              <a:t>when </a:t>
            </a:r>
            <a:r>
              <a:rPr b="0" lang="en-US" sz="1800" spc="-1" strike="noStrike">
                <a:solidFill>
                  <a:srgbClr val="004a52"/>
                </a:solidFill>
                <a:latin typeface="Century Gothic"/>
                <a:ea typeface="DejaVu Sans"/>
              </a:rPr>
              <a:t>you</a:t>
            </a:r>
            <a:r>
              <a:rPr b="0" lang="en-US" sz="1800" spc="29" strike="noStrike">
                <a:solidFill>
                  <a:srgbClr val="004a52"/>
                </a:solidFill>
                <a:latin typeface="Century Gothic"/>
                <a:ea typeface="DejaVu Sans"/>
              </a:rPr>
              <a:t> </a:t>
            </a:r>
            <a:r>
              <a:rPr b="0" lang="en-US" sz="1800" spc="-26" strike="noStrike">
                <a:solidFill>
                  <a:srgbClr val="004a52"/>
                </a:solidFill>
                <a:latin typeface="Century Gothic"/>
                <a:ea typeface="DejaVu Sans"/>
              </a:rPr>
              <a:t>are</a:t>
            </a:r>
            <a:endParaRPr b="0" lang="en-IN" sz="1800" spc="-1" strike="noStrike">
              <a:latin typeface="Arial"/>
            </a:endParaRPr>
          </a:p>
          <a:p>
            <a:pPr>
              <a:lnSpc>
                <a:spcPct val="114000"/>
              </a:lnSpc>
              <a:buNone/>
              <a:tabLst>
                <a:tab algn="l" pos="440640"/>
                <a:tab algn="l" pos="44136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260000" y="144360"/>
            <a:ext cx="6299280" cy="987120"/>
          </a:xfrm>
          <a:prstGeom prst="rect">
            <a:avLst/>
          </a:prstGeom>
          <a:noFill/>
          <a:ln w="0">
            <a:noFill/>
          </a:ln>
        </p:spPr>
        <p:txBody>
          <a:bodyPr lIns="0" rIns="0" tIns="12600" bIns="0" anchor="t">
            <a:noAutofit/>
          </a:bodyPr>
          <a:p>
            <a:pPr marL="12600" algn="ctr">
              <a:lnSpc>
                <a:spcPct val="100000"/>
              </a:lnSpc>
              <a:spcBef>
                <a:spcPts val="99"/>
              </a:spcBef>
              <a:buNone/>
            </a:pPr>
            <a:r>
              <a:rPr b="1" lang="en-US" sz="3200" spc="-1" strike="noStrike">
                <a:solidFill>
                  <a:srgbClr val="cc0000"/>
                </a:solidFill>
                <a:latin typeface="Verdana"/>
              </a:rPr>
              <a:t>DATA SUMMARY(cont..)</a:t>
            </a:r>
            <a:endParaRPr b="0" lang="en-IN" sz="3200" spc="-1" strike="noStrike">
              <a:latin typeface="Arial"/>
            </a:endParaRPr>
          </a:p>
        </p:txBody>
      </p:sp>
      <p:sp>
        <p:nvSpPr>
          <p:cNvPr id="129" name="object 8"/>
          <p:cNvSpPr/>
          <p:nvPr/>
        </p:nvSpPr>
        <p:spPr>
          <a:xfrm>
            <a:off x="1080000" y="900000"/>
            <a:ext cx="7380000" cy="3456000"/>
          </a:xfrm>
          <a:prstGeom prst="rect">
            <a:avLst/>
          </a:prstGeom>
          <a:noFill/>
          <a:ln w="0">
            <a:noFill/>
          </a:ln>
        </p:spPr>
        <p:style>
          <a:lnRef idx="0"/>
          <a:fillRef idx="0"/>
          <a:effectRef idx="0"/>
          <a:fontRef idx="minor"/>
        </p:style>
        <p:txBody>
          <a:bodyPr lIns="0" rIns="0" tIns="48960" bIns="0" anchor="t">
            <a:spAutoFit/>
          </a:bodyPr>
          <a:p>
            <a:pPr marL="12600">
              <a:lnSpc>
                <a:spcPct val="100000"/>
              </a:lnSpc>
              <a:spcBef>
                <a:spcPts val="425"/>
              </a:spcBef>
              <a:buNone/>
              <a:tabLst>
                <a:tab algn="l" pos="354960"/>
                <a:tab algn="l" pos="355680"/>
              </a:tabLst>
            </a:pPr>
            <a:r>
              <a:rPr b="1" lang="en-US" sz="1800" spc="208" strike="noStrike">
                <a:solidFill>
                  <a:srgbClr val="004a52"/>
                </a:solidFill>
                <a:latin typeface="Calibri"/>
                <a:ea typeface="DejaVu Sans"/>
              </a:rPr>
              <a:t>Three_g</a:t>
            </a:r>
            <a:r>
              <a:rPr b="1" lang="en-US" sz="1800" spc="103"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21" strike="noStrike">
                <a:solidFill>
                  <a:srgbClr val="004a52"/>
                </a:solidFill>
                <a:latin typeface="Century Gothic"/>
                <a:ea typeface="DejaVu Sans"/>
              </a:rPr>
              <a:t> </a:t>
            </a:r>
            <a:r>
              <a:rPr b="0" lang="en-US" sz="1800" spc="72" strike="noStrike">
                <a:solidFill>
                  <a:srgbClr val="004a52"/>
                </a:solidFill>
                <a:latin typeface="Century Gothic"/>
                <a:ea typeface="DejaVu Sans"/>
              </a:rPr>
              <a:t>Has</a:t>
            </a:r>
            <a:r>
              <a:rPr b="0" lang="en-US" sz="1800" spc="-32" strike="noStrike">
                <a:solidFill>
                  <a:srgbClr val="004a52"/>
                </a:solidFill>
                <a:latin typeface="Century Gothic"/>
                <a:ea typeface="DejaVu Sans"/>
              </a:rPr>
              <a:t> </a:t>
            </a:r>
            <a:r>
              <a:rPr b="0" lang="en-US" sz="1800" spc="-92" strike="noStrike">
                <a:solidFill>
                  <a:srgbClr val="004a52"/>
                </a:solidFill>
                <a:latin typeface="Century Gothic"/>
                <a:ea typeface="DejaVu Sans"/>
              </a:rPr>
              <a:t>3G</a:t>
            </a:r>
            <a:r>
              <a:rPr b="0" lang="en-US" sz="1800" spc="-35" strike="noStrike">
                <a:solidFill>
                  <a:srgbClr val="004a52"/>
                </a:solidFill>
                <a:latin typeface="Century Gothic"/>
                <a:ea typeface="DejaVu Sans"/>
              </a:rPr>
              <a:t> </a:t>
            </a:r>
            <a:r>
              <a:rPr b="0" lang="en-US" sz="1800" spc="58" strike="noStrike">
                <a:solidFill>
                  <a:srgbClr val="004a52"/>
                </a:solidFill>
                <a:latin typeface="Century Gothic"/>
                <a:ea typeface="DejaVu Sans"/>
              </a:rPr>
              <a:t>or</a:t>
            </a:r>
            <a:r>
              <a:rPr b="0" lang="en-US" sz="1800" spc="-21" strike="noStrike">
                <a:solidFill>
                  <a:srgbClr val="004a52"/>
                </a:solidFill>
                <a:latin typeface="Century Gothic"/>
                <a:ea typeface="DejaVu Sans"/>
              </a:rPr>
              <a:t> </a:t>
            </a:r>
            <a:r>
              <a:rPr b="0" lang="en-US" sz="1800" spc="32" strike="noStrike">
                <a:solidFill>
                  <a:srgbClr val="004a52"/>
                </a:solidFill>
                <a:latin typeface="Century Gothic"/>
                <a:ea typeface="DejaVu Sans"/>
              </a:rPr>
              <a:t>not</a:t>
            </a:r>
            <a:endParaRPr b="0" lang="en-IN" sz="1800" spc="-1" strike="noStrike">
              <a:latin typeface="Arial"/>
            </a:endParaRPr>
          </a:p>
          <a:p>
            <a:pPr marL="12600">
              <a:lnSpc>
                <a:spcPct val="100000"/>
              </a:lnSpc>
              <a:spcBef>
                <a:spcPts val="329"/>
              </a:spcBef>
              <a:buNone/>
              <a:tabLst>
                <a:tab algn="l" pos="354960"/>
                <a:tab algn="l" pos="355680"/>
              </a:tabLst>
            </a:pPr>
            <a:r>
              <a:rPr b="1" lang="en-US" sz="1800" spc="219" strike="noStrike">
                <a:solidFill>
                  <a:srgbClr val="004a52"/>
                </a:solidFill>
                <a:latin typeface="Calibri"/>
                <a:ea typeface="DejaVu Sans"/>
              </a:rPr>
              <a:t>Touch_screen</a:t>
            </a:r>
            <a:r>
              <a:rPr b="1" lang="en-US" sz="1800" spc="143"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29" strike="noStrike">
                <a:solidFill>
                  <a:srgbClr val="004a52"/>
                </a:solidFill>
                <a:latin typeface="Century Gothic"/>
                <a:ea typeface="DejaVu Sans"/>
              </a:rPr>
              <a:t> </a:t>
            </a:r>
            <a:r>
              <a:rPr b="0" lang="en-US" sz="1800" spc="72" strike="noStrike">
                <a:solidFill>
                  <a:srgbClr val="004a52"/>
                </a:solidFill>
                <a:latin typeface="Century Gothic"/>
                <a:ea typeface="DejaVu Sans"/>
              </a:rPr>
              <a:t>Has</a:t>
            </a:r>
            <a:r>
              <a:rPr b="0" lang="en-US" sz="1800" spc="24" strike="noStrike">
                <a:solidFill>
                  <a:srgbClr val="004a52"/>
                </a:solidFill>
                <a:latin typeface="Century Gothic"/>
                <a:ea typeface="DejaVu Sans"/>
              </a:rPr>
              <a:t> </a:t>
            </a:r>
            <a:r>
              <a:rPr b="0" lang="en-US" sz="1800" spc="-1" strike="noStrike">
                <a:solidFill>
                  <a:srgbClr val="004a52"/>
                </a:solidFill>
                <a:latin typeface="Century Gothic"/>
                <a:ea typeface="DejaVu Sans"/>
              </a:rPr>
              <a:t>touch</a:t>
            </a:r>
            <a:r>
              <a:rPr b="0" lang="en-US" sz="1800" spc="9" strike="noStrike">
                <a:solidFill>
                  <a:srgbClr val="004a52"/>
                </a:solidFill>
                <a:latin typeface="Century Gothic"/>
                <a:ea typeface="DejaVu Sans"/>
              </a:rPr>
              <a:t> </a:t>
            </a:r>
            <a:r>
              <a:rPr b="0" lang="en-US" sz="1800" spc="-1" strike="noStrike">
                <a:solidFill>
                  <a:srgbClr val="004a52"/>
                </a:solidFill>
                <a:latin typeface="Century Gothic"/>
                <a:ea typeface="DejaVu Sans"/>
              </a:rPr>
              <a:t>screen</a:t>
            </a:r>
            <a:r>
              <a:rPr b="0" lang="en-US" sz="1800" spc="32" strike="noStrike">
                <a:solidFill>
                  <a:srgbClr val="004a52"/>
                </a:solidFill>
                <a:latin typeface="Century Gothic"/>
                <a:ea typeface="DejaVu Sans"/>
              </a:rPr>
              <a:t> </a:t>
            </a:r>
            <a:r>
              <a:rPr b="0" lang="en-US" sz="1800" spc="58" strike="noStrike">
                <a:solidFill>
                  <a:srgbClr val="004a52"/>
                </a:solidFill>
                <a:latin typeface="Century Gothic"/>
                <a:ea typeface="DejaVu Sans"/>
              </a:rPr>
              <a:t>or</a:t>
            </a:r>
            <a:r>
              <a:rPr b="0" lang="en-US" sz="1800" spc="32" strike="noStrike">
                <a:solidFill>
                  <a:srgbClr val="004a52"/>
                </a:solidFill>
                <a:latin typeface="Century Gothic"/>
                <a:ea typeface="DejaVu Sans"/>
              </a:rPr>
              <a:t> </a:t>
            </a:r>
            <a:r>
              <a:rPr b="0" lang="en-US" sz="1800" spc="29" strike="noStrike">
                <a:solidFill>
                  <a:srgbClr val="004a52"/>
                </a:solidFill>
                <a:latin typeface="Century Gothic"/>
                <a:ea typeface="DejaVu Sans"/>
              </a:rPr>
              <a:t>not</a:t>
            </a:r>
            <a:endParaRPr b="0" lang="en-IN" sz="1800" spc="-1" strike="noStrike">
              <a:latin typeface="Arial"/>
            </a:endParaRPr>
          </a:p>
          <a:p>
            <a:pPr marL="12600">
              <a:lnSpc>
                <a:spcPct val="100000"/>
              </a:lnSpc>
              <a:spcBef>
                <a:spcPts val="320"/>
              </a:spcBef>
              <a:buNone/>
              <a:tabLst>
                <a:tab algn="l" pos="354960"/>
                <a:tab algn="l" pos="355680"/>
              </a:tabLst>
            </a:pPr>
            <a:r>
              <a:rPr b="1" lang="en-US" sz="1800" spc="188" strike="noStrike">
                <a:solidFill>
                  <a:srgbClr val="004a52"/>
                </a:solidFill>
                <a:latin typeface="Calibri"/>
                <a:ea typeface="DejaVu Sans"/>
              </a:rPr>
              <a:t>Wifi</a:t>
            </a:r>
            <a:r>
              <a:rPr b="1" lang="en-US" sz="1800" spc="52" strike="noStrike">
                <a:solidFill>
                  <a:srgbClr val="004a52"/>
                </a:solidFill>
                <a:latin typeface="Calibri"/>
                <a:ea typeface="DejaVu Sans"/>
              </a:rPr>
              <a:t> </a:t>
            </a:r>
            <a:r>
              <a:rPr b="0" lang="en-US" sz="1800" spc="83" strike="noStrike">
                <a:solidFill>
                  <a:srgbClr val="004a52"/>
                </a:solidFill>
                <a:latin typeface="Century Gothic"/>
                <a:ea typeface="DejaVu Sans"/>
              </a:rPr>
              <a:t>-</a:t>
            </a:r>
            <a:r>
              <a:rPr b="0" lang="en-US" sz="1800" spc="-21" strike="noStrike">
                <a:solidFill>
                  <a:srgbClr val="004a52"/>
                </a:solidFill>
                <a:latin typeface="Century Gothic"/>
                <a:ea typeface="DejaVu Sans"/>
              </a:rPr>
              <a:t> </a:t>
            </a:r>
            <a:r>
              <a:rPr b="0" lang="en-US" sz="1800" spc="72" strike="noStrike">
                <a:solidFill>
                  <a:srgbClr val="004a52"/>
                </a:solidFill>
                <a:latin typeface="Century Gothic"/>
                <a:ea typeface="DejaVu Sans"/>
              </a:rPr>
              <a:t>Has</a:t>
            </a:r>
            <a:r>
              <a:rPr b="0" lang="en-US" sz="1800" spc="-32" strike="noStrike">
                <a:solidFill>
                  <a:srgbClr val="004a52"/>
                </a:solidFill>
                <a:latin typeface="Century Gothic"/>
                <a:ea typeface="DejaVu Sans"/>
              </a:rPr>
              <a:t> </a:t>
            </a:r>
            <a:r>
              <a:rPr b="0" lang="en-US" sz="1800" spc="89" strike="noStrike">
                <a:solidFill>
                  <a:srgbClr val="004a52"/>
                </a:solidFill>
                <a:latin typeface="Century Gothic"/>
                <a:ea typeface="DejaVu Sans"/>
              </a:rPr>
              <a:t>wifi</a:t>
            </a:r>
            <a:r>
              <a:rPr b="0" lang="en-US" sz="1800" spc="-15" strike="noStrike">
                <a:solidFill>
                  <a:srgbClr val="004a52"/>
                </a:solidFill>
                <a:latin typeface="Century Gothic"/>
                <a:ea typeface="DejaVu Sans"/>
              </a:rPr>
              <a:t> </a:t>
            </a:r>
            <a:r>
              <a:rPr b="0" lang="en-US" sz="1800" spc="58" strike="noStrike">
                <a:solidFill>
                  <a:srgbClr val="004a52"/>
                </a:solidFill>
                <a:latin typeface="Century Gothic"/>
                <a:ea typeface="DejaVu Sans"/>
              </a:rPr>
              <a:t>or</a:t>
            </a:r>
            <a:r>
              <a:rPr b="0" lang="en-US" sz="1800" spc="-21" strike="noStrike">
                <a:solidFill>
                  <a:srgbClr val="004a52"/>
                </a:solidFill>
                <a:latin typeface="Century Gothic"/>
                <a:ea typeface="DejaVu Sans"/>
              </a:rPr>
              <a:t> </a:t>
            </a:r>
            <a:r>
              <a:rPr b="0" lang="en-US" sz="1800" spc="29" strike="noStrike">
                <a:solidFill>
                  <a:srgbClr val="004a52"/>
                </a:solidFill>
                <a:latin typeface="Century Gothic"/>
                <a:ea typeface="DejaVu Sans"/>
              </a:rPr>
              <a:t>not</a:t>
            </a:r>
            <a:endParaRPr b="0" lang="en-IN" sz="1800" spc="-1" strike="noStrike">
              <a:latin typeface="Arial"/>
            </a:endParaRPr>
          </a:p>
          <a:p>
            <a:pPr marL="12600">
              <a:lnSpc>
                <a:spcPct val="100000"/>
              </a:lnSpc>
              <a:spcBef>
                <a:spcPts val="54"/>
              </a:spcBef>
              <a:buNone/>
              <a:tabLst>
                <a:tab algn="l" pos="354960"/>
                <a:tab algn="l" pos="355680"/>
              </a:tabLst>
            </a:pPr>
            <a:endParaRPr b="0" lang="en-IN" sz="1800" spc="-1" strike="noStrike">
              <a:latin typeface="Arial"/>
            </a:endParaRPr>
          </a:p>
          <a:p>
            <a:pPr marL="12600">
              <a:lnSpc>
                <a:spcPct val="100000"/>
              </a:lnSpc>
              <a:buNone/>
              <a:tabLst>
                <a:tab algn="l" pos="354960"/>
                <a:tab algn="l" pos="355680"/>
              </a:tabLst>
            </a:pPr>
            <a:r>
              <a:rPr b="1" lang="en-US" sz="1800" spc="248" strike="noStrike">
                <a:solidFill>
                  <a:srgbClr val="004a52"/>
                </a:solidFill>
                <a:latin typeface="Calibri"/>
                <a:ea typeface="DejaVu Sans"/>
              </a:rPr>
              <a:t>Dependent</a:t>
            </a:r>
            <a:r>
              <a:rPr b="1" lang="en-US" sz="1800" spc="134" strike="noStrike">
                <a:solidFill>
                  <a:srgbClr val="004a52"/>
                </a:solidFill>
                <a:latin typeface="Calibri"/>
                <a:ea typeface="DejaVu Sans"/>
              </a:rPr>
              <a:t> </a:t>
            </a:r>
            <a:r>
              <a:rPr b="1" lang="en-US" sz="1800" spc="188" strike="noStrike">
                <a:solidFill>
                  <a:srgbClr val="004a52"/>
                </a:solidFill>
                <a:latin typeface="Calibri"/>
                <a:ea typeface="DejaVu Sans"/>
              </a:rPr>
              <a:t>variables</a:t>
            </a:r>
            <a:r>
              <a:rPr b="1" lang="en-US" sz="1800" spc="94" strike="noStrike">
                <a:solidFill>
                  <a:srgbClr val="004a52"/>
                </a:solidFill>
                <a:latin typeface="Calibri"/>
                <a:ea typeface="DejaVu Sans"/>
              </a:rPr>
              <a:t> </a:t>
            </a:r>
            <a:r>
              <a:rPr b="1" lang="en-US" sz="1800" spc="-52" strike="noStrike">
                <a:solidFill>
                  <a:srgbClr val="004a52"/>
                </a:solidFill>
                <a:latin typeface="Calibri"/>
                <a:ea typeface="DejaVu Sans"/>
              </a:rPr>
              <a:t>:</a:t>
            </a:r>
            <a:endParaRPr b="0" lang="en-IN" sz="1800" spc="-1" strike="noStrike">
              <a:latin typeface="Arial"/>
            </a:endParaRPr>
          </a:p>
          <a:p>
            <a:pPr marL="12600">
              <a:lnSpc>
                <a:spcPct val="114000"/>
              </a:lnSpc>
              <a:buNone/>
              <a:tabLst>
                <a:tab algn="l" pos="354960"/>
                <a:tab algn="l" pos="355680"/>
              </a:tabLst>
            </a:pPr>
            <a:r>
              <a:rPr b="1" lang="en-US" sz="1800" spc="214" strike="noStrike">
                <a:solidFill>
                  <a:srgbClr val="004a52"/>
                </a:solidFill>
                <a:latin typeface="Calibri"/>
                <a:ea typeface="DejaVu Sans"/>
              </a:rPr>
              <a:t>Price_range</a:t>
            </a:r>
            <a:r>
              <a:rPr b="1" lang="en-US" sz="1800" spc="89" strike="noStrike">
                <a:solidFill>
                  <a:srgbClr val="004a52"/>
                </a:solidFill>
                <a:latin typeface="Calibri"/>
                <a:ea typeface="DejaVu Sans"/>
              </a:rPr>
              <a:t> </a:t>
            </a:r>
            <a:r>
              <a:rPr b="0" lang="en-US" sz="1800" spc="83" strike="noStrike">
                <a:solidFill>
                  <a:srgbClr val="202020"/>
                </a:solidFill>
                <a:latin typeface="Century Gothic"/>
                <a:ea typeface="DejaVu Sans"/>
              </a:rPr>
              <a:t>-</a:t>
            </a:r>
            <a:r>
              <a:rPr b="0" lang="en-US" sz="1800" spc="-15" strike="noStrike">
                <a:solidFill>
                  <a:srgbClr val="202020"/>
                </a:solidFill>
                <a:latin typeface="Century Gothic"/>
                <a:ea typeface="DejaVu Sans"/>
              </a:rPr>
              <a:t> </a:t>
            </a:r>
            <a:r>
              <a:rPr b="0" lang="en-US" sz="1800" spc="162" strike="noStrike">
                <a:solidFill>
                  <a:srgbClr val="004a52"/>
                </a:solidFill>
                <a:latin typeface="Century Gothic"/>
                <a:ea typeface="DejaVu Sans"/>
              </a:rPr>
              <a:t>This</a:t>
            </a:r>
            <a:r>
              <a:rPr b="0" lang="en-US" sz="1800" spc="-21" strike="noStrike">
                <a:solidFill>
                  <a:srgbClr val="004a52"/>
                </a:solidFill>
                <a:latin typeface="Century Gothic"/>
                <a:ea typeface="DejaVu Sans"/>
              </a:rPr>
              <a:t> </a:t>
            </a:r>
            <a:r>
              <a:rPr b="0" lang="en-US" sz="1800" spc="143" strike="noStrike">
                <a:solidFill>
                  <a:srgbClr val="004a52"/>
                </a:solidFill>
                <a:latin typeface="Century Gothic"/>
                <a:ea typeface="DejaVu Sans"/>
              </a:rPr>
              <a:t>is</a:t>
            </a:r>
            <a:r>
              <a:rPr b="0" lang="en-US" sz="1800" spc="-21" strike="noStrike">
                <a:solidFill>
                  <a:srgbClr val="004a52"/>
                </a:solidFill>
                <a:latin typeface="Century Gothic"/>
                <a:ea typeface="DejaVu Sans"/>
              </a:rPr>
              <a:t> </a:t>
            </a:r>
            <a:r>
              <a:rPr b="0" lang="en-US" sz="1800" spc="49" strike="noStrike">
                <a:solidFill>
                  <a:srgbClr val="004a52"/>
                </a:solidFill>
                <a:latin typeface="Century Gothic"/>
                <a:ea typeface="DejaVu Sans"/>
              </a:rPr>
              <a:t>the</a:t>
            </a:r>
            <a:r>
              <a:rPr b="0" lang="en-US" sz="1800" spc="-35" strike="noStrike">
                <a:solidFill>
                  <a:srgbClr val="004a52"/>
                </a:solidFill>
                <a:latin typeface="Century Gothic"/>
                <a:ea typeface="DejaVu Sans"/>
              </a:rPr>
              <a:t> </a:t>
            </a:r>
            <a:r>
              <a:rPr b="0" lang="en-US" sz="1800" spc="-1" strike="noStrike">
                <a:solidFill>
                  <a:srgbClr val="004a52"/>
                </a:solidFill>
                <a:latin typeface="Century Gothic"/>
                <a:ea typeface="DejaVu Sans"/>
              </a:rPr>
              <a:t>target</a:t>
            </a:r>
            <a:r>
              <a:rPr b="0" lang="en-US" sz="1800" spc="-32" strike="noStrike">
                <a:solidFill>
                  <a:srgbClr val="004a52"/>
                </a:solidFill>
                <a:latin typeface="Century Gothic"/>
                <a:ea typeface="DejaVu Sans"/>
              </a:rPr>
              <a:t> </a:t>
            </a:r>
            <a:r>
              <a:rPr b="0" lang="en-US" sz="1800" spc="-1" strike="noStrike">
                <a:solidFill>
                  <a:srgbClr val="004a52"/>
                </a:solidFill>
                <a:latin typeface="Century Gothic"/>
                <a:ea typeface="DejaVu Sans"/>
              </a:rPr>
              <a:t>variable</a:t>
            </a:r>
            <a:r>
              <a:rPr b="0" lang="en-US" sz="1800" spc="-12" strike="noStrike">
                <a:solidFill>
                  <a:srgbClr val="004a52"/>
                </a:solidFill>
                <a:latin typeface="Century Gothic"/>
                <a:ea typeface="DejaVu Sans"/>
              </a:rPr>
              <a:t> </a:t>
            </a:r>
            <a:r>
              <a:rPr b="0" lang="en-US" sz="1800" spc="103" strike="noStrike">
                <a:solidFill>
                  <a:srgbClr val="004a52"/>
                </a:solidFill>
                <a:latin typeface="Century Gothic"/>
                <a:ea typeface="DejaVu Sans"/>
              </a:rPr>
              <a:t>with</a:t>
            </a:r>
            <a:r>
              <a:rPr b="0" lang="en-US" sz="1800" spc="-26" strike="noStrike">
                <a:solidFill>
                  <a:srgbClr val="004a52"/>
                </a:solidFill>
                <a:latin typeface="Century Gothic"/>
                <a:ea typeface="DejaVu Sans"/>
              </a:rPr>
              <a:t> </a:t>
            </a:r>
            <a:r>
              <a:rPr b="0" lang="en-US" sz="1800" spc="-1" strike="noStrike">
                <a:solidFill>
                  <a:srgbClr val="004a52"/>
                </a:solidFill>
                <a:latin typeface="Century Gothic"/>
                <a:ea typeface="DejaVu Sans"/>
              </a:rPr>
              <a:t>value</a:t>
            </a:r>
            <a:r>
              <a:rPr b="0" lang="en-US" sz="1800" spc="-12" strike="noStrike">
                <a:solidFill>
                  <a:srgbClr val="004a52"/>
                </a:solidFill>
                <a:latin typeface="Century Gothic"/>
                <a:ea typeface="DejaVu Sans"/>
              </a:rPr>
              <a:t> </a:t>
            </a:r>
            <a:r>
              <a:rPr b="0" lang="en-US" sz="1800" spc="-26" strike="noStrike">
                <a:solidFill>
                  <a:srgbClr val="004a52"/>
                </a:solidFill>
                <a:latin typeface="Century Gothic"/>
                <a:ea typeface="DejaVu Sans"/>
              </a:rPr>
              <a:t>of </a:t>
            </a:r>
            <a:endParaRPr b="0" lang="en-IN" sz="1800" spc="-1" strike="noStrike">
              <a:latin typeface="Arial"/>
            </a:endParaRPr>
          </a:p>
          <a:p>
            <a:pPr marL="12600">
              <a:lnSpc>
                <a:spcPct val="114000"/>
              </a:lnSpc>
              <a:buNone/>
              <a:tabLst>
                <a:tab algn="l" pos="354960"/>
                <a:tab algn="l" pos="355680"/>
              </a:tabLst>
            </a:pPr>
            <a:r>
              <a:rPr b="0" lang="en-US" sz="1800" spc="49" strike="noStrike">
                <a:solidFill>
                  <a:srgbClr val="004a52"/>
                </a:solidFill>
                <a:latin typeface="Century Gothic"/>
                <a:ea typeface="DejaVu Sans"/>
              </a:rPr>
              <a:t>0(low</a:t>
            </a:r>
            <a:r>
              <a:rPr b="0" lang="en-US" sz="1800" spc="-21" strike="noStrike">
                <a:solidFill>
                  <a:srgbClr val="004a52"/>
                </a:solidFill>
                <a:latin typeface="Century Gothic"/>
                <a:ea typeface="DejaVu Sans"/>
              </a:rPr>
              <a:t> </a:t>
            </a:r>
            <a:r>
              <a:rPr b="0" lang="en-US" sz="1800" spc="-12" strike="noStrike">
                <a:solidFill>
                  <a:srgbClr val="004a52"/>
                </a:solidFill>
                <a:latin typeface="Century Gothic"/>
                <a:ea typeface="DejaVu Sans"/>
              </a:rPr>
              <a:t>cost),</a:t>
            </a:r>
            <a:endParaRPr b="0" lang="en-IN" sz="1800" spc="-1" strike="noStrike">
              <a:latin typeface="Arial"/>
            </a:endParaRPr>
          </a:p>
          <a:p>
            <a:pPr marL="12600">
              <a:lnSpc>
                <a:spcPct val="114000"/>
              </a:lnSpc>
              <a:buNone/>
              <a:tabLst>
                <a:tab algn="l" pos="354960"/>
                <a:tab algn="l" pos="355680"/>
              </a:tabLst>
            </a:pPr>
            <a:r>
              <a:rPr b="0" lang="en-US" sz="1800" spc="-1" strike="noStrike">
                <a:solidFill>
                  <a:srgbClr val="004a52"/>
                </a:solidFill>
                <a:latin typeface="Century Gothic"/>
                <a:ea typeface="DejaVu Sans"/>
              </a:rPr>
              <a:t>1(medium</a:t>
            </a:r>
            <a:r>
              <a:rPr b="0" lang="en-US" sz="1800" spc="109" strike="noStrike">
                <a:solidFill>
                  <a:srgbClr val="004a52"/>
                </a:solidFill>
                <a:latin typeface="Century Gothic"/>
                <a:ea typeface="DejaVu Sans"/>
              </a:rPr>
              <a:t> </a:t>
            </a:r>
            <a:r>
              <a:rPr b="0" lang="en-US" sz="1800" spc="-26" strike="noStrike">
                <a:solidFill>
                  <a:srgbClr val="004a52"/>
                </a:solidFill>
                <a:latin typeface="Century Gothic"/>
                <a:ea typeface="DejaVu Sans"/>
              </a:rPr>
              <a:t>cost), </a:t>
            </a:r>
            <a:endParaRPr b="0" lang="en-IN" sz="1800" spc="-1" strike="noStrike">
              <a:latin typeface="Arial"/>
            </a:endParaRPr>
          </a:p>
          <a:p>
            <a:pPr marL="12600">
              <a:lnSpc>
                <a:spcPct val="114000"/>
              </a:lnSpc>
              <a:buNone/>
              <a:tabLst>
                <a:tab algn="l" pos="354960"/>
                <a:tab algn="l" pos="355680"/>
              </a:tabLst>
            </a:pPr>
            <a:r>
              <a:rPr b="0" lang="en-US" sz="1800" spc="49" strike="noStrike">
                <a:solidFill>
                  <a:srgbClr val="004a52"/>
                </a:solidFill>
                <a:latin typeface="Century Gothic"/>
                <a:ea typeface="DejaVu Sans"/>
              </a:rPr>
              <a:t>2(high</a:t>
            </a:r>
            <a:r>
              <a:rPr b="0" lang="en-US" sz="1800" spc="-7" strike="noStrike">
                <a:solidFill>
                  <a:srgbClr val="004a52"/>
                </a:solidFill>
                <a:latin typeface="Century Gothic"/>
                <a:ea typeface="DejaVu Sans"/>
              </a:rPr>
              <a:t> </a:t>
            </a:r>
            <a:r>
              <a:rPr b="0" lang="en-US" sz="1800" spc="-12" strike="noStrike">
                <a:solidFill>
                  <a:srgbClr val="004a52"/>
                </a:solidFill>
                <a:latin typeface="Century Gothic"/>
                <a:ea typeface="DejaVu Sans"/>
              </a:rPr>
              <a:t>cost)</a:t>
            </a:r>
            <a:endParaRPr b="0" lang="en-IN" sz="1800" spc="-1" strike="noStrike">
              <a:latin typeface="Arial"/>
            </a:endParaRPr>
          </a:p>
          <a:p>
            <a:pPr marL="12600">
              <a:lnSpc>
                <a:spcPct val="100000"/>
              </a:lnSpc>
              <a:spcBef>
                <a:spcPts val="326"/>
              </a:spcBef>
              <a:buNone/>
              <a:tabLst>
                <a:tab algn="l" pos="354960"/>
                <a:tab algn="l" pos="355680"/>
              </a:tabLst>
            </a:pPr>
            <a:r>
              <a:rPr b="0" lang="en-US" sz="1800" spc="-1" strike="noStrike">
                <a:solidFill>
                  <a:srgbClr val="004a52"/>
                </a:solidFill>
                <a:latin typeface="Century Gothic"/>
                <a:ea typeface="DejaVu Sans"/>
              </a:rPr>
              <a:t>and</a:t>
            </a:r>
            <a:r>
              <a:rPr b="0" lang="en-US" sz="1800" spc="-66" strike="noStrike">
                <a:solidFill>
                  <a:srgbClr val="004a52"/>
                </a:solidFill>
                <a:latin typeface="Century Gothic"/>
                <a:ea typeface="DejaVu Sans"/>
              </a:rPr>
              <a:t> </a:t>
            </a:r>
            <a:r>
              <a:rPr b="0" lang="en-US" sz="1800" spc="-1" strike="noStrike">
                <a:solidFill>
                  <a:srgbClr val="004a52"/>
                </a:solidFill>
                <a:latin typeface="Century Gothic"/>
                <a:ea typeface="DejaVu Sans"/>
              </a:rPr>
              <a:t>3(very</a:t>
            </a:r>
            <a:r>
              <a:rPr b="0" lang="en-US" sz="1800" spc="-52" strike="noStrike">
                <a:solidFill>
                  <a:srgbClr val="004a52"/>
                </a:solidFill>
                <a:latin typeface="Century Gothic"/>
                <a:ea typeface="DejaVu Sans"/>
              </a:rPr>
              <a:t> </a:t>
            </a:r>
            <a:r>
              <a:rPr b="0" lang="en-US" sz="1800" spc="94" strike="noStrike">
                <a:solidFill>
                  <a:srgbClr val="004a52"/>
                </a:solidFill>
                <a:latin typeface="Century Gothic"/>
                <a:ea typeface="DejaVu Sans"/>
              </a:rPr>
              <a:t>high</a:t>
            </a:r>
            <a:r>
              <a:rPr b="0" lang="en-US" sz="1800" spc="-60" strike="noStrike">
                <a:solidFill>
                  <a:srgbClr val="004a52"/>
                </a:solidFill>
                <a:latin typeface="Century Gothic"/>
                <a:ea typeface="DejaVu Sans"/>
              </a:rPr>
              <a:t> </a:t>
            </a:r>
            <a:r>
              <a:rPr b="0" lang="en-US" sz="1800" spc="-12" strike="noStrike">
                <a:solidFill>
                  <a:srgbClr val="004a52"/>
                </a:solidFill>
                <a:latin typeface="Century Gothic"/>
                <a:ea typeface="DejaVu Sans"/>
              </a:rPr>
              <a:t>cost).</a:t>
            </a:r>
            <a:endParaRPr b="0" lang="en-IN" sz="1800" spc="-1" strike="noStrike">
              <a:latin typeface="Arial"/>
            </a:endParaRPr>
          </a:p>
          <a:p>
            <a:pPr>
              <a:lnSpc>
                <a:spcPct val="114000"/>
              </a:lnSpc>
              <a:buNone/>
              <a:tabLst>
                <a:tab algn="l" pos="440640"/>
                <a:tab algn="l" pos="44136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464480" y="157680"/>
            <a:ext cx="6454800" cy="921600"/>
          </a:xfrm>
          <a:prstGeom prst="rect">
            <a:avLst/>
          </a:prstGeom>
          <a:noFill/>
          <a:ln w="0">
            <a:noFill/>
          </a:ln>
        </p:spPr>
        <p:txBody>
          <a:bodyPr lIns="0" rIns="0" tIns="12600" bIns="0" anchor="t">
            <a:noAutofit/>
          </a:bodyPr>
          <a:p>
            <a:pPr marL="12600" algn="ctr">
              <a:lnSpc>
                <a:spcPct val="100000"/>
              </a:lnSpc>
              <a:spcBef>
                <a:spcPts val="99"/>
              </a:spcBef>
              <a:buNone/>
            </a:pPr>
            <a:r>
              <a:rPr b="1" lang="en-US" sz="3200" spc="-1" strike="noStrike">
                <a:solidFill>
                  <a:srgbClr val="cc0000"/>
                </a:solidFill>
                <a:latin typeface="Verdana"/>
              </a:rPr>
              <a:t>PREPROCESS DATA</a:t>
            </a:r>
            <a:endParaRPr b="0" lang="en-IN" sz="3200" spc="-1" strike="noStrike">
              <a:latin typeface="Arial"/>
            </a:endParaRPr>
          </a:p>
        </p:txBody>
      </p:sp>
      <p:sp>
        <p:nvSpPr>
          <p:cNvPr id="131" name="object 3"/>
          <p:cNvSpPr/>
          <p:nvPr/>
        </p:nvSpPr>
        <p:spPr>
          <a:xfrm>
            <a:off x="540000" y="916920"/>
            <a:ext cx="7739280" cy="3222360"/>
          </a:xfrm>
          <a:prstGeom prst="rect">
            <a:avLst/>
          </a:prstGeom>
          <a:noFill/>
          <a:ln w="0">
            <a:noFill/>
          </a:ln>
        </p:spPr>
        <p:style>
          <a:lnRef idx="0"/>
          <a:fillRef idx="0"/>
          <a:effectRef idx="0"/>
          <a:fontRef idx="minor"/>
        </p:style>
        <p:txBody>
          <a:bodyPr lIns="0" rIns="0" tIns="119520" bIns="0" anchor="t">
            <a:spAutoFit/>
          </a:bodyPr>
          <a:p>
            <a:pPr marL="422280" indent="-409680">
              <a:lnSpc>
                <a:spcPct val="100000"/>
              </a:lnSpc>
              <a:spcBef>
                <a:spcPts val="941"/>
              </a:spcBef>
              <a:buClr>
                <a:srgbClr val="0b044f"/>
              </a:buClr>
              <a:buFont typeface="DejaVu Sans"/>
              <a:buChar char="➢"/>
              <a:tabLst>
                <a:tab algn="l" pos="421560"/>
                <a:tab algn="l" pos="422280"/>
              </a:tabLst>
            </a:pPr>
            <a:r>
              <a:rPr b="1" lang="en-US" sz="1400" spc="-52" strike="noStrike">
                <a:solidFill>
                  <a:srgbClr val="0b044f"/>
                </a:solidFill>
                <a:latin typeface="Verdana"/>
                <a:ea typeface="DejaVu Sans"/>
              </a:rPr>
              <a:t>Records=8760 and Features=14</a:t>
            </a:r>
            <a:endParaRPr b="0" lang="en-IN" sz="1400" spc="-1" strike="noStrike">
              <a:latin typeface="Arial"/>
            </a:endParaRPr>
          </a:p>
          <a:p>
            <a:pPr marL="422280" indent="-409680">
              <a:lnSpc>
                <a:spcPct val="100000"/>
              </a:lnSpc>
              <a:spcBef>
                <a:spcPts val="941"/>
              </a:spcBef>
              <a:buClr>
                <a:srgbClr val="0b044f"/>
              </a:buClr>
              <a:buFont typeface="DejaVu Sans"/>
              <a:buChar char="➢"/>
              <a:tabLst>
                <a:tab algn="l" pos="421560"/>
                <a:tab algn="l" pos="422280"/>
              </a:tabLst>
            </a:pPr>
            <a:r>
              <a:rPr b="1" lang="en-US" sz="1400" spc="-52" strike="noStrike">
                <a:solidFill>
                  <a:srgbClr val="0b044f"/>
                </a:solidFill>
                <a:latin typeface="Verdana"/>
                <a:ea typeface="DejaVu Sans"/>
              </a:rPr>
              <a:t>No data is </a:t>
            </a:r>
            <a:r>
              <a:rPr b="1" lang="en-US" sz="1400" spc="-46" strike="noStrike">
                <a:solidFill>
                  <a:srgbClr val="0b044f"/>
                </a:solidFill>
                <a:latin typeface="Verdana"/>
                <a:ea typeface="DejaVu Sans"/>
              </a:rPr>
              <a:t>Missing </a:t>
            </a:r>
            <a:r>
              <a:rPr b="1" lang="en-US" sz="1400" spc="-72" strike="noStrike">
                <a:solidFill>
                  <a:srgbClr val="0b044f"/>
                </a:solidFill>
                <a:latin typeface="Verdana"/>
                <a:ea typeface="DejaVu Sans"/>
              </a:rPr>
              <a:t>in given dataset</a:t>
            </a:r>
            <a:r>
              <a:rPr b="1" lang="en-US" sz="1400" spc="-55" strike="noStrike">
                <a:solidFill>
                  <a:srgbClr val="0b044f"/>
                </a:solidFill>
                <a:latin typeface="Verdana"/>
                <a:ea typeface="DejaVu Sans"/>
              </a:rPr>
              <a:t>.</a:t>
            </a:r>
            <a:endParaRPr b="0" lang="en-IN" sz="1400" spc="-1" strike="noStrike">
              <a:latin typeface="Arial"/>
            </a:endParaRPr>
          </a:p>
          <a:p>
            <a:pPr marL="422280" indent="-409680">
              <a:lnSpc>
                <a:spcPct val="100000"/>
              </a:lnSpc>
              <a:spcBef>
                <a:spcPts val="839"/>
              </a:spcBef>
              <a:buClr>
                <a:srgbClr val="0b044f"/>
              </a:buClr>
              <a:buFont typeface="DejaVu Sans"/>
              <a:buChar char="➢"/>
              <a:tabLst>
                <a:tab algn="l" pos="421560"/>
                <a:tab algn="l" pos="422280"/>
              </a:tabLst>
            </a:pPr>
            <a:r>
              <a:rPr b="1" lang="en-US" sz="1400" spc="-66" strike="noStrike">
                <a:solidFill>
                  <a:srgbClr val="0b044f"/>
                </a:solidFill>
                <a:latin typeface="Verdana"/>
                <a:ea typeface="DejaVu Sans"/>
              </a:rPr>
              <a:t>There </a:t>
            </a:r>
            <a:r>
              <a:rPr b="1" lang="en-US" sz="1400" spc="-75" strike="noStrike">
                <a:solidFill>
                  <a:srgbClr val="0b044f"/>
                </a:solidFill>
                <a:latin typeface="Verdana"/>
                <a:ea typeface="DejaVu Sans"/>
              </a:rPr>
              <a:t>are </a:t>
            </a:r>
            <a:r>
              <a:rPr b="1" lang="en-US" sz="1400" spc="-52" strike="noStrike">
                <a:solidFill>
                  <a:srgbClr val="0b044f"/>
                </a:solidFill>
                <a:latin typeface="Verdana"/>
                <a:ea typeface="DejaVu Sans"/>
              </a:rPr>
              <a:t>No </a:t>
            </a:r>
            <a:r>
              <a:rPr b="1" lang="en-US" sz="1400" spc="-41" strike="noStrike">
                <a:solidFill>
                  <a:srgbClr val="0b044f"/>
                </a:solidFill>
                <a:latin typeface="Verdana"/>
                <a:ea typeface="DejaVu Sans"/>
              </a:rPr>
              <a:t>Duplicate </a:t>
            </a:r>
            <a:r>
              <a:rPr b="1" lang="en-US" sz="1400" spc="-72" strike="noStrike">
                <a:solidFill>
                  <a:srgbClr val="0b044f"/>
                </a:solidFill>
                <a:latin typeface="Verdana"/>
                <a:ea typeface="DejaVu Sans"/>
              </a:rPr>
              <a:t>values</a:t>
            </a:r>
            <a:r>
              <a:rPr b="1" lang="en-US" sz="1400" spc="-202" strike="noStrike">
                <a:solidFill>
                  <a:srgbClr val="0b044f"/>
                </a:solidFill>
                <a:latin typeface="Verdana"/>
                <a:ea typeface="DejaVu Sans"/>
              </a:rPr>
              <a:t> </a:t>
            </a:r>
            <a:r>
              <a:rPr b="1" lang="en-US" sz="1400" spc="-55" strike="noStrike">
                <a:solidFill>
                  <a:srgbClr val="0b044f"/>
                </a:solidFill>
                <a:latin typeface="Verdana"/>
                <a:ea typeface="DejaVu Sans"/>
              </a:rPr>
              <a:t>present</a:t>
            </a:r>
            <a:endParaRPr b="0" lang="en-IN" sz="1400" spc="-1" strike="noStrike">
              <a:latin typeface="Arial"/>
            </a:endParaRPr>
          </a:p>
          <a:p>
            <a:pPr marL="422280" indent="-409680">
              <a:lnSpc>
                <a:spcPct val="100000"/>
              </a:lnSpc>
              <a:spcBef>
                <a:spcPts val="839"/>
              </a:spcBef>
              <a:buClr>
                <a:srgbClr val="0b044f"/>
              </a:buClr>
              <a:buFont typeface="DejaVu Sans"/>
              <a:buChar char="➢"/>
              <a:tabLst>
                <a:tab algn="l" pos="421560"/>
                <a:tab algn="l" pos="422280"/>
              </a:tabLst>
            </a:pPr>
            <a:r>
              <a:rPr b="1" lang="en-US" sz="1400" spc="-66" strike="noStrike">
                <a:solidFill>
                  <a:srgbClr val="0b044f"/>
                </a:solidFill>
                <a:latin typeface="Verdana"/>
                <a:ea typeface="DejaVu Sans"/>
              </a:rPr>
              <a:t>There </a:t>
            </a:r>
            <a:r>
              <a:rPr b="1" lang="en-US" sz="1400" spc="-75" strike="noStrike">
                <a:solidFill>
                  <a:srgbClr val="0b044f"/>
                </a:solidFill>
                <a:latin typeface="Verdana"/>
                <a:ea typeface="DejaVu Sans"/>
              </a:rPr>
              <a:t>are </a:t>
            </a:r>
            <a:r>
              <a:rPr b="1" lang="en-US" sz="1400" spc="-52" strike="noStrike">
                <a:solidFill>
                  <a:srgbClr val="0b044f"/>
                </a:solidFill>
                <a:latin typeface="Verdana"/>
                <a:ea typeface="DejaVu Sans"/>
              </a:rPr>
              <a:t>No </a:t>
            </a:r>
            <a:r>
              <a:rPr b="1" lang="en-US" sz="1400" spc="-46" strike="noStrike">
                <a:solidFill>
                  <a:srgbClr val="0b044f"/>
                </a:solidFill>
                <a:latin typeface="Verdana"/>
                <a:ea typeface="DejaVu Sans"/>
              </a:rPr>
              <a:t>null</a:t>
            </a:r>
            <a:r>
              <a:rPr b="1" lang="en-US" sz="1400" spc="-157" strike="noStrike">
                <a:solidFill>
                  <a:srgbClr val="0b044f"/>
                </a:solidFill>
                <a:latin typeface="Verdana"/>
                <a:ea typeface="DejaVu Sans"/>
              </a:rPr>
              <a:t> </a:t>
            </a:r>
            <a:r>
              <a:rPr b="1" lang="en-US" sz="1400" spc="-80" strike="noStrike">
                <a:solidFill>
                  <a:srgbClr val="0b044f"/>
                </a:solidFill>
                <a:latin typeface="Verdana"/>
                <a:ea typeface="DejaVu Sans"/>
              </a:rPr>
              <a:t>values.</a:t>
            </a:r>
            <a:endParaRPr b="0" lang="en-IN" sz="1400" spc="-1" strike="noStrike">
              <a:latin typeface="Arial"/>
            </a:endParaRPr>
          </a:p>
          <a:p>
            <a:pPr marL="421560" indent="-409680">
              <a:lnSpc>
                <a:spcPct val="150000"/>
              </a:lnSpc>
              <a:buClr>
                <a:srgbClr val="0b044f"/>
              </a:buClr>
              <a:buFont typeface="DejaVu Sans"/>
              <a:buChar char="➢"/>
              <a:tabLst>
                <a:tab algn="l" pos="421560"/>
                <a:tab algn="l" pos="422280"/>
              </a:tabLst>
            </a:pPr>
            <a:r>
              <a:rPr b="1" lang="en-US" sz="1400" spc="-21" strike="noStrike">
                <a:solidFill>
                  <a:srgbClr val="0b044f"/>
                </a:solidFill>
                <a:latin typeface="Verdana"/>
                <a:ea typeface="DejaVu Sans"/>
              </a:rPr>
              <a:t>And</a:t>
            </a:r>
            <a:r>
              <a:rPr b="1" lang="en-US" sz="1400" spc="-86" strike="noStrike">
                <a:solidFill>
                  <a:srgbClr val="0b044f"/>
                </a:solidFill>
                <a:latin typeface="Verdana"/>
                <a:ea typeface="DejaVu Sans"/>
              </a:rPr>
              <a:t> </a:t>
            </a:r>
            <a:r>
              <a:rPr b="1" lang="en-US" sz="1400" spc="-41" strike="noStrike">
                <a:solidFill>
                  <a:srgbClr val="0b044f"/>
                </a:solidFill>
                <a:latin typeface="Verdana"/>
                <a:ea typeface="DejaVu Sans"/>
              </a:rPr>
              <a:t>ﬁnally</a:t>
            </a:r>
            <a:r>
              <a:rPr b="1" lang="en-US" sz="1400" spc="-80" strike="noStrike">
                <a:solidFill>
                  <a:srgbClr val="0b044f"/>
                </a:solidFill>
                <a:latin typeface="Verdana"/>
                <a:ea typeface="DejaVu Sans"/>
              </a:rPr>
              <a:t> </a:t>
            </a:r>
            <a:r>
              <a:rPr b="1" lang="en-US" sz="1400" spc="-66" strike="noStrike">
                <a:solidFill>
                  <a:srgbClr val="0b044f"/>
                </a:solidFill>
                <a:latin typeface="Verdana"/>
                <a:ea typeface="DejaVu Sans"/>
              </a:rPr>
              <a:t>we</a:t>
            </a:r>
            <a:r>
              <a:rPr b="1" lang="en-US" sz="1400" spc="-80" strike="noStrike">
                <a:solidFill>
                  <a:srgbClr val="0b044f"/>
                </a:solidFill>
                <a:latin typeface="Verdana"/>
                <a:ea typeface="DejaVu Sans"/>
              </a:rPr>
              <a:t> </a:t>
            </a:r>
            <a:r>
              <a:rPr b="1" lang="en-US" sz="1400" spc="-66" strike="noStrike">
                <a:solidFill>
                  <a:srgbClr val="0b044f"/>
                </a:solidFill>
                <a:latin typeface="Verdana"/>
                <a:ea typeface="DejaVu Sans"/>
              </a:rPr>
              <a:t>have</a:t>
            </a:r>
            <a:r>
              <a:rPr b="1" lang="en-US" sz="1400" spc="-80" strike="noStrike">
                <a:solidFill>
                  <a:srgbClr val="0b044f"/>
                </a:solidFill>
                <a:latin typeface="Verdana"/>
                <a:ea typeface="DejaVu Sans"/>
              </a:rPr>
              <a:t> </a:t>
            </a:r>
            <a:r>
              <a:rPr b="1" lang="en-US" sz="1400" spc="-66" strike="noStrike">
                <a:solidFill>
                  <a:srgbClr val="0b044f"/>
                </a:solidFill>
                <a:latin typeface="Verdana"/>
                <a:ea typeface="DejaVu Sans"/>
              </a:rPr>
              <a:t>'rented</a:t>
            </a:r>
            <a:r>
              <a:rPr b="1" lang="en-US" sz="1400" spc="-80" strike="noStrike">
                <a:solidFill>
                  <a:srgbClr val="0b044f"/>
                </a:solidFill>
                <a:latin typeface="Verdana"/>
                <a:ea typeface="DejaVu Sans"/>
              </a:rPr>
              <a:t> </a:t>
            </a:r>
            <a:r>
              <a:rPr b="1" lang="en-US" sz="1400" spc="-46" strike="noStrike">
                <a:solidFill>
                  <a:srgbClr val="0b044f"/>
                </a:solidFill>
                <a:latin typeface="Verdana"/>
                <a:ea typeface="DejaVu Sans"/>
              </a:rPr>
              <a:t>bike</a:t>
            </a:r>
            <a:r>
              <a:rPr b="1" lang="en-US" sz="1400" spc="-80" strike="noStrike">
                <a:solidFill>
                  <a:srgbClr val="0b044f"/>
                </a:solidFill>
                <a:latin typeface="Verdana"/>
                <a:ea typeface="DejaVu Sans"/>
              </a:rPr>
              <a:t> </a:t>
            </a:r>
            <a:r>
              <a:rPr b="1" lang="en-US" sz="1400" spc="-52" strike="noStrike">
                <a:solidFill>
                  <a:srgbClr val="0b044f"/>
                </a:solidFill>
                <a:latin typeface="Verdana"/>
                <a:ea typeface="DejaVu Sans"/>
              </a:rPr>
              <a:t>count'</a:t>
            </a:r>
            <a:r>
              <a:rPr b="1" lang="en-US" sz="1400" spc="-80" strike="noStrike">
                <a:solidFill>
                  <a:srgbClr val="0b044f"/>
                </a:solidFill>
                <a:latin typeface="Verdana"/>
                <a:ea typeface="DejaVu Sans"/>
              </a:rPr>
              <a:t> </a:t>
            </a:r>
            <a:r>
              <a:rPr b="1" lang="en-US" sz="1400" spc="-66" strike="noStrike">
                <a:solidFill>
                  <a:srgbClr val="0b044f"/>
                </a:solidFill>
                <a:latin typeface="Verdana"/>
                <a:ea typeface="DejaVu Sans"/>
              </a:rPr>
              <a:t>variable</a:t>
            </a:r>
            <a:r>
              <a:rPr b="1" lang="en-US" sz="1400" spc="-80" strike="noStrike">
                <a:solidFill>
                  <a:srgbClr val="0b044f"/>
                </a:solidFill>
                <a:latin typeface="Verdana"/>
                <a:ea typeface="DejaVu Sans"/>
              </a:rPr>
              <a:t> </a:t>
            </a:r>
            <a:r>
              <a:rPr b="1" lang="en-US" sz="1400" spc="-41" strike="noStrike">
                <a:solidFill>
                  <a:srgbClr val="0b044f"/>
                </a:solidFill>
                <a:latin typeface="Verdana"/>
                <a:ea typeface="DejaVu Sans"/>
              </a:rPr>
              <a:t>which</a:t>
            </a:r>
            <a:r>
              <a:rPr b="1" lang="en-US" sz="1400" spc="-80" strike="noStrike">
                <a:solidFill>
                  <a:srgbClr val="0b044f"/>
                </a:solidFill>
                <a:latin typeface="Verdana"/>
                <a:ea typeface="DejaVu Sans"/>
              </a:rPr>
              <a:t> </a:t>
            </a:r>
            <a:r>
              <a:rPr b="1" lang="en-US" sz="1400" spc="-66" strike="noStrike">
                <a:solidFill>
                  <a:srgbClr val="0b044f"/>
                </a:solidFill>
                <a:latin typeface="Verdana"/>
                <a:ea typeface="DejaVu Sans"/>
              </a:rPr>
              <a:t>we</a:t>
            </a:r>
            <a:r>
              <a:rPr b="1" lang="en-US" sz="1400" spc="-80" strike="noStrike">
                <a:solidFill>
                  <a:srgbClr val="0b044f"/>
                </a:solidFill>
                <a:latin typeface="Verdana"/>
                <a:ea typeface="DejaVu Sans"/>
              </a:rPr>
              <a:t> </a:t>
            </a:r>
            <a:r>
              <a:rPr b="1" lang="en-US" sz="1400" spc="-35" strike="noStrike">
                <a:solidFill>
                  <a:srgbClr val="0b044f"/>
                </a:solidFill>
                <a:latin typeface="Verdana"/>
                <a:ea typeface="DejaVu Sans"/>
              </a:rPr>
              <a:t>need</a:t>
            </a:r>
            <a:r>
              <a:rPr b="1" lang="en-US" sz="1400" spc="-80" strike="noStrike">
                <a:solidFill>
                  <a:srgbClr val="0b044f"/>
                </a:solidFill>
                <a:latin typeface="Verdana"/>
                <a:ea typeface="DejaVu Sans"/>
              </a:rPr>
              <a:t> </a:t>
            </a:r>
            <a:r>
              <a:rPr b="1" lang="en-US" sz="1400" spc="-52" strike="noStrike">
                <a:solidFill>
                  <a:srgbClr val="0b044f"/>
                </a:solidFill>
                <a:latin typeface="Verdana"/>
                <a:ea typeface="DejaVu Sans"/>
              </a:rPr>
              <a:t>to</a:t>
            </a:r>
            <a:r>
              <a:rPr b="1" lang="en-US" sz="1400" spc="-80" strike="noStrike">
                <a:solidFill>
                  <a:srgbClr val="0b044f"/>
                </a:solidFill>
                <a:latin typeface="Verdana"/>
                <a:ea typeface="DejaVu Sans"/>
              </a:rPr>
              <a:t> </a:t>
            </a:r>
            <a:r>
              <a:rPr b="1" lang="en-US" sz="1400" spc="-41" strike="noStrike">
                <a:solidFill>
                  <a:srgbClr val="0b044f"/>
                </a:solidFill>
                <a:latin typeface="Verdana"/>
                <a:ea typeface="DejaVu Sans"/>
              </a:rPr>
              <a:t>predict</a:t>
            </a:r>
            <a:r>
              <a:rPr b="1" lang="en-US" sz="1400" spc="-80" strike="noStrike">
                <a:solidFill>
                  <a:srgbClr val="0b044f"/>
                </a:solidFill>
                <a:latin typeface="Verdana"/>
                <a:ea typeface="DejaVu Sans"/>
              </a:rPr>
              <a:t> </a:t>
            </a:r>
            <a:r>
              <a:rPr b="1" lang="en-US" sz="1400" spc="-72" strike="noStrike">
                <a:solidFill>
                  <a:srgbClr val="0b044f"/>
                </a:solidFill>
                <a:latin typeface="Verdana"/>
                <a:ea typeface="DejaVu Sans"/>
              </a:rPr>
              <a:t>for</a:t>
            </a:r>
            <a:r>
              <a:rPr b="1" lang="en-US" sz="1400" spc="-80" strike="noStrike">
                <a:solidFill>
                  <a:srgbClr val="0b044f"/>
                </a:solidFill>
                <a:latin typeface="Verdana"/>
                <a:ea typeface="DejaVu Sans"/>
              </a:rPr>
              <a:t> </a:t>
            </a:r>
            <a:r>
              <a:rPr b="1" lang="en-US" sz="1400" spc="-52" strike="noStrike">
                <a:solidFill>
                  <a:srgbClr val="0b044f"/>
                </a:solidFill>
                <a:latin typeface="Verdana"/>
                <a:ea typeface="DejaVu Sans"/>
              </a:rPr>
              <a:t>new  </a:t>
            </a:r>
            <a:r>
              <a:rPr b="1" lang="en-US" sz="1400" spc="-60" strike="noStrike">
                <a:solidFill>
                  <a:srgbClr val="0b044f"/>
                </a:solidFill>
                <a:latin typeface="Verdana"/>
                <a:ea typeface="DejaVu Sans"/>
              </a:rPr>
              <a:t>observations.</a:t>
            </a:r>
            <a:endParaRPr b="0" lang="en-IN" sz="1400" spc="-1" strike="noStrike">
              <a:latin typeface="Arial"/>
            </a:endParaRPr>
          </a:p>
          <a:p>
            <a:pPr marL="421560" indent="-409680">
              <a:lnSpc>
                <a:spcPct val="150000"/>
              </a:lnSpc>
              <a:buClr>
                <a:srgbClr val="0b044f"/>
              </a:buClr>
              <a:buFont typeface="DejaVu Sans"/>
              <a:buChar char="➢"/>
              <a:tabLst>
                <a:tab algn="l" pos="421560"/>
                <a:tab algn="l" pos="422280"/>
              </a:tabLst>
            </a:pPr>
            <a:r>
              <a:rPr b="1" lang="en-US" sz="1400" spc="-41" strike="noStrike">
                <a:solidFill>
                  <a:srgbClr val="0b044f"/>
                </a:solidFill>
                <a:latin typeface="Verdana"/>
                <a:ea typeface="DejaVu Sans"/>
              </a:rPr>
              <a:t>We </a:t>
            </a:r>
            <a:r>
              <a:rPr b="1" lang="en-US" sz="1400" spc="-32" strike="noStrike">
                <a:solidFill>
                  <a:srgbClr val="0b044f"/>
                </a:solidFill>
                <a:latin typeface="Verdana"/>
                <a:ea typeface="DejaVu Sans"/>
              </a:rPr>
              <a:t>change </a:t>
            </a:r>
            <a:r>
              <a:rPr b="1" lang="en-US" sz="1400" spc="-35" strike="noStrike">
                <a:solidFill>
                  <a:srgbClr val="0b044f"/>
                </a:solidFill>
                <a:latin typeface="Verdana"/>
                <a:ea typeface="DejaVu Sans"/>
              </a:rPr>
              <a:t>the </a:t>
            </a:r>
            <a:r>
              <a:rPr b="1" lang="en-US" sz="1400" spc="-41" strike="noStrike">
                <a:solidFill>
                  <a:srgbClr val="0b044f"/>
                </a:solidFill>
                <a:latin typeface="Verdana"/>
                <a:ea typeface="DejaVu Sans"/>
              </a:rPr>
              <a:t>name </a:t>
            </a:r>
            <a:r>
              <a:rPr b="1" lang="en-US" sz="1400" spc="-52" strike="noStrike">
                <a:solidFill>
                  <a:srgbClr val="0b044f"/>
                </a:solidFill>
                <a:latin typeface="Verdana"/>
                <a:ea typeface="DejaVu Sans"/>
              </a:rPr>
              <a:t>of some </a:t>
            </a:r>
            <a:r>
              <a:rPr b="1" lang="en-US" sz="1400" spc="-66" strike="noStrike">
                <a:solidFill>
                  <a:srgbClr val="0b044f"/>
                </a:solidFill>
                <a:latin typeface="Verdana"/>
                <a:ea typeface="DejaVu Sans"/>
              </a:rPr>
              <a:t>features </a:t>
            </a:r>
            <a:r>
              <a:rPr b="1" lang="en-US" sz="1400" spc="-72" strike="noStrike">
                <a:solidFill>
                  <a:srgbClr val="0b044f"/>
                </a:solidFill>
                <a:latin typeface="Verdana"/>
                <a:ea typeface="DejaVu Sans"/>
              </a:rPr>
              <a:t>for </a:t>
            </a:r>
            <a:r>
              <a:rPr b="1" lang="en-US" sz="1400" spc="-60" strike="noStrike">
                <a:solidFill>
                  <a:srgbClr val="0b044f"/>
                </a:solidFill>
                <a:latin typeface="Verdana"/>
                <a:ea typeface="DejaVu Sans"/>
              </a:rPr>
              <a:t>our </a:t>
            </a:r>
            <a:r>
              <a:rPr b="1" lang="en-US" sz="1400" spc="-46" strike="noStrike">
                <a:solidFill>
                  <a:srgbClr val="0b044f"/>
                </a:solidFill>
                <a:latin typeface="Verdana"/>
                <a:ea typeface="DejaVu Sans"/>
              </a:rPr>
              <a:t>convenience </a:t>
            </a:r>
            <a:r>
              <a:rPr b="1" lang="en-US" sz="1400" spc="-140" strike="noStrike">
                <a:solidFill>
                  <a:srgbClr val="0b044f"/>
                </a:solidFill>
                <a:latin typeface="Verdana"/>
                <a:ea typeface="DejaVu Sans"/>
              </a:rPr>
              <a:t>, </a:t>
            </a:r>
            <a:r>
              <a:rPr b="1" lang="en-US" sz="1400" spc="-52" strike="noStrike">
                <a:solidFill>
                  <a:srgbClr val="0b044f"/>
                </a:solidFill>
                <a:latin typeface="Verdana"/>
                <a:ea typeface="DejaVu Sans"/>
              </a:rPr>
              <a:t>they </a:t>
            </a:r>
            <a:r>
              <a:rPr b="1" lang="en-US" sz="1400" spc="-75" strike="noStrike">
                <a:solidFill>
                  <a:srgbClr val="0b044f"/>
                </a:solidFill>
                <a:latin typeface="Verdana"/>
                <a:ea typeface="DejaVu Sans"/>
              </a:rPr>
              <a:t>are </a:t>
            </a:r>
            <a:r>
              <a:rPr b="1" lang="en-US" sz="1400" spc="-80" strike="noStrike">
                <a:solidFill>
                  <a:srgbClr val="0b044f"/>
                </a:solidFill>
                <a:latin typeface="Verdana"/>
                <a:ea typeface="DejaVu Sans"/>
              </a:rPr>
              <a:t>as </a:t>
            </a:r>
            <a:r>
              <a:rPr b="1" lang="en-US" sz="1400" spc="-52" strike="noStrike">
                <a:solidFill>
                  <a:srgbClr val="0b044f"/>
                </a:solidFill>
                <a:latin typeface="Verdana"/>
                <a:ea typeface="DejaVu Sans"/>
              </a:rPr>
              <a:t>below  </a:t>
            </a:r>
            <a:r>
              <a:rPr b="1" lang="en-US" sz="1400" spc="-86" strike="noStrike">
                <a:solidFill>
                  <a:srgbClr val="0b044f"/>
                </a:solidFill>
                <a:latin typeface="Verdana"/>
                <a:ea typeface="DejaVu Sans"/>
              </a:rPr>
              <a:t>'Rented_Bike_Count', </a:t>
            </a:r>
            <a:r>
              <a:rPr b="1" lang="en-US" sz="1400" spc="-106" strike="noStrike">
                <a:solidFill>
                  <a:srgbClr val="0b044f"/>
                </a:solidFill>
                <a:latin typeface="Verdana"/>
                <a:ea typeface="DejaVu Sans"/>
              </a:rPr>
              <a:t>'Hour', </a:t>
            </a:r>
            <a:r>
              <a:rPr b="1" lang="en-US" sz="1400" spc="-92" strike="noStrike">
                <a:solidFill>
                  <a:srgbClr val="0b044f"/>
                </a:solidFill>
                <a:latin typeface="Verdana"/>
                <a:ea typeface="DejaVu Sans"/>
              </a:rPr>
              <a:t>'Temperature', </a:t>
            </a:r>
            <a:r>
              <a:rPr b="1" lang="en-US" sz="1400" spc="-80" strike="noStrike">
                <a:solidFill>
                  <a:srgbClr val="0b044f"/>
                </a:solidFill>
                <a:latin typeface="Verdana"/>
                <a:ea typeface="DejaVu Sans"/>
              </a:rPr>
              <a:t>'Humidity', </a:t>
            </a:r>
            <a:r>
              <a:rPr b="1" lang="en-US" sz="1400" spc="-86" strike="noStrike">
                <a:solidFill>
                  <a:srgbClr val="0b044f"/>
                </a:solidFill>
                <a:latin typeface="Verdana"/>
                <a:ea typeface="DejaVu Sans"/>
              </a:rPr>
              <a:t>'Wind_speed', 'Visibility',  ‘Dew_point_temperature', </a:t>
            </a:r>
            <a:r>
              <a:rPr b="1" lang="en-US" sz="1400" spc="-92" strike="noStrike">
                <a:solidFill>
                  <a:srgbClr val="0b044f"/>
                </a:solidFill>
                <a:latin typeface="Verdana"/>
                <a:ea typeface="DejaVu Sans"/>
              </a:rPr>
              <a:t>'Solar_Radiation', 'Rainfall', </a:t>
            </a:r>
            <a:r>
              <a:rPr b="1" lang="en-US" sz="1400" spc="-97" strike="noStrike">
                <a:solidFill>
                  <a:srgbClr val="0b044f"/>
                </a:solidFill>
                <a:latin typeface="Verdana"/>
                <a:ea typeface="DejaVu Sans"/>
              </a:rPr>
              <a:t>'Snowfall', </a:t>
            </a:r>
            <a:r>
              <a:rPr b="1" lang="en-US" sz="1400" spc="-100" strike="noStrike">
                <a:solidFill>
                  <a:srgbClr val="0b044f"/>
                </a:solidFill>
                <a:latin typeface="Verdana"/>
                <a:ea typeface="DejaVu Sans"/>
              </a:rPr>
              <a:t>'Seasons', </a:t>
            </a:r>
            <a:r>
              <a:rPr b="1" lang="en-US" sz="1400" spc="-92" strike="noStrike">
                <a:solidFill>
                  <a:srgbClr val="0b044f"/>
                </a:solidFill>
                <a:latin typeface="Verdana"/>
                <a:ea typeface="DejaVu Sans"/>
              </a:rPr>
              <a:t>'Holiday',  </a:t>
            </a:r>
            <a:r>
              <a:rPr b="1" lang="en-US" sz="1400" spc="-72" strike="noStrike">
                <a:solidFill>
                  <a:srgbClr val="0b044f"/>
                </a:solidFill>
                <a:latin typeface="Verdana"/>
                <a:ea typeface="DejaVu Sans"/>
              </a:rPr>
              <a:t>'Functioning_Day',</a:t>
            </a:r>
            <a:r>
              <a:rPr b="1" lang="en-US" sz="1400" spc="-92" strike="noStrike">
                <a:solidFill>
                  <a:srgbClr val="0b044f"/>
                </a:solidFill>
                <a:latin typeface="Verdana"/>
                <a:ea typeface="DejaVu Sans"/>
              </a:rPr>
              <a:t> </a:t>
            </a:r>
            <a:r>
              <a:rPr b="1" lang="en-US" sz="1400" spc="-86" strike="noStrike">
                <a:solidFill>
                  <a:srgbClr val="0b044f"/>
                </a:solidFill>
                <a:latin typeface="Verdana"/>
                <a:ea typeface="DejaVu Sans"/>
              </a:rPr>
              <a:t>'month','weekdays_weekend'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Picture 3" descr=""/>
          <p:cNvPicPr/>
          <p:nvPr/>
        </p:nvPicPr>
        <p:blipFill>
          <a:blip r:embed="rId1"/>
          <a:stretch/>
        </p:blipFill>
        <p:spPr>
          <a:xfrm>
            <a:off x="1620000" y="2665440"/>
            <a:ext cx="5939280" cy="2194560"/>
          </a:xfrm>
          <a:prstGeom prst="rect">
            <a:avLst/>
          </a:prstGeom>
          <a:ln w="0">
            <a:noFill/>
          </a:ln>
        </p:spPr>
      </p:pic>
      <p:sp>
        <p:nvSpPr>
          <p:cNvPr id="133" name="PlaceHolder 1"/>
          <p:cNvSpPr>
            <a:spLocks noGrp="1"/>
          </p:cNvSpPr>
          <p:nvPr>
            <p:ph type="title"/>
          </p:nvPr>
        </p:nvSpPr>
        <p:spPr>
          <a:xfrm>
            <a:off x="3240000" y="219240"/>
            <a:ext cx="2879280" cy="500040"/>
          </a:xfrm>
          <a:prstGeom prst="rect">
            <a:avLst/>
          </a:prstGeom>
          <a:noFill/>
          <a:ln w="0">
            <a:noFill/>
          </a:ln>
        </p:spPr>
        <p:txBody>
          <a:bodyPr lIns="0" rIns="0" tIns="0" bIns="0" anchor="ctr">
            <a:noAutofit/>
          </a:bodyPr>
          <a:p>
            <a:pPr algn="ctr">
              <a:lnSpc>
                <a:spcPct val="100000"/>
              </a:lnSpc>
              <a:buNone/>
            </a:pPr>
            <a:r>
              <a:rPr b="1" lang="en-IN" sz="2800" spc="-1" strike="noStrike">
                <a:solidFill>
                  <a:srgbClr val="cc0000"/>
                </a:solidFill>
                <a:latin typeface="Verdana"/>
              </a:rPr>
              <a:t>EDA(contd...)</a:t>
            </a:r>
            <a:endParaRPr b="0" lang="en-IN" sz="2800" spc="-1" strike="noStrike">
              <a:latin typeface="Arial"/>
            </a:endParaRPr>
          </a:p>
        </p:txBody>
      </p:sp>
      <p:sp>
        <p:nvSpPr>
          <p:cNvPr id="134" name=""/>
          <p:cNvSpPr/>
          <p:nvPr/>
        </p:nvSpPr>
        <p:spPr>
          <a:xfrm>
            <a:off x="360000" y="1260000"/>
            <a:ext cx="2699280" cy="539280"/>
          </a:xfrm>
          <a:prstGeom prst="rect">
            <a:avLst/>
          </a:prstGeom>
          <a:noFill/>
          <a:ln w="0">
            <a:noFill/>
          </a:ln>
        </p:spPr>
        <p:style>
          <a:lnRef idx="0"/>
          <a:fillRef idx="0"/>
          <a:effectRef idx="0"/>
          <a:fontRef idx="minor"/>
        </p:style>
      </p:sp>
      <p:sp>
        <p:nvSpPr>
          <p:cNvPr id="135" name=""/>
          <p:cNvSpPr/>
          <p:nvPr/>
        </p:nvSpPr>
        <p:spPr>
          <a:xfrm>
            <a:off x="720000" y="720000"/>
            <a:ext cx="7739280" cy="601560"/>
          </a:xfrm>
          <a:prstGeom prst="rect">
            <a:avLst/>
          </a:prstGeom>
          <a:noFill/>
          <a:ln w="0">
            <a:noFill/>
          </a:ln>
        </p:spPr>
        <p:style>
          <a:lnRef idx="0"/>
          <a:fillRef idx="0"/>
          <a:effectRef idx="0"/>
          <a:fontRef idx="minor"/>
        </p:style>
        <p:txBody>
          <a:bodyPr lIns="90000" rIns="90000" tIns="45000" bIns="45000" anchor="t">
            <a:noAutofit/>
          </a:bodyPr>
          <a:p>
            <a:r>
              <a:rPr b="1" lang="en-IN" sz="2200" spc="-1" strike="noStrike">
                <a:solidFill>
                  <a:srgbClr val="2a6099"/>
                </a:solidFill>
                <a:latin typeface="Arial"/>
                <a:ea typeface="DejaVu Sans"/>
              </a:rPr>
              <a:t>Relation Between Price Range &amp; Ram</a:t>
            </a:r>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a:p>
            <a:endParaRPr b="0" lang="en-IN" sz="2200" spc="-1" strike="noStrike">
              <a:latin typeface="Arial"/>
            </a:endParaRPr>
          </a:p>
        </p:txBody>
      </p:sp>
      <p:sp>
        <p:nvSpPr>
          <p:cNvPr id="136" name=""/>
          <p:cNvSpPr/>
          <p:nvPr/>
        </p:nvSpPr>
        <p:spPr>
          <a:xfrm>
            <a:off x="900000" y="1080000"/>
            <a:ext cx="7428240" cy="1800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500" spc="-1" strike="noStrike">
                <a:solidFill>
                  <a:srgbClr val="111111"/>
                </a:solidFill>
                <a:latin typeface="Arial"/>
                <a:ea typeface="DejaVu Sans"/>
              </a:rPr>
              <a:t>This is a positive relationship, with increase in RAM, price too increases. There are 4  types of price range</a:t>
            </a:r>
            <a:endParaRPr b="0" lang="en-IN" sz="1500" spc="-1" strike="noStrike">
              <a:latin typeface="Arial"/>
            </a:endParaRPr>
          </a:p>
          <a:p>
            <a:pPr marL="216000" indent="-216000">
              <a:lnSpc>
                <a:spcPct val="100000"/>
              </a:lnSpc>
              <a:buClr>
                <a:srgbClr val="000000"/>
              </a:buClr>
              <a:buSzPct val="45000"/>
              <a:buFont typeface="Wingdings" charset="2"/>
              <a:buChar char=""/>
            </a:pPr>
            <a:r>
              <a:rPr b="0" lang="en-IN" sz="1500" spc="-1" strike="noStrike">
                <a:solidFill>
                  <a:srgbClr val="111111"/>
                </a:solidFill>
                <a:latin typeface="Arial"/>
                <a:ea typeface="DejaVu Sans"/>
              </a:rPr>
              <a:t>Type 1(low cost): RAM ranges between 216 to 1974 megabytes.</a:t>
            </a:r>
            <a:endParaRPr b="0" lang="en-IN" sz="1500" spc="-1" strike="noStrike">
              <a:latin typeface="Arial"/>
            </a:endParaRPr>
          </a:p>
          <a:p>
            <a:pPr marL="216000" indent="-216000">
              <a:lnSpc>
                <a:spcPct val="100000"/>
              </a:lnSpc>
              <a:buClr>
                <a:srgbClr val="000000"/>
              </a:buClr>
              <a:buSzPct val="45000"/>
              <a:buFont typeface="Wingdings" charset="2"/>
              <a:buChar char=""/>
            </a:pPr>
            <a:r>
              <a:rPr b="0" lang="en-IN" sz="1500" spc="-1" strike="noStrike">
                <a:solidFill>
                  <a:srgbClr val="111111"/>
                </a:solidFill>
                <a:latin typeface="Arial"/>
                <a:ea typeface="DejaVu Sans"/>
              </a:rPr>
              <a:t>Type 2(medium cost): RAM ranges  between 387 to 2811 megabytes</a:t>
            </a:r>
            <a:endParaRPr b="0" lang="en-IN" sz="1500" spc="-1" strike="noStrike">
              <a:latin typeface="Arial"/>
            </a:endParaRPr>
          </a:p>
          <a:p>
            <a:pPr marL="216000" indent="-216000">
              <a:lnSpc>
                <a:spcPct val="100000"/>
              </a:lnSpc>
              <a:buClr>
                <a:srgbClr val="000000"/>
              </a:buClr>
              <a:buSzPct val="45000"/>
              <a:buFont typeface="Wingdings" charset="2"/>
              <a:buChar char=""/>
            </a:pPr>
            <a:r>
              <a:rPr b="0" lang="en-IN" sz="1500" spc="-1" strike="noStrike">
                <a:solidFill>
                  <a:srgbClr val="111111"/>
                </a:solidFill>
                <a:latin typeface="Arial"/>
                <a:ea typeface="DejaVu Sans"/>
              </a:rPr>
              <a:t>Type 3(high cost): RAM ranges  between 1185 to 3916 megabytes</a:t>
            </a:r>
            <a:endParaRPr b="0" lang="en-IN" sz="1500" spc="-1" strike="noStrike">
              <a:latin typeface="Arial"/>
            </a:endParaRPr>
          </a:p>
          <a:p>
            <a:pPr marL="216000" indent="-216000">
              <a:lnSpc>
                <a:spcPct val="100000"/>
              </a:lnSpc>
              <a:buClr>
                <a:srgbClr val="000000"/>
              </a:buClr>
              <a:buSzPct val="45000"/>
              <a:buFont typeface="Wingdings" charset="2"/>
              <a:buChar char=""/>
            </a:pPr>
            <a:r>
              <a:rPr b="0" lang="en-IN" sz="1500" spc="-1" strike="noStrike">
                <a:solidFill>
                  <a:srgbClr val="111111"/>
                </a:solidFill>
                <a:latin typeface="Arial"/>
                <a:ea typeface="DejaVu Sans"/>
              </a:rPr>
              <a:t>Type 4(very high cost): RAM  ranges between 2255 to 4000  megabytes</a:t>
            </a:r>
            <a:endParaRPr b="0" lang="en-IN" sz="1500" spc="-1" strike="noStrike">
              <a:latin typeface="Arial"/>
            </a:endParaRPr>
          </a:p>
          <a:p>
            <a:pPr>
              <a:lnSpc>
                <a:spcPct val="100000"/>
              </a:lnSpc>
              <a:buNone/>
            </a:pP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17" descr=""/>
          <p:cNvPicPr/>
          <p:nvPr/>
        </p:nvPicPr>
        <p:blipFill>
          <a:blip r:embed="rId1"/>
          <a:stretch/>
        </p:blipFill>
        <p:spPr>
          <a:xfrm>
            <a:off x="1080000" y="2989440"/>
            <a:ext cx="7380000" cy="2050560"/>
          </a:xfrm>
          <a:prstGeom prst="rect">
            <a:avLst/>
          </a:prstGeom>
          <a:ln w="0">
            <a:noFill/>
          </a:ln>
        </p:spPr>
      </p:pic>
      <p:sp>
        <p:nvSpPr>
          <p:cNvPr id="138" name=""/>
          <p:cNvSpPr/>
          <p:nvPr/>
        </p:nvSpPr>
        <p:spPr>
          <a:xfrm>
            <a:off x="360000" y="1260000"/>
            <a:ext cx="2699280" cy="539280"/>
          </a:xfrm>
          <a:prstGeom prst="rect">
            <a:avLst/>
          </a:prstGeom>
          <a:noFill/>
          <a:ln w="0">
            <a:noFill/>
          </a:ln>
        </p:spPr>
        <p:style>
          <a:lnRef idx="0"/>
          <a:fillRef idx="0"/>
          <a:effectRef idx="0"/>
          <a:fontRef idx="minor"/>
        </p:style>
      </p:sp>
      <p:sp>
        <p:nvSpPr>
          <p:cNvPr id="139" name=""/>
          <p:cNvSpPr/>
          <p:nvPr/>
        </p:nvSpPr>
        <p:spPr>
          <a:xfrm>
            <a:off x="900720" y="298440"/>
            <a:ext cx="7739280" cy="601560"/>
          </a:xfrm>
          <a:prstGeom prst="rect">
            <a:avLst/>
          </a:prstGeom>
          <a:noFill/>
          <a:ln w="0">
            <a:noFill/>
          </a:ln>
        </p:spPr>
        <p:style>
          <a:lnRef idx="0"/>
          <a:fillRef idx="0"/>
          <a:effectRef idx="0"/>
          <a:fontRef idx="minor"/>
        </p:style>
        <p:txBody>
          <a:bodyPr lIns="90000" rIns="90000" tIns="45000" bIns="45000" anchor="t">
            <a:noAutofit/>
          </a:bodyPr>
          <a:p>
            <a:pPr marL="9360">
              <a:lnSpc>
                <a:spcPct val="100000"/>
              </a:lnSpc>
              <a:spcBef>
                <a:spcPts val="71"/>
              </a:spcBef>
              <a:buNone/>
            </a:pPr>
            <a:r>
              <a:rPr b="1" lang="en-IN" sz="2800" spc="-4" strike="noStrike">
                <a:solidFill>
                  <a:srgbClr val="cc0000"/>
                </a:solidFill>
                <a:latin typeface="Calibri"/>
                <a:ea typeface="DejaVu Sans"/>
              </a:rPr>
              <a:t>Relationship</a:t>
            </a:r>
            <a:r>
              <a:rPr b="1" lang="en-IN" sz="2800" spc="35" strike="noStrike">
                <a:solidFill>
                  <a:srgbClr val="cc0000"/>
                </a:solidFill>
                <a:latin typeface="Calibri"/>
                <a:ea typeface="DejaVu Sans"/>
              </a:rPr>
              <a:t> </a:t>
            </a:r>
            <a:r>
              <a:rPr b="1" lang="en-IN" sz="2800" spc="-4" strike="noStrike">
                <a:solidFill>
                  <a:srgbClr val="cc0000"/>
                </a:solidFill>
                <a:latin typeface="Calibri"/>
                <a:ea typeface="DejaVu Sans"/>
              </a:rPr>
              <a:t>between</a:t>
            </a:r>
            <a:r>
              <a:rPr b="1" lang="en-IN" sz="2800" spc="35" strike="noStrike">
                <a:solidFill>
                  <a:srgbClr val="cc0000"/>
                </a:solidFill>
                <a:latin typeface="Calibri"/>
                <a:ea typeface="DejaVu Sans"/>
              </a:rPr>
              <a:t> </a:t>
            </a:r>
            <a:r>
              <a:rPr b="1" lang="en-IN" sz="2800" spc="-4" strike="noStrike">
                <a:solidFill>
                  <a:srgbClr val="cc0000"/>
                </a:solidFill>
                <a:latin typeface="Calibri"/>
                <a:ea typeface="DejaVu Sans"/>
              </a:rPr>
              <a:t>the</a:t>
            </a:r>
            <a:r>
              <a:rPr b="1" lang="en-IN" sz="2800" spc="29" strike="noStrike">
                <a:solidFill>
                  <a:srgbClr val="cc0000"/>
                </a:solidFill>
                <a:latin typeface="Calibri"/>
                <a:ea typeface="DejaVu Sans"/>
              </a:rPr>
              <a:t> </a:t>
            </a:r>
            <a:r>
              <a:rPr b="1" lang="en-IN" sz="2800" spc="-4" strike="noStrike">
                <a:solidFill>
                  <a:srgbClr val="cc0000"/>
                </a:solidFill>
                <a:latin typeface="Calibri"/>
                <a:ea typeface="DejaVu Sans"/>
              </a:rPr>
              <a:t>Price</a:t>
            </a:r>
            <a:r>
              <a:rPr b="1" lang="en-IN" sz="2800" spc="21" strike="noStrike">
                <a:solidFill>
                  <a:srgbClr val="cc0000"/>
                </a:solidFill>
                <a:latin typeface="Calibri"/>
                <a:ea typeface="DejaVu Sans"/>
              </a:rPr>
              <a:t> </a:t>
            </a:r>
            <a:r>
              <a:rPr b="1" lang="en-IN" sz="2800" spc="-4" strike="noStrike">
                <a:solidFill>
                  <a:srgbClr val="cc0000"/>
                </a:solidFill>
                <a:latin typeface="Calibri"/>
                <a:ea typeface="DejaVu Sans"/>
              </a:rPr>
              <a:t>Range</a:t>
            </a:r>
            <a:r>
              <a:rPr b="1" lang="en-IN" sz="2800" spc="35" strike="noStrike">
                <a:solidFill>
                  <a:srgbClr val="cc0000"/>
                </a:solidFill>
                <a:latin typeface="Calibri"/>
                <a:ea typeface="DejaVu Sans"/>
              </a:rPr>
              <a:t> </a:t>
            </a:r>
            <a:r>
              <a:rPr b="1" lang="en-IN" sz="2800" spc="-4" strike="noStrike">
                <a:solidFill>
                  <a:srgbClr val="cc0000"/>
                </a:solidFill>
                <a:latin typeface="Calibri"/>
                <a:ea typeface="DejaVu Sans"/>
              </a:rPr>
              <a:t>and</a:t>
            </a:r>
            <a:r>
              <a:rPr b="1" lang="en-IN" sz="2800" spc="21" strike="noStrike">
                <a:solidFill>
                  <a:srgbClr val="cc0000"/>
                </a:solidFill>
                <a:latin typeface="Calibri"/>
                <a:ea typeface="DejaVu Sans"/>
              </a:rPr>
              <a:t> </a:t>
            </a:r>
            <a:r>
              <a:rPr b="1" lang="en-IN" sz="2800" spc="-9" strike="noStrike">
                <a:solidFill>
                  <a:srgbClr val="cc0000"/>
                </a:solidFill>
                <a:latin typeface="Calibri"/>
                <a:ea typeface="DejaVu Sans"/>
              </a:rPr>
              <a:t>Pixel</a:t>
            </a:r>
            <a:r>
              <a:rPr b="1" lang="en-IN" sz="2800" spc="29" strike="noStrike">
                <a:solidFill>
                  <a:srgbClr val="cc0000"/>
                </a:solidFill>
                <a:latin typeface="Calibri"/>
                <a:ea typeface="DejaVu Sans"/>
              </a:rPr>
              <a:t> </a:t>
            </a:r>
            <a:r>
              <a:rPr b="1" lang="en-IN" sz="2800" spc="-4" strike="noStrike">
                <a:solidFill>
                  <a:srgbClr val="cc0000"/>
                </a:solidFill>
                <a:latin typeface="Calibri"/>
                <a:ea typeface="DejaVu Sans"/>
              </a:rPr>
              <a:t>Height/ </a:t>
            </a:r>
            <a:r>
              <a:rPr b="1" lang="en-IN" sz="2800" spc="-548" strike="noStrike">
                <a:solidFill>
                  <a:srgbClr val="cc0000"/>
                </a:solidFill>
                <a:latin typeface="Calibri"/>
                <a:ea typeface="DejaVu Sans"/>
              </a:rPr>
              <a:t> </a:t>
            </a:r>
            <a:r>
              <a:rPr b="1" lang="en-IN" sz="2800" spc="-4" strike="noStrike">
                <a:solidFill>
                  <a:srgbClr val="cc0000"/>
                </a:solidFill>
                <a:latin typeface="Calibri"/>
                <a:ea typeface="DejaVu Sans"/>
              </a:rPr>
              <a:t>Width /Ram</a:t>
            </a:r>
            <a:endParaRPr b="0" lang="en-IN" sz="2800" spc="-1" strike="noStrike">
              <a:latin typeface="Arial"/>
            </a:endParaRPr>
          </a:p>
        </p:txBody>
      </p:sp>
      <p:sp>
        <p:nvSpPr>
          <p:cNvPr id="140" name=""/>
          <p:cNvSpPr/>
          <p:nvPr/>
        </p:nvSpPr>
        <p:spPr>
          <a:xfrm>
            <a:off x="900000" y="1260000"/>
            <a:ext cx="7428240" cy="1369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74"/>
              </a:spcBef>
              <a:buClr>
                <a:srgbClr val="000000"/>
              </a:buClr>
              <a:buSzPct val="45000"/>
              <a:buFont typeface="Wingdings" charset="2"/>
              <a:buChar char=""/>
              <a:tabLst>
                <a:tab algn="l" pos="288000"/>
                <a:tab algn="l" pos="288720"/>
              </a:tabLst>
            </a:pPr>
            <a:r>
              <a:rPr b="0" lang="en-IN" sz="1500" spc="-1" strike="noStrike">
                <a:solidFill>
                  <a:srgbClr val="000000"/>
                </a:solidFill>
                <a:latin typeface="Times New Roman"/>
                <a:ea typeface="DejaVu Sans"/>
              </a:rPr>
              <a:t>Here we see that Ram of phone and price are highly corelated increase in ram increase in price</a:t>
            </a:r>
            <a:endParaRPr b="0" lang="en-IN" sz="1500" spc="-1" strike="noStrike">
              <a:latin typeface="Arial"/>
            </a:endParaRPr>
          </a:p>
          <a:p>
            <a:pPr marL="216000" indent="-216000">
              <a:lnSpc>
                <a:spcPct val="100000"/>
              </a:lnSpc>
              <a:spcBef>
                <a:spcPts val="74"/>
              </a:spcBef>
              <a:buClr>
                <a:srgbClr val="000000"/>
              </a:buClr>
              <a:buSzPct val="45000"/>
              <a:buFont typeface="Wingdings" charset="2"/>
              <a:buChar char=""/>
              <a:tabLst>
                <a:tab algn="l" pos="288000"/>
                <a:tab algn="l" pos="288720"/>
              </a:tabLst>
            </a:pPr>
            <a:r>
              <a:rPr b="0" lang="en-IN" sz="1500" spc="-1" strike="noStrike">
                <a:solidFill>
                  <a:srgbClr val="000000"/>
                </a:solidFill>
                <a:latin typeface="Times New Roman"/>
                <a:ea typeface="DejaVu Sans"/>
              </a:rPr>
              <a:t>From</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the above bar</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plot,</a:t>
            </a:r>
            <a:r>
              <a:rPr b="0" lang="en-IN" sz="1500" spc="-4" strike="noStrike">
                <a:solidFill>
                  <a:srgbClr val="000000"/>
                </a:solidFill>
                <a:latin typeface="Times New Roman"/>
                <a:ea typeface="DejaVu Sans"/>
              </a:rPr>
              <a:t> we</a:t>
            </a:r>
            <a:r>
              <a:rPr b="0" lang="en-IN" sz="1500" spc="-1" strike="noStrike">
                <a:solidFill>
                  <a:srgbClr val="000000"/>
                </a:solidFill>
                <a:latin typeface="Times New Roman"/>
                <a:ea typeface="DejaVu Sans"/>
              </a:rPr>
              <a:t> can</a:t>
            </a:r>
            <a:r>
              <a:rPr b="0" lang="en-IN" sz="1500" spc="-4" strike="noStrike">
                <a:solidFill>
                  <a:srgbClr val="000000"/>
                </a:solidFill>
                <a:latin typeface="Times New Roman"/>
                <a:ea typeface="DejaVu Sans"/>
              </a:rPr>
              <a:t> see</a:t>
            </a:r>
            <a:r>
              <a:rPr b="0" lang="en-IN" sz="1500" spc="-1" strike="noStrike">
                <a:solidFill>
                  <a:srgbClr val="000000"/>
                </a:solidFill>
                <a:latin typeface="Times New Roman"/>
                <a:ea typeface="DejaVu Sans"/>
              </a:rPr>
              <a:t> that the</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average</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pixel</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height and</a:t>
            </a:r>
            <a:r>
              <a:rPr b="0" lang="en-IN" sz="1500" spc="-4" strike="noStrike">
                <a:solidFill>
                  <a:srgbClr val="000000"/>
                </a:solidFill>
                <a:latin typeface="Times New Roman"/>
                <a:ea typeface="DejaVu Sans"/>
              </a:rPr>
              <a:t> width</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are highest</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for </a:t>
            </a:r>
            <a:r>
              <a:rPr b="0" lang="en-IN" sz="1500" spc="-327" strike="noStrike">
                <a:solidFill>
                  <a:srgbClr val="000000"/>
                </a:solidFill>
                <a:latin typeface="Times New Roman"/>
                <a:ea typeface="DejaVu Sans"/>
              </a:rPr>
              <a:t> </a:t>
            </a:r>
            <a:r>
              <a:rPr b="0" lang="en-IN" sz="1500" spc="-1" strike="noStrike">
                <a:solidFill>
                  <a:srgbClr val="000000"/>
                </a:solidFill>
                <a:latin typeface="Times New Roman"/>
                <a:ea typeface="DejaVu Sans"/>
              </a:rPr>
              <a:t>the</a:t>
            </a:r>
            <a:r>
              <a:rPr b="0" lang="en-IN" sz="1500" spc="-4" strike="noStrike">
                <a:solidFill>
                  <a:srgbClr val="000000"/>
                </a:solidFill>
                <a:latin typeface="Times New Roman"/>
                <a:ea typeface="DejaVu Sans"/>
              </a:rPr>
              <a:t> </a:t>
            </a:r>
            <a:r>
              <a:rPr b="0" lang="en-IN" sz="1500" spc="-1" strike="noStrike">
                <a:solidFill>
                  <a:srgbClr val="000000"/>
                </a:solidFill>
                <a:latin typeface="Times New Roman"/>
                <a:ea typeface="DejaVu Sans"/>
              </a:rPr>
              <a:t>price</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range 3(very</a:t>
            </a:r>
            <a:r>
              <a:rPr b="0" lang="en-IN" sz="1500" spc="-4" strike="noStrike">
                <a:solidFill>
                  <a:srgbClr val="000000"/>
                </a:solidFill>
                <a:latin typeface="Times New Roman"/>
                <a:ea typeface="DejaVu Sans"/>
              </a:rPr>
              <a:t> </a:t>
            </a:r>
            <a:r>
              <a:rPr b="0" lang="en-IN" sz="1500" spc="-1" strike="noStrike">
                <a:solidFill>
                  <a:srgbClr val="000000"/>
                </a:solidFill>
                <a:latin typeface="Times New Roman"/>
                <a:ea typeface="DejaVu Sans"/>
              </a:rPr>
              <a:t>high</a:t>
            </a:r>
            <a:r>
              <a:rPr b="0" lang="en-IN" sz="1500" spc="1" strike="noStrike">
                <a:solidFill>
                  <a:srgbClr val="000000"/>
                </a:solidFill>
                <a:latin typeface="Times New Roman"/>
                <a:ea typeface="DejaVu Sans"/>
              </a:rPr>
              <a:t> </a:t>
            </a:r>
            <a:r>
              <a:rPr b="0" lang="en-IN" sz="1500" spc="-1" strike="noStrike">
                <a:solidFill>
                  <a:srgbClr val="000000"/>
                </a:solidFill>
                <a:latin typeface="Times New Roman"/>
                <a:ea typeface="DejaVu Sans"/>
              </a:rPr>
              <a:t>cost).</a:t>
            </a:r>
            <a:endParaRPr b="0" lang="en-IN" sz="1500" spc="-1" strike="noStrike">
              <a:latin typeface="Arial"/>
            </a:endParaRPr>
          </a:p>
          <a:p>
            <a:pPr marL="216000" indent="-216000">
              <a:lnSpc>
                <a:spcPct val="100000"/>
              </a:lnSpc>
              <a:spcBef>
                <a:spcPts val="241"/>
              </a:spcBef>
              <a:buClr>
                <a:srgbClr val="000000"/>
              </a:buClr>
              <a:buSzPct val="45000"/>
              <a:buFont typeface="Wingdings" charset="2"/>
              <a:buChar char=""/>
              <a:tabLst>
                <a:tab algn="l" pos="288000"/>
                <a:tab algn="l" pos="288720"/>
              </a:tabLst>
            </a:pPr>
            <a:r>
              <a:rPr b="0" lang="en-IN" sz="1500" spc="-4" strike="noStrike">
                <a:solidFill>
                  <a:srgbClr val="000000"/>
                </a:solidFill>
                <a:latin typeface="Times New Roman"/>
                <a:ea typeface="DejaVu Sans"/>
              </a:rPr>
              <a:t>Low-cost </a:t>
            </a:r>
            <a:r>
              <a:rPr b="0" lang="en-IN" sz="1500" spc="-1" strike="noStrike">
                <a:solidFill>
                  <a:srgbClr val="000000"/>
                </a:solidFill>
                <a:latin typeface="Times New Roman"/>
                <a:ea typeface="DejaVu Sans"/>
              </a:rPr>
              <a:t>phones</a:t>
            </a:r>
            <a:r>
              <a:rPr b="0" lang="en-IN" sz="1500" spc="-4" strike="noStrike">
                <a:solidFill>
                  <a:srgbClr val="000000"/>
                </a:solidFill>
                <a:latin typeface="Times New Roman"/>
                <a:ea typeface="DejaVu Sans"/>
              </a:rPr>
              <a:t> </a:t>
            </a:r>
            <a:r>
              <a:rPr b="0" lang="en-IN" sz="1500" spc="-1" strike="noStrike">
                <a:solidFill>
                  <a:srgbClr val="000000"/>
                </a:solidFill>
                <a:latin typeface="Times New Roman"/>
                <a:ea typeface="DejaVu Sans"/>
              </a:rPr>
              <a:t>have</a:t>
            </a:r>
            <a:r>
              <a:rPr b="0" lang="en-IN" sz="1500" spc="1" strike="noStrike">
                <a:solidFill>
                  <a:srgbClr val="000000"/>
                </a:solidFill>
                <a:latin typeface="Times New Roman"/>
                <a:ea typeface="DejaVu Sans"/>
              </a:rPr>
              <a:t> </a:t>
            </a:r>
            <a:r>
              <a:rPr b="0" lang="en-IN" sz="1500" spc="-4" strike="noStrike">
                <a:solidFill>
                  <a:srgbClr val="000000"/>
                </a:solidFill>
                <a:latin typeface="Times New Roman"/>
                <a:ea typeface="DejaVu Sans"/>
              </a:rPr>
              <a:t>smaller</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average</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pixel</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width and</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pixel</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height.</a:t>
            </a:r>
            <a:endParaRPr b="0" lang="en-IN" sz="1500" spc="-1" strike="noStrike">
              <a:latin typeface="Arial"/>
            </a:endParaRPr>
          </a:p>
          <a:p>
            <a:pPr marL="216000" indent="-216000">
              <a:lnSpc>
                <a:spcPct val="100000"/>
              </a:lnSpc>
              <a:spcBef>
                <a:spcPts val="3"/>
              </a:spcBef>
              <a:buClr>
                <a:srgbClr val="000000"/>
              </a:buClr>
              <a:buSzPct val="45000"/>
              <a:buFont typeface="Wingdings" charset="2"/>
              <a:buChar char=""/>
              <a:tabLst>
                <a:tab algn="l" pos="288000"/>
                <a:tab algn="l" pos="288720"/>
              </a:tabLst>
            </a:pPr>
            <a:r>
              <a:rPr b="0" lang="en-IN" sz="1500" spc="-4" strike="noStrike">
                <a:solidFill>
                  <a:srgbClr val="000000"/>
                </a:solidFill>
                <a:latin typeface="Times New Roman"/>
                <a:ea typeface="DejaVu Sans"/>
              </a:rPr>
              <a:t>We</a:t>
            </a:r>
            <a:r>
              <a:rPr b="0" lang="en-IN" sz="1500" spc="-1" strike="noStrike">
                <a:solidFill>
                  <a:srgbClr val="000000"/>
                </a:solidFill>
                <a:latin typeface="Times New Roman"/>
                <a:ea typeface="DejaVu Sans"/>
              </a:rPr>
              <a:t> can</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observe</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from</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this</a:t>
            </a:r>
            <a:r>
              <a:rPr b="0" lang="en-IN" sz="1500" spc="-4" strike="noStrike">
                <a:solidFill>
                  <a:srgbClr val="000000"/>
                </a:solidFill>
                <a:latin typeface="Times New Roman"/>
                <a:ea typeface="DejaVu Sans"/>
              </a:rPr>
              <a:t> </a:t>
            </a:r>
            <a:r>
              <a:rPr b="0" lang="en-IN" sz="1500" spc="-1" strike="noStrike">
                <a:solidFill>
                  <a:srgbClr val="000000"/>
                </a:solidFill>
                <a:latin typeface="Times New Roman"/>
                <a:ea typeface="DejaVu Sans"/>
              </a:rPr>
              <a:t>Bar</a:t>
            </a:r>
            <a:r>
              <a:rPr b="0" lang="en-IN" sz="1500" spc="-4" strike="noStrike">
                <a:solidFill>
                  <a:srgbClr val="000000"/>
                </a:solidFill>
                <a:latin typeface="Times New Roman"/>
                <a:ea typeface="DejaVu Sans"/>
              </a:rPr>
              <a:t> </a:t>
            </a:r>
            <a:r>
              <a:rPr b="0" lang="en-IN" sz="1500" spc="-1" strike="noStrike">
                <a:solidFill>
                  <a:srgbClr val="000000"/>
                </a:solidFill>
                <a:latin typeface="Times New Roman"/>
                <a:ea typeface="DejaVu Sans"/>
              </a:rPr>
              <a:t>plot</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that pixel</a:t>
            </a:r>
            <a:r>
              <a:rPr b="0" lang="en-IN" sz="1500" spc="-15" strike="noStrike">
                <a:solidFill>
                  <a:srgbClr val="000000"/>
                </a:solidFill>
                <a:latin typeface="Times New Roman"/>
                <a:ea typeface="DejaVu Sans"/>
              </a:rPr>
              <a:t> </a:t>
            </a:r>
            <a:r>
              <a:rPr b="0" lang="en-IN" sz="1500" spc="-1" strike="noStrike">
                <a:solidFill>
                  <a:srgbClr val="000000"/>
                </a:solidFill>
                <a:latin typeface="Times New Roman"/>
                <a:ea typeface="DejaVu Sans"/>
              </a:rPr>
              <a:t>height</a:t>
            </a:r>
            <a:r>
              <a:rPr b="0" lang="en-IN" sz="1500" spc="-4" strike="noStrike">
                <a:solidFill>
                  <a:srgbClr val="000000"/>
                </a:solidFill>
                <a:latin typeface="Times New Roman"/>
                <a:ea typeface="DejaVu Sans"/>
              </a:rPr>
              <a:t> </a:t>
            </a:r>
            <a:r>
              <a:rPr b="0" lang="en-IN" sz="1500" spc="-1" strike="noStrike">
                <a:solidFill>
                  <a:srgbClr val="000000"/>
                </a:solidFill>
                <a:latin typeface="Times New Roman"/>
                <a:ea typeface="DejaVu Sans"/>
              </a:rPr>
              <a:t>and</a:t>
            </a:r>
            <a:r>
              <a:rPr b="0" lang="en-IN" sz="1500" spc="-4" strike="noStrike">
                <a:solidFill>
                  <a:srgbClr val="000000"/>
                </a:solidFill>
                <a:latin typeface="Times New Roman"/>
                <a:ea typeface="DejaVu Sans"/>
              </a:rPr>
              <a:t> </a:t>
            </a:r>
            <a:r>
              <a:rPr b="0" lang="en-IN" sz="1500" spc="-1" strike="noStrike">
                <a:solidFill>
                  <a:srgbClr val="000000"/>
                </a:solidFill>
                <a:latin typeface="Times New Roman"/>
                <a:ea typeface="DejaVu Sans"/>
              </a:rPr>
              <a:t>pixel</a:t>
            </a:r>
            <a:r>
              <a:rPr b="0" lang="en-IN" sz="1500" spc="-15" strike="noStrike">
                <a:solidFill>
                  <a:srgbClr val="000000"/>
                </a:solidFill>
                <a:latin typeface="Times New Roman"/>
                <a:ea typeface="DejaVu Sans"/>
              </a:rPr>
              <a:t> </a:t>
            </a:r>
            <a:r>
              <a:rPr b="0" lang="en-IN" sz="1500" spc="-1" strike="noStrike">
                <a:solidFill>
                  <a:srgbClr val="000000"/>
                </a:solidFill>
                <a:latin typeface="Times New Roman"/>
                <a:ea typeface="DejaVu Sans"/>
              </a:rPr>
              <a:t>width are</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roughly equal</a:t>
            </a:r>
            <a:r>
              <a:rPr b="0" lang="en-IN" sz="1500" spc="-12" strike="noStrike">
                <a:solidFill>
                  <a:srgbClr val="000000"/>
                </a:solidFill>
                <a:latin typeface="Times New Roman"/>
                <a:ea typeface="DejaVu Sans"/>
              </a:rPr>
              <a:t> </a:t>
            </a:r>
            <a:r>
              <a:rPr b="0" lang="en-IN" sz="1500" spc="-1" strike="noStrike">
                <a:solidFill>
                  <a:srgbClr val="000000"/>
                </a:solidFill>
                <a:latin typeface="Times New Roman"/>
                <a:ea typeface="DejaVu Sans"/>
              </a:rPr>
              <a:t>in </a:t>
            </a:r>
            <a:r>
              <a:rPr b="0" lang="en-IN" sz="1500" spc="-327" strike="noStrike">
                <a:solidFill>
                  <a:srgbClr val="000000"/>
                </a:solidFill>
                <a:latin typeface="Times New Roman"/>
                <a:ea typeface="DejaVu Sans"/>
              </a:rPr>
              <a:t> </a:t>
            </a:r>
            <a:r>
              <a:rPr b="0" lang="en-IN" sz="1500" spc="-1" strike="noStrike">
                <a:solidFill>
                  <a:srgbClr val="000000"/>
                </a:solidFill>
                <a:latin typeface="Times New Roman"/>
                <a:ea typeface="DejaVu Sans"/>
              </a:rPr>
              <a:t>relevance</a:t>
            </a:r>
            <a:r>
              <a:rPr b="0" lang="en-IN" sz="1500" spc="-24" strike="noStrike">
                <a:solidFill>
                  <a:srgbClr val="000000"/>
                </a:solidFill>
                <a:latin typeface="Times New Roman"/>
                <a:ea typeface="DejaVu Sans"/>
              </a:rPr>
              <a:t> </a:t>
            </a:r>
            <a:r>
              <a:rPr b="0" lang="en-IN" sz="1500" spc="-1" strike="noStrike">
                <a:solidFill>
                  <a:srgbClr val="000000"/>
                </a:solidFill>
                <a:latin typeface="Times New Roman"/>
                <a:ea typeface="DejaVu Sans"/>
              </a:rPr>
              <a:t>when</a:t>
            </a:r>
            <a:r>
              <a:rPr b="0" lang="en-IN" sz="1500" spc="1" strike="noStrike">
                <a:solidFill>
                  <a:srgbClr val="000000"/>
                </a:solidFill>
                <a:latin typeface="Times New Roman"/>
                <a:ea typeface="DejaVu Sans"/>
              </a:rPr>
              <a:t> </a:t>
            </a:r>
            <a:r>
              <a:rPr b="0" lang="en-IN" sz="1500" spc="-1" strike="noStrike">
                <a:solidFill>
                  <a:srgbClr val="000000"/>
                </a:solidFill>
                <a:latin typeface="Times New Roman"/>
                <a:ea typeface="DejaVu Sans"/>
              </a:rPr>
              <a:t>it comes to</a:t>
            </a:r>
            <a:r>
              <a:rPr b="0" lang="en-IN" sz="1500" spc="-12" strike="noStrike">
                <a:solidFill>
                  <a:srgbClr val="000000"/>
                </a:solidFill>
                <a:latin typeface="Times New Roman"/>
                <a:ea typeface="DejaVu Sans"/>
              </a:rPr>
              <a:t> </a:t>
            </a:r>
            <a:r>
              <a:rPr b="0" lang="en-IN" sz="1500" spc="-4" strike="noStrike">
                <a:solidFill>
                  <a:srgbClr val="000000"/>
                </a:solidFill>
                <a:latin typeface="Times New Roman"/>
                <a:ea typeface="DejaVu Sans"/>
              </a:rPr>
              <a:t>model</a:t>
            </a:r>
            <a:r>
              <a:rPr b="0" lang="en-IN" sz="1500" spc="-1" strike="noStrike">
                <a:solidFill>
                  <a:srgbClr val="000000"/>
                </a:solidFill>
                <a:latin typeface="Times New Roman"/>
                <a:ea typeface="DejaVu Sans"/>
              </a:rPr>
              <a:t> development for</a:t>
            </a:r>
            <a:r>
              <a:rPr b="0" lang="en-IN" sz="1500" spc="-9" strike="noStrike">
                <a:solidFill>
                  <a:srgbClr val="000000"/>
                </a:solidFill>
                <a:latin typeface="Times New Roman"/>
                <a:ea typeface="DejaVu Sans"/>
              </a:rPr>
              <a:t> </a:t>
            </a:r>
            <a:r>
              <a:rPr b="0" lang="en-IN" sz="1500" spc="-1" strike="noStrike">
                <a:solidFill>
                  <a:srgbClr val="000000"/>
                </a:solidFill>
                <a:latin typeface="Times New Roman"/>
                <a:ea typeface="DejaVu Sans"/>
              </a:rPr>
              <a:t>prediction.</a:t>
            </a:r>
            <a:endParaRPr b="0" lang="en-IN" sz="1500" spc="-1" strike="noStrike">
              <a:latin typeface="Arial"/>
            </a:endParaRPr>
          </a:p>
          <a:p>
            <a:pPr>
              <a:lnSpc>
                <a:spcPct val="100000"/>
              </a:lnSpc>
              <a:buNone/>
            </a:pPr>
            <a:endParaRPr b="0" lang="en-IN"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9732</TotalTime>
  <Application>LibreOffice/7.2.5.2$Windows_X86_64 LibreOffice_project/499f9727c189e6ef3471021d6132d4c694f357e5</Application>
  <AppVersion>15.0000</AppVersion>
  <Words>928</Words>
  <Paragraphs>116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2021-12-15T15:38:31Z</dcterms:created>
  <dc:creator>Baman Bhavan Singh</dc:creator>
  <dc:description/>
  <dc:language>en-IN</dc:language>
  <cp:lastModifiedBy/>
  <dcterms:modified xsi:type="dcterms:W3CDTF">2022-03-14T15:46:53Z</dcterms:modified>
  <cp:revision>46</cp:revision>
  <dc:subject/>
  <dc:title>bike sharing demand prediction ppt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2021-12-15T00:00:00Z</vt:filetime>
  </property>
  <property fmtid="{D5CDD505-2E9C-101B-9397-08002B2CF9AE}" pid="4" name="PresentationFormat">
    <vt:lpwstr>On-screen Show (16:9)</vt:lpwstr>
  </property>
  <property fmtid="{D5CDD505-2E9C-101B-9397-08002B2CF9AE}" pid="5" name="Slides">
    <vt:i4>25</vt:i4>
  </property>
</Properties>
</file>