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3" r:id="rId13"/>
    <p:sldId id="282" r:id="rId14"/>
    <p:sldId id="278" r:id="rId15"/>
    <p:sldId id="279" r:id="rId16"/>
    <p:sldId id="28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4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AC33BB-D3BB-409A-A44F-A748DA1DEF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6694038/" TargetMode="External"/><Relationship Id="rId2" Type="http://schemas.openxmlformats.org/officeDocument/2006/relationships/hyperlink" Target="http://www.pnrsolution.org/Datacenter/Vol3/Issue6/1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eeexplore.ieee.org/document/6316715/" TargetMode="External"/><Relationship Id="rId4" Type="http://schemas.openxmlformats.org/officeDocument/2006/relationships/hyperlink" Target="http://ieeexplore.ieee.org/document/7784953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document/669403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youtube/v3/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Sentiment Analysis of YouTube comment using</a:t>
            </a:r>
            <a:br>
              <a:rPr lang="en-US" sz="6000" dirty="0"/>
            </a:br>
            <a:r>
              <a:rPr lang="en-US" sz="6000" dirty="0"/>
              <a:t>MapReduce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dirty="0"/>
              <a:t>Vinay Reddy Polati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dirty="0"/>
              <a:t>Brahmachaithanya Sadashiva</a:t>
            </a:r>
          </a:p>
        </p:txBody>
      </p:sp>
    </p:spTree>
    <p:extLst>
      <p:ext uri="{BB962C8B-B14F-4D97-AF65-F5344CB8AC3E}">
        <p14:creationId xmlns:p14="http://schemas.microsoft.com/office/powerpoint/2010/main" val="18696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Sentiment Analysis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900" dirty="0"/>
              <a:t>Mapper :</a:t>
            </a: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900" dirty="0"/>
              <a:t> </a:t>
            </a:r>
            <a:r>
              <a:rPr lang="en-US" sz="2400" dirty="0"/>
              <a:t>Staging of the data.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Map the comments for each regions.</a:t>
            </a:r>
            <a:r>
              <a:rPr lang="en-US" dirty="0"/>
              <a:t>	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3"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3"/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00403"/>
              </p:ext>
            </p:extLst>
          </p:nvPr>
        </p:nvGraphicFramePr>
        <p:xfrm>
          <a:off x="1942364" y="3704736"/>
          <a:ext cx="8662791" cy="2272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7153">
                  <a:extLst>
                    <a:ext uri="{9D8B030D-6E8A-4147-A177-3AD203B41FA5}">
                      <a16:colId xmlns:a16="http://schemas.microsoft.com/office/drawing/2014/main" val="3791402219"/>
                    </a:ext>
                  </a:extLst>
                </a:gridCol>
                <a:gridCol w="2223895">
                  <a:extLst>
                    <a:ext uri="{9D8B030D-6E8A-4147-A177-3AD203B41FA5}">
                      <a16:colId xmlns:a16="http://schemas.microsoft.com/office/drawing/2014/main" val="306183914"/>
                    </a:ext>
                  </a:extLst>
                </a:gridCol>
                <a:gridCol w="2277321">
                  <a:extLst>
                    <a:ext uri="{9D8B030D-6E8A-4147-A177-3AD203B41FA5}">
                      <a16:colId xmlns:a16="http://schemas.microsoft.com/office/drawing/2014/main" val="1427631108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3040987674"/>
                    </a:ext>
                  </a:extLst>
                </a:gridCol>
              </a:tblGrid>
              <a:tr h="3787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CommentLikesCount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932200"/>
                  </a:ext>
                </a:extLst>
              </a:tr>
              <a:tr h="3787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Vrpolati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w1 w2 w3 w4 w5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373177"/>
                  </a:ext>
                </a:extLst>
              </a:tr>
              <a:tr h="3787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122@vrtz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w6 w7 w8 w9 w10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Unites States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093229"/>
                  </a:ext>
                </a:extLst>
              </a:tr>
              <a:tr h="3787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3weZw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w11 w12 w13 w14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China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801923"/>
                  </a:ext>
                </a:extLst>
              </a:tr>
              <a:tr h="3787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12@789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w15 w16 w17 w18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United States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533200"/>
                  </a:ext>
                </a:extLst>
              </a:tr>
              <a:tr h="3787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Reddy#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w19 w20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4589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8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the polarity :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900" dirty="0"/>
              <a:t>Reducer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Tokenization :</a:t>
            </a:r>
          </a:p>
          <a:p>
            <a:pPr marL="384048" lvl="2" indent="0">
              <a:buNone/>
            </a:pPr>
            <a:r>
              <a:rPr lang="en-US" sz="2900" dirty="0"/>
              <a:t> 	Split each words of the comments to different tokens.</a:t>
            </a:r>
          </a:p>
          <a:p>
            <a:pPr marL="384048" lvl="2" indent="0">
              <a:buNone/>
            </a:pPr>
            <a:endParaRPr lang="en-US" sz="29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900" dirty="0"/>
              <a:t> Normalization:</a:t>
            </a:r>
          </a:p>
          <a:p>
            <a:pPr marL="384048" lvl="2" indent="0">
              <a:buNone/>
            </a:pPr>
            <a:r>
              <a:rPr lang="en-US" sz="2900" dirty="0"/>
              <a:t>	Filter tokens by doing lookup to different dictionaries like Lexical Dictionary ,Acronym Dictionary ,Stop Words Dictionary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Categories :</a:t>
            </a:r>
          </a:p>
          <a:p>
            <a:pPr marL="201168" lvl="1" indent="0">
              <a:buNone/>
            </a:pPr>
            <a:r>
              <a:rPr lang="en-US" sz="2900" dirty="0"/>
              <a:t>		Positive, Negative and Neutral.</a:t>
            </a:r>
          </a:p>
          <a:p>
            <a:pPr marL="201168" lvl="1" indent="0">
              <a:buNone/>
            </a:pPr>
            <a:r>
              <a:rPr lang="en-US" sz="2900" dirty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Identify the sentiment using the below formula </a:t>
            </a:r>
          </a:p>
          <a:p>
            <a:r>
              <a:rPr lang="en-US" sz="2900" dirty="0"/>
              <a:t>		Sentiment Index(SI) =   </a:t>
            </a:r>
          </a:p>
          <a:p>
            <a:r>
              <a:rPr lang="en-US" sz="2900" dirty="0"/>
              <a:t> 				(#positive word - #negative words) </a:t>
            </a:r>
            <a:r>
              <a:rPr lang="en-US" sz="4000" dirty="0"/>
              <a:t>/</a:t>
            </a:r>
            <a:endParaRPr lang="en-US" sz="2900" dirty="0"/>
          </a:p>
          <a:p>
            <a:pPr marL="566928" lvl="3" indent="0">
              <a:buNone/>
            </a:pPr>
            <a:r>
              <a:rPr lang="en-US" sz="2300" dirty="0"/>
              <a:t>                                              </a:t>
            </a:r>
            <a:r>
              <a:rPr lang="en-US" sz="2900" dirty="0"/>
              <a:t>(#positive words + #negative words)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2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14400"/>
            <a:ext cx="1138936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Capture the sentiments by combining different attributes like view time and date 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Live feed of the reactions.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 used to identify click baits/spams.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Brahma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Extraction and preprocessing of comments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Implementation of mapping phase </a:t>
            </a:r>
          </a:p>
          <a:p>
            <a:endParaRPr lang="en-US" dirty="0"/>
          </a:p>
          <a:p>
            <a:r>
              <a:rPr lang="en-US" dirty="0"/>
              <a:t>Vinay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data gathering and preprocessing.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Reducer phase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3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http://www.pnrsolution.org/Datacenter/Vol3/Issue6/18.pdf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http://ieeexplore.ieee.org/document/6694038/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http://ieeexplore.ieee.org/document/7784953/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http://ieeexplore.ieee.org/document/6316715/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8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Related works and differences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Contributions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References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Contents :</a:t>
            </a:r>
          </a:p>
        </p:txBody>
      </p:sp>
    </p:spTree>
    <p:extLst>
      <p:ext uri="{BB962C8B-B14F-4D97-AF65-F5344CB8AC3E}">
        <p14:creationId xmlns:p14="http://schemas.microsoft.com/office/powerpoint/2010/main" val="423230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54249"/>
            <a:ext cx="10058400" cy="1080284"/>
          </a:xfrm>
        </p:spPr>
        <p:txBody>
          <a:bodyPr>
            <a:normAutofit fontScale="90000"/>
          </a:bodyPr>
          <a:lstStyle/>
          <a:p>
            <a:r>
              <a:rPr lang="en-US" dirty="0"/>
              <a:t>Why YouTube Comment Sentiment Analysis 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92750"/>
            <a:ext cx="10058400" cy="3776343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The number of people who are using YouTube are growing in rapid phase and  as of  March 23</a:t>
            </a:r>
            <a:r>
              <a:rPr lang="en-US" baseline="30000" dirty="0"/>
              <a:t>rd</a:t>
            </a:r>
            <a:r>
              <a:rPr lang="en-US" dirty="0"/>
              <a:t> 2017 total number of users are :1,300,000,000.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Almost 5 billion videos are watched every day and in US it’s the second largest social media website after facebook accounting over 22% of social media traffic.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YouTube is used as a Launchpad by different companies and musicians for their products and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reaction to the videos can be analyzed to get more insights to the video as a feedback.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a need for a parallel and distributed system like Hadoop to analyze and understand the activities.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and Differences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data mining based spam detection system for YouTube 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hlinkClick r:id="rId2"/>
              </a:rPr>
              <a:t>http://ieeexplore.ieee.org/document/6694038/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Sentiment Analysis of Twitter Data</a:t>
            </a:r>
          </a:p>
          <a:p>
            <a:pPr marL="0" indent="0">
              <a:buNone/>
            </a:pPr>
            <a:r>
              <a:rPr lang="en-US" dirty="0"/>
              <a:t>       http://www.pnrsolution.org/Datacenter/Vol3/Issue6/18.pdf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Comments ,replies and likes for a specific comments are considered to generated the sentimental index.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092750"/>
            <a:ext cx="10058400" cy="37763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2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Likes and View counts doesn't give more insight about the Video.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Difficult to deduce the user reaction by manually analyzing the comments.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Sentimental analysis helps to systematically identify, extract, quantify, and study affective     states and subjective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set is extracted using YouTube Data APIs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Comments are retrieved using :</a:t>
            </a:r>
          </a:p>
          <a:p>
            <a:pPr marL="0" indent="0">
              <a:buNone/>
            </a:pPr>
            <a:r>
              <a:rPr lang="en-US" dirty="0"/>
              <a:t>		Services &gt; YouTube Data API v3 &gt; </a:t>
            </a:r>
            <a:r>
              <a:rPr lang="en-US" dirty="0" err="1"/>
              <a:t>youtube.commentThreads.list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Region of each users retrieved using :</a:t>
            </a:r>
          </a:p>
          <a:p>
            <a:pPr marL="0" indent="0">
              <a:buNone/>
            </a:pPr>
            <a:r>
              <a:rPr lang="en-US" dirty="0"/>
              <a:t>		GET </a:t>
            </a:r>
            <a:r>
              <a:rPr lang="en-US" dirty="0">
                <a:hlinkClick r:id="rId2"/>
              </a:rPr>
              <a:t>https://www.googleapis.com/youtube/v3/search</a:t>
            </a:r>
            <a:endParaRPr lang="en-US" dirty="0"/>
          </a:p>
          <a:p>
            <a:pPr marL="871400" lvl="5" indent="0">
              <a:buNone/>
            </a:pP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756" b="-2"/>
          <a:stretch/>
        </p:blipFill>
        <p:spPr>
          <a:xfrm>
            <a:off x="4374037" y="640080"/>
            <a:ext cx="7166062" cy="5577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70" y="1150070"/>
            <a:ext cx="3084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 result 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for comments Query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Fields needed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textOriginal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authorChannelID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VideoID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6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66" y="0"/>
            <a:ext cx="6934200" cy="670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70" y="1150070"/>
            <a:ext cx="308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 results for location Query for a specific user  </a:t>
            </a:r>
          </a:p>
        </p:txBody>
      </p:sp>
    </p:spTree>
    <p:extLst>
      <p:ext uri="{BB962C8B-B14F-4D97-AF65-F5344CB8AC3E}">
        <p14:creationId xmlns:p14="http://schemas.microsoft.com/office/powerpoint/2010/main" val="28689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data using YouTube APIs :</a:t>
            </a:r>
          </a:p>
          <a:p>
            <a:endParaRPr lang="en-US" dirty="0"/>
          </a:p>
          <a:p>
            <a:r>
              <a:rPr lang="en-US" dirty="0"/>
              <a:t>Data Pre-processing 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Ignore the comments which are not useful for the analysis like Emoji's and URLS 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Comments and replies  of the video publisher.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70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916</TotalTime>
  <Words>364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Sentiment Analysis of YouTube comment using MapReduce</vt:lpstr>
      <vt:lpstr>Contents :</vt:lpstr>
      <vt:lpstr>Why YouTube Comment Sentiment Analysis ?  </vt:lpstr>
      <vt:lpstr>Related Works and Differences  </vt:lpstr>
      <vt:lpstr>Problem Statement </vt:lpstr>
      <vt:lpstr>Data Set </vt:lpstr>
      <vt:lpstr> </vt:lpstr>
      <vt:lpstr> </vt:lpstr>
      <vt:lpstr>Design :</vt:lpstr>
      <vt:lpstr>Sentiment Analysis :</vt:lpstr>
      <vt:lpstr>Find the polarity : </vt:lpstr>
      <vt:lpstr>PowerPoint Presentation</vt:lpstr>
      <vt:lpstr>PowerPoint Presentation</vt:lpstr>
      <vt:lpstr>Going Forward: </vt:lpstr>
      <vt:lpstr>Contributions:</vt:lpstr>
      <vt:lpstr>References :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Classification</dc:title>
  <dc:creator>brahmachaithanya sadashiva</dc:creator>
  <cp:lastModifiedBy>brahmachaithanya sadashiva</cp:lastModifiedBy>
  <cp:revision>93</cp:revision>
  <dcterms:created xsi:type="dcterms:W3CDTF">2016-04-27T15:46:41Z</dcterms:created>
  <dcterms:modified xsi:type="dcterms:W3CDTF">2017-04-26T19:58:44Z</dcterms:modified>
</cp:coreProperties>
</file>