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8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9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0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81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57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9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9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7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9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6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1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1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2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4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13F3E7-DFE1-4016-807C-66EE507F1FE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43F4A7-7EDA-403E-97A6-97355C25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45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olia/qqb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olia/qqbot#&#22235;&#23454;&#29616;&#20320;&#33258;&#24049;&#30340;-qq-&#26426;&#22120;&#20154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.cnezsoft.com/book/extension/api-intro-4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391441" cy="2971801"/>
          </a:xfrm>
        </p:spPr>
        <p:txBody>
          <a:bodyPr/>
          <a:lstStyle/>
          <a:p>
            <a:r>
              <a:rPr lang="en-US" altLang="zh-CN" dirty="0" err="1" smtClean="0"/>
              <a:t>Qqrobot</a:t>
            </a:r>
            <a:r>
              <a:rPr lang="zh-CN" altLang="en-US" dirty="0" smtClean="0"/>
              <a:t>与禅道集成初步探索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476" y="4715135"/>
            <a:ext cx="6400800" cy="1947333"/>
          </a:xfrm>
        </p:spPr>
        <p:txBody>
          <a:bodyPr/>
          <a:lstStyle/>
          <a:p>
            <a:r>
              <a:rPr lang="zh-CN" altLang="en-US" dirty="0" smtClean="0"/>
              <a:t>陈明成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7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使用到的技术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命令行程序制作方法</a:t>
            </a:r>
            <a:endParaRPr lang="en-US" altLang="zh-CN" dirty="0" smtClean="0"/>
          </a:p>
          <a:p>
            <a:r>
              <a:rPr lang="zh-CN" altLang="en-US" dirty="0" smtClean="0"/>
              <a:t>了解了禅道的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了解了图灵机器人申请和调用流程</a:t>
            </a:r>
            <a:endParaRPr lang="en-US" altLang="zh-CN" dirty="0" smtClean="0"/>
          </a:p>
          <a:p>
            <a:r>
              <a:rPr lang="en-US" altLang="zh-CN" dirty="0" smtClean="0"/>
              <a:t>Commander.js</a:t>
            </a:r>
          </a:p>
          <a:p>
            <a:r>
              <a:rPr lang="en-US" altLang="zh-CN" dirty="0" smtClean="0"/>
              <a:t>Superagent.js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1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3232180" cy="3615267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qqbot</a:t>
            </a:r>
            <a:r>
              <a:rPr lang="zh-CN" altLang="en-US" dirty="0" smtClean="0"/>
              <a:t>的一系列丰富的功能，包括自动重启、自动发送二维码到邮箱等，保证了程序的稳定性和可靠性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74106" y="778932"/>
            <a:ext cx="384450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每隔</a:t>
            </a:r>
            <a:r>
              <a:rPr lang="en-US" altLang="zh-CN" dirty="0" smtClean="0"/>
              <a:t>1~2</a:t>
            </a:r>
            <a:r>
              <a:rPr lang="zh-CN" altLang="en-US" dirty="0" smtClean="0"/>
              <a:t>天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过期，需要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号扫码登录，需要专人维护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同样由于</a:t>
            </a:r>
            <a:r>
              <a:rPr lang="en-US" altLang="zh-CN" dirty="0" err="1" smtClean="0"/>
              <a:t>smartQQ</a:t>
            </a:r>
            <a:r>
              <a:rPr lang="zh-CN" altLang="en-US" dirty="0" smtClean="0"/>
              <a:t>协议的特点，提交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时不支持图片的处理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39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2787161" cy="1507067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qqbot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err="1" smtClean="0"/>
              <a:t>qqbot</a:t>
            </a:r>
            <a:r>
              <a:rPr lang="zh-CN" altLang="en-US" dirty="0" smtClean="0"/>
              <a:t>的插件机制</a:t>
            </a:r>
            <a:endParaRPr lang="en-US" altLang="zh-CN" dirty="0" smtClean="0"/>
          </a:p>
          <a:p>
            <a:r>
              <a:rPr lang="zh-CN" altLang="en-US" dirty="0" smtClean="0"/>
              <a:t>禅道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err="1" smtClean="0"/>
              <a:t>qqbot</a:t>
            </a:r>
            <a:r>
              <a:rPr lang="zh-CN" altLang="en-US" dirty="0" smtClean="0"/>
              <a:t>实现自动提交禅道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/>
              <a:t>使用到的技术</a:t>
            </a:r>
            <a:endParaRPr lang="en-US" altLang="zh-CN" dirty="0" smtClean="0"/>
          </a:p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18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Qqbot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github.com/pandolia/qqbot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smartQQ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目前各种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机器人库中最活跃的库之一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丰富的可配置项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可自定义插件进行消息的接收和处理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功能丰富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1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Qqbot</a:t>
            </a:r>
            <a:r>
              <a:rPr lang="zh-CN" altLang="en-US" dirty="0" smtClean="0"/>
              <a:t>安装方法以及工作流程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970" y="1092055"/>
            <a:ext cx="3421962" cy="3615267"/>
          </a:xfrm>
        </p:spPr>
        <p:txBody>
          <a:bodyPr/>
          <a:lstStyle/>
          <a:p>
            <a:pPr lvl="0"/>
            <a:r>
              <a:rPr lang="zh-CN" altLang="en-US" dirty="0" smtClean="0"/>
              <a:t>安装：</a:t>
            </a:r>
            <a:r>
              <a:rPr lang="zh-CN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pip install qqbot</a:t>
            </a:r>
            <a:r>
              <a:rPr lang="zh-CN" altLang="zh-CN" sz="1800" dirty="0">
                <a:solidFill>
                  <a:schemeClr val="tx1"/>
                </a:solidFill>
              </a:rPr>
              <a:t>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0"/>
            <a:r>
              <a:rPr lang="zh-CN" altLang="en-US" sz="1800" dirty="0" smtClean="0">
                <a:solidFill>
                  <a:schemeClr val="bg1"/>
                </a:solidFill>
              </a:rPr>
              <a:t>启动：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qqbot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0"/>
            <a:r>
              <a:rPr lang="zh-CN" altLang="en-US" sz="1800" dirty="0" smtClean="0">
                <a:solidFill>
                  <a:schemeClr val="bg1"/>
                </a:solidFill>
              </a:rPr>
              <a:t>启动后自动弹出二维码，可以扫码登录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0"/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0" y="1312046"/>
            <a:ext cx="7439240" cy="31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Qqbot</a:t>
            </a:r>
            <a:r>
              <a:rPr lang="zh-CN" altLang="en-US" dirty="0" smtClean="0"/>
              <a:t>的插件机制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https://github.com/pandolia/qqbot#</a:t>
            </a:r>
            <a:r>
              <a:rPr lang="zh-CN" altLang="en-US" dirty="0">
                <a:hlinkClick r:id="rId2"/>
              </a:rPr>
              <a:t>四实现你自己的</a:t>
            </a:r>
            <a:r>
              <a:rPr lang="en-US" altLang="zh-CN" dirty="0">
                <a:hlinkClick r:id="rId2"/>
              </a:rPr>
              <a:t>-</a:t>
            </a:r>
            <a:r>
              <a:rPr lang="en-US" altLang="zh-CN" dirty="0" err="1">
                <a:hlinkClick r:id="rId2"/>
              </a:rPr>
              <a:t>qq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机器人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4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禅道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http://devel.cnezsoft.com/book/extension/api-intro-43.html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2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利用禅道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调用登录接口获取</a:t>
            </a:r>
            <a:r>
              <a:rPr lang="en-US" altLang="zh-CN" dirty="0" err="1" smtClean="0"/>
              <a:t>zentaosid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调用提交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接口（将</a:t>
            </a:r>
            <a:r>
              <a:rPr lang="en-US" altLang="zh-CN" dirty="0" err="1" smtClean="0"/>
              <a:t>zentaosid</a:t>
            </a:r>
            <a:r>
              <a:rPr lang="zh-CN" altLang="en-US" dirty="0" smtClean="0"/>
              <a:t>设置到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33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3361577" cy="3615267"/>
          </a:xfrm>
        </p:spPr>
        <p:txBody>
          <a:bodyPr/>
          <a:lstStyle/>
          <a:p>
            <a:r>
              <a:rPr lang="zh-CN" altLang="en-US" dirty="0" smtClean="0"/>
              <a:t>自动提交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流程分析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5128247" y="2114999"/>
            <a:ext cx="1686614" cy="4654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qqbot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5128247" y="3099139"/>
            <a:ext cx="1686614" cy="627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qqbot</a:t>
            </a:r>
            <a:r>
              <a:rPr lang="en-US" altLang="zh-CN" dirty="0" smtClean="0"/>
              <a:t> plugin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5128247" y="4374182"/>
            <a:ext cx="1686614" cy="4654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禅道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5128247" y="5360747"/>
            <a:ext cx="1686614" cy="4654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禅道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5128247" y="1156464"/>
            <a:ext cx="1686614" cy="4654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QQ server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5400000">
            <a:off x="6046252" y="1739451"/>
            <a:ext cx="530524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6200000">
            <a:off x="5388483" y="1909367"/>
            <a:ext cx="530524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121014" y="4941725"/>
            <a:ext cx="530524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6098008" y="3903288"/>
            <a:ext cx="530524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6069255" y="2723591"/>
            <a:ext cx="530524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5388482" y="2818934"/>
            <a:ext cx="530524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6200000">
            <a:off x="5368217" y="4025528"/>
            <a:ext cx="530524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6200000">
            <a:off x="5362604" y="5101976"/>
            <a:ext cx="530524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607836" y="4850220"/>
            <a:ext cx="122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模拟登陆</a:t>
            </a:r>
            <a:endParaRPr lang="en-US" altLang="zh-CN" sz="1200" dirty="0" smtClean="0"/>
          </a:p>
          <a:p>
            <a:r>
              <a:rPr lang="zh-CN" altLang="en-US" sz="1200" dirty="0" smtClean="0"/>
              <a:t>提交</a:t>
            </a:r>
            <a:r>
              <a:rPr lang="en-US" altLang="zh-CN" sz="1200" dirty="0" smtClean="0"/>
              <a:t>bug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520684" y="3725560"/>
            <a:ext cx="1224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规则识别</a:t>
            </a:r>
            <a:endParaRPr lang="en-US" altLang="zh-CN" sz="1400" dirty="0" smtClean="0"/>
          </a:p>
          <a:p>
            <a:r>
              <a:rPr lang="zh-CN" altLang="en-US" sz="1400" dirty="0" smtClean="0"/>
              <a:t>收集数据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82758" y="2638492"/>
            <a:ext cx="205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Message Callback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26473" y="1748695"/>
            <a:ext cx="122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message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11511" y="1676261"/>
            <a:ext cx="122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message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421103" y="2684664"/>
            <a:ext cx="157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易读的</a:t>
            </a:r>
            <a:r>
              <a:rPr lang="en-US" altLang="zh-CN" sz="1400" dirty="0" smtClean="0"/>
              <a:t>message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645460" y="4976838"/>
            <a:ext cx="122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response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40276" y="3896503"/>
            <a:ext cx="122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命令行程序进行禅道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qqbot</a:t>
            </a:r>
            <a:r>
              <a:rPr lang="zh-CN" altLang="en-US" dirty="0" smtClean="0"/>
              <a:t>插件中执行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65064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299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Unicode MS</vt:lpstr>
      <vt:lpstr>SFMono-Regular</vt:lpstr>
      <vt:lpstr>幼圆</vt:lpstr>
      <vt:lpstr>Arial</vt:lpstr>
      <vt:lpstr>Century Gothic</vt:lpstr>
      <vt:lpstr>Wingdings 3</vt:lpstr>
      <vt:lpstr>切片</vt:lpstr>
      <vt:lpstr>Qqrobot与禅道集成初步探索</vt:lpstr>
      <vt:lpstr>目录</vt:lpstr>
      <vt:lpstr>Qqbot介绍</vt:lpstr>
      <vt:lpstr>Qqbot安装方法以及工作流程</vt:lpstr>
      <vt:lpstr>Qqbot的插件机制</vt:lpstr>
      <vt:lpstr>禅道API机制</vt:lpstr>
      <vt:lpstr>利用禅道API提交bug流程</vt:lpstr>
      <vt:lpstr>PowerPoint 演示文稿</vt:lpstr>
      <vt:lpstr>具体实现</vt:lpstr>
      <vt:lpstr>使用到的技术</vt:lpstr>
      <vt:lpstr>优缺点分析</vt:lpstr>
      <vt:lpstr>Thank you.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Qqrobot与禅道集成初步探索</dc:title>
  <dc:creator>mark chen</dc:creator>
  <cp:lastModifiedBy>mark chen</cp:lastModifiedBy>
  <cp:revision>17</cp:revision>
  <dcterms:created xsi:type="dcterms:W3CDTF">2018-01-05T06:07:06Z</dcterms:created>
  <dcterms:modified xsi:type="dcterms:W3CDTF">2018-01-05T07:41:05Z</dcterms:modified>
</cp:coreProperties>
</file>