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927bf03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927bf03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48d0a6a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48d0a6a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48d0a6a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48d0a6a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48d0a6a4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48d0a6a4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EduZone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040"/>
              <a:t>b</a:t>
            </a:r>
            <a:r>
              <a:rPr lang="en" sz="2040"/>
              <a:t>y Brahma Kulkarni</a:t>
            </a:r>
            <a:endParaRPr sz="20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040"/>
              <a:t>Under the guidance of </a:t>
            </a:r>
            <a:r>
              <a:rPr b="1" lang="en" sz="2040"/>
              <a:t>Arjun Trivedi</a:t>
            </a:r>
            <a:endParaRPr b="1" sz="20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0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040"/>
              <a:t>A </a:t>
            </a:r>
            <a:r>
              <a:rPr lang="en" sz="2040"/>
              <a:t>platform to collaborate with fellow students using posts and comments</a:t>
            </a:r>
            <a:endParaRPr sz="20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TechStack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Ruby on Rails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Front-end: HTML, CSS, Bootstrap, HAML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Back-end: Ruby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Database: SQLite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050" y="1133275"/>
            <a:ext cx="41079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</a:t>
            </a:r>
            <a:r>
              <a:rPr lang="en"/>
              <a:t>Diagram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1179325"/>
            <a:ext cx="42672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