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229600" cy="5943600"/>
  <p:notesSz cx="6858000" cy="9144000"/>
  <p:defaultTextStyle>
    <a:defPPr>
      <a:defRPr lang="en-US"/>
    </a:defPPr>
    <a:lvl1pPr marL="0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224" y="-104"/>
      </p:cViewPr>
      <p:guideLst>
        <p:guide orient="horz" pos="187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E0AFE-655F-4340-9EA6-78CE4DA4B698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685800"/>
            <a:ext cx="4746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CE97D-0CBF-3D41-A3B9-981E8C4C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5688" y="685800"/>
            <a:ext cx="4746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CE97D-0CBF-3D41-A3B9-981E8C4CC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846369"/>
            <a:ext cx="6995160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368040"/>
            <a:ext cx="576072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4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9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38020"/>
            <a:ext cx="1851660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38020"/>
            <a:ext cx="5417820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819314"/>
            <a:ext cx="6995160" cy="118046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519152"/>
            <a:ext cx="6995160" cy="1300162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9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48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9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47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96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45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95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86841"/>
            <a:ext cx="3634740" cy="39225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386841"/>
            <a:ext cx="3634740" cy="39225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30431"/>
            <a:ext cx="3636169" cy="5544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942" indent="0">
              <a:buNone/>
              <a:defRPr sz="1800" b="1"/>
            </a:lvl2pPr>
            <a:lvl3pPr marL="809884" indent="0">
              <a:buNone/>
              <a:defRPr sz="1600" b="1"/>
            </a:lvl3pPr>
            <a:lvl4pPr marL="1214826" indent="0">
              <a:buNone/>
              <a:defRPr sz="1400" b="1"/>
            </a:lvl4pPr>
            <a:lvl5pPr marL="1619768" indent="0">
              <a:buNone/>
              <a:defRPr sz="1400" b="1"/>
            </a:lvl5pPr>
            <a:lvl6pPr marL="2024710" indent="0">
              <a:buNone/>
              <a:defRPr sz="1400" b="1"/>
            </a:lvl6pPr>
            <a:lvl7pPr marL="2429652" indent="0">
              <a:buNone/>
              <a:defRPr sz="1400" b="1"/>
            </a:lvl7pPr>
            <a:lvl8pPr marL="2834594" indent="0">
              <a:buNone/>
              <a:defRPr sz="1400" b="1"/>
            </a:lvl8pPr>
            <a:lvl9pPr marL="323953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84891"/>
            <a:ext cx="3636169" cy="34244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330431"/>
            <a:ext cx="3637598" cy="5544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942" indent="0">
              <a:buNone/>
              <a:defRPr sz="1800" b="1"/>
            </a:lvl2pPr>
            <a:lvl3pPr marL="809884" indent="0">
              <a:buNone/>
              <a:defRPr sz="1600" b="1"/>
            </a:lvl3pPr>
            <a:lvl4pPr marL="1214826" indent="0">
              <a:buNone/>
              <a:defRPr sz="1400" b="1"/>
            </a:lvl4pPr>
            <a:lvl5pPr marL="1619768" indent="0">
              <a:buNone/>
              <a:defRPr sz="1400" b="1"/>
            </a:lvl5pPr>
            <a:lvl6pPr marL="2024710" indent="0">
              <a:buNone/>
              <a:defRPr sz="1400" b="1"/>
            </a:lvl6pPr>
            <a:lvl7pPr marL="2429652" indent="0">
              <a:buNone/>
              <a:defRPr sz="1400" b="1"/>
            </a:lvl7pPr>
            <a:lvl8pPr marL="2834594" indent="0">
              <a:buNone/>
              <a:defRPr sz="1400" b="1"/>
            </a:lvl8pPr>
            <a:lvl9pPr marL="323953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884891"/>
            <a:ext cx="3637598" cy="34244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36643"/>
            <a:ext cx="2707482" cy="10071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36644"/>
            <a:ext cx="4600575" cy="507269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43754"/>
            <a:ext cx="2707482" cy="4065588"/>
          </a:xfrm>
        </p:spPr>
        <p:txBody>
          <a:bodyPr/>
          <a:lstStyle>
            <a:lvl1pPr marL="0" indent="0">
              <a:buNone/>
              <a:defRPr sz="1200"/>
            </a:lvl1pPr>
            <a:lvl2pPr marL="404942" indent="0">
              <a:buNone/>
              <a:defRPr sz="1100"/>
            </a:lvl2pPr>
            <a:lvl3pPr marL="809884" indent="0">
              <a:buNone/>
              <a:defRPr sz="900"/>
            </a:lvl3pPr>
            <a:lvl4pPr marL="1214826" indent="0">
              <a:buNone/>
              <a:defRPr sz="800"/>
            </a:lvl4pPr>
            <a:lvl5pPr marL="1619768" indent="0">
              <a:buNone/>
              <a:defRPr sz="800"/>
            </a:lvl5pPr>
            <a:lvl6pPr marL="2024710" indent="0">
              <a:buNone/>
              <a:defRPr sz="800"/>
            </a:lvl6pPr>
            <a:lvl7pPr marL="2429652" indent="0">
              <a:buNone/>
              <a:defRPr sz="800"/>
            </a:lvl7pPr>
            <a:lvl8pPr marL="2834594" indent="0">
              <a:buNone/>
              <a:defRPr sz="800"/>
            </a:lvl8pPr>
            <a:lvl9pPr marL="323953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160520"/>
            <a:ext cx="4937760" cy="4911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31072"/>
            <a:ext cx="4937760" cy="3566160"/>
          </a:xfrm>
        </p:spPr>
        <p:txBody>
          <a:bodyPr/>
          <a:lstStyle>
            <a:lvl1pPr marL="0" indent="0">
              <a:buNone/>
              <a:defRPr sz="2800"/>
            </a:lvl1pPr>
            <a:lvl2pPr marL="404942" indent="0">
              <a:buNone/>
              <a:defRPr sz="2500"/>
            </a:lvl2pPr>
            <a:lvl3pPr marL="809884" indent="0">
              <a:buNone/>
              <a:defRPr sz="2100"/>
            </a:lvl3pPr>
            <a:lvl4pPr marL="1214826" indent="0">
              <a:buNone/>
              <a:defRPr sz="1800"/>
            </a:lvl4pPr>
            <a:lvl5pPr marL="1619768" indent="0">
              <a:buNone/>
              <a:defRPr sz="1800"/>
            </a:lvl5pPr>
            <a:lvl6pPr marL="2024710" indent="0">
              <a:buNone/>
              <a:defRPr sz="1800"/>
            </a:lvl6pPr>
            <a:lvl7pPr marL="2429652" indent="0">
              <a:buNone/>
              <a:defRPr sz="1800"/>
            </a:lvl7pPr>
            <a:lvl8pPr marL="2834594" indent="0">
              <a:buNone/>
              <a:defRPr sz="1800"/>
            </a:lvl8pPr>
            <a:lvl9pPr marL="3239536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651693"/>
            <a:ext cx="4937760" cy="697547"/>
          </a:xfrm>
        </p:spPr>
        <p:txBody>
          <a:bodyPr/>
          <a:lstStyle>
            <a:lvl1pPr marL="0" indent="0">
              <a:buNone/>
              <a:defRPr sz="1200"/>
            </a:lvl1pPr>
            <a:lvl2pPr marL="404942" indent="0">
              <a:buNone/>
              <a:defRPr sz="1100"/>
            </a:lvl2pPr>
            <a:lvl3pPr marL="809884" indent="0">
              <a:buNone/>
              <a:defRPr sz="900"/>
            </a:lvl3pPr>
            <a:lvl4pPr marL="1214826" indent="0">
              <a:buNone/>
              <a:defRPr sz="800"/>
            </a:lvl4pPr>
            <a:lvl5pPr marL="1619768" indent="0">
              <a:buNone/>
              <a:defRPr sz="800"/>
            </a:lvl5pPr>
            <a:lvl6pPr marL="2024710" indent="0">
              <a:buNone/>
              <a:defRPr sz="800"/>
            </a:lvl6pPr>
            <a:lvl7pPr marL="2429652" indent="0">
              <a:buNone/>
              <a:defRPr sz="800"/>
            </a:lvl7pPr>
            <a:lvl8pPr marL="2834594" indent="0">
              <a:buNone/>
              <a:defRPr sz="800"/>
            </a:lvl8pPr>
            <a:lvl9pPr marL="323953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38020"/>
            <a:ext cx="7406640" cy="990600"/>
          </a:xfrm>
          <a:prstGeom prst="rect">
            <a:avLst/>
          </a:prstGeom>
        </p:spPr>
        <p:txBody>
          <a:bodyPr vert="horz" lIns="80988" tIns="40494" rIns="80988" bIns="404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86841"/>
            <a:ext cx="7406640" cy="3922501"/>
          </a:xfrm>
          <a:prstGeom prst="rect">
            <a:avLst/>
          </a:prstGeom>
        </p:spPr>
        <p:txBody>
          <a:bodyPr vert="horz" lIns="80988" tIns="40494" rIns="80988" bIns="404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508837"/>
            <a:ext cx="1920240" cy="316442"/>
          </a:xfrm>
          <a:prstGeom prst="rect">
            <a:avLst/>
          </a:prstGeom>
        </p:spPr>
        <p:txBody>
          <a:bodyPr vert="horz" lIns="80988" tIns="40494" rIns="80988" bIns="4049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60B4-FDDE-EC49-8ACA-8E557264B3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508837"/>
            <a:ext cx="2606040" cy="316442"/>
          </a:xfrm>
          <a:prstGeom prst="rect">
            <a:avLst/>
          </a:prstGeom>
        </p:spPr>
        <p:txBody>
          <a:bodyPr vert="horz" lIns="80988" tIns="40494" rIns="80988" bIns="4049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508837"/>
            <a:ext cx="1920240" cy="316442"/>
          </a:xfrm>
          <a:prstGeom prst="rect">
            <a:avLst/>
          </a:prstGeom>
        </p:spPr>
        <p:txBody>
          <a:bodyPr vert="horz" lIns="80988" tIns="40494" rIns="80988" bIns="4049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E1DE-4A75-2946-972C-5916E37B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494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07" indent="-303707" algn="l" defTabSz="40494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031" indent="-253089" algn="l" defTabSz="404942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355" indent="-202471" algn="l" defTabSz="40494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297" indent="-202471" algn="l" defTabSz="404942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239" indent="-202471" algn="l" defTabSz="404942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181" indent="-202471" algn="l" defTabSz="40494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123" indent="-202471" algn="l" defTabSz="40494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065" indent="-202471" algn="l" defTabSz="40494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007" indent="-202471" algn="l" defTabSz="40494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42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884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4826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68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4710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9652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4594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9536" algn="l" defTabSz="4049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1132" y="858324"/>
            <a:ext cx="1892639" cy="163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Sample</a:t>
            </a:r>
            <a:r>
              <a:rPr lang="en-US" sz="1900" dirty="0"/>
              <a:t> </a:t>
            </a:r>
            <a:r>
              <a:rPr lang="en-US" sz="1900" b="1" dirty="0"/>
              <a:t>Handler</a:t>
            </a:r>
            <a:endParaRPr lang="en-US" sz="19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221916" y="858324"/>
            <a:ext cx="1892639" cy="163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/>
            <a:r>
              <a:rPr lang="en-US" sz="1900" b="1" dirty="0"/>
              <a:t>Rule Finder</a:t>
            </a:r>
            <a:endParaRPr lang="en-US" sz="19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700648" y="858324"/>
            <a:ext cx="1892639" cy="163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/>
            <a:r>
              <a:rPr lang="en-US" sz="1900" b="1" dirty="0"/>
              <a:t>User Interface</a:t>
            </a:r>
            <a:endParaRPr lang="en-US" sz="1900" b="1" dirty="0"/>
          </a:p>
        </p:txBody>
      </p:sp>
      <p:sp>
        <p:nvSpPr>
          <p:cNvPr id="7" name="Rectangle 6"/>
          <p:cNvSpPr/>
          <p:nvPr/>
        </p:nvSpPr>
        <p:spPr>
          <a:xfrm>
            <a:off x="811132" y="3663958"/>
            <a:ext cx="1892639" cy="1518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/>
            <a:r>
              <a:rPr lang="en-US" sz="1900" b="1" dirty="0"/>
              <a:t>Hard Disk</a:t>
            </a:r>
            <a:endParaRPr lang="en-US" sz="1900" b="1" dirty="0"/>
          </a:p>
        </p:txBody>
      </p:sp>
      <p:sp>
        <p:nvSpPr>
          <p:cNvPr id="8" name="Rectangle 7"/>
          <p:cNvSpPr/>
          <p:nvPr/>
        </p:nvSpPr>
        <p:spPr>
          <a:xfrm>
            <a:off x="3221916" y="3663958"/>
            <a:ext cx="1892639" cy="1518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/>
            <a:r>
              <a:rPr lang="en-US" sz="1900" b="1" dirty="0"/>
              <a:t>Main Memory</a:t>
            </a:r>
            <a:endParaRPr lang="en-US" sz="1900" b="1" dirty="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1757452" y="2496964"/>
            <a:ext cx="0" cy="1166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4168236" y="2496964"/>
            <a:ext cx="0" cy="1166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90957" y="2496963"/>
            <a:ext cx="1868060" cy="11520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5" idx="1"/>
          </p:cNvCxnSpPr>
          <p:nvPr/>
        </p:nvCxnSpPr>
        <p:spPr>
          <a:xfrm>
            <a:off x="2703771" y="1677644"/>
            <a:ext cx="5181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14555" y="1781010"/>
            <a:ext cx="58609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14555" y="1928933"/>
            <a:ext cx="58609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00648" y="3649022"/>
            <a:ext cx="2013040" cy="1518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82798" y="3906618"/>
            <a:ext cx="388036" cy="329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82798" y="4585114"/>
            <a:ext cx="388036" cy="329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</p:cNvCxnSpPr>
          <p:nvPr/>
        </p:nvCxnSpPr>
        <p:spPr>
          <a:xfrm>
            <a:off x="5882798" y="4071228"/>
            <a:ext cx="388036" cy="51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flipV="1">
            <a:off x="5882798" y="4738611"/>
            <a:ext cx="372129" cy="11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31403" y="3891682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Control Flow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31403" y="4545002"/>
            <a:ext cx="1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Flow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710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8</cp:revision>
  <cp:lastPrinted>2015-03-28T00:18:33Z</cp:lastPrinted>
  <dcterms:created xsi:type="dcterms:W3CDTF">2015-03-27T23:41:37Z</dcterms:created>
  <dcterms:modified xsi:type="dcterms:W3CDTF">2015-03-28T00:37:07Z</dcterms:modified>
</cp:coreProperties>
</file>