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69294" autoAdjust="0"/>
  </p:normalViewPr>
  <p:slideViewPr>
    <p:cSldViewPr snapToGrid="0" snapToObjects="1">
      <p:cViewPr>
        <p:scale>
          <a:sx n="40" d="100"/>
          <a:sy n="40" d="100"/>
        </p:scale>
        <p:origin x="-616" y="6784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35052-3F34-9D4C-882E-C79ABF23946F}" type="doc">
      <dgm:prSet loTypeId="urn:microsoft.com/office/officeart/2005/8/layout/process1" loCatId="" qsTypeId="urn:microsoft.com/office/officeart/2005/8/quickstyle/simple5" qsCatId="simple" csTypeId="urn:microsoft.com/office/officeart/2005/8/colors/accent1_2" csCatId="accent1" phldr="1"/>
      <dgm:spPr/>
    </dgm:pt>
    <dgm:pt modelId="{04DCF5E6-A340-F540-9670-36A87D3D9E5D}">
      <dgm:prSet phldrT="[Text]"/>
      <dgm:spPr/>
      <dgm:t>
        <a:bodyPr/>
        <a:lstStyle/>
        <a:p>
          <a:r>
            <a:rPr lang="en-US" dirty="0" smtClean="0"/>
            <a:t>1. Start with empty Set S</a:t>
          </a:r>
          <a:endParaRPr lang="en-US" dirty="0"/>
        </a:p>
      </dgm:t>
    </dgm:pt>
    <dgm:pt modelId="{856D2151-1311-0641-B040-30E4F38EFB4F}" type="parTrans" cxnId="{D0A92A87-5AA7-0E44-B262-69EE8B4FFC1C}">
      <dgm:prSet/>
      <dgm:spPr/>
      <dgm:t>
        <a:bodyPr/>
        <a:lstStyle/>
        <a:p>
          <a:endParaRPr lang="en-US"/>
        </a:p>
      </dgm:t>
    </dgm:pt>
    <dgm:pt modelId="{0559349D-A51E-AE42-9130-4AF0D6DA89BD}" type="sibTrans" cxnId="{D0A92A87-5AA7-0E44-B262-69EE8B4FFC1C}">
      <dgm:prSet/>
      <dgm:spPr/>
      <dgm:t>
        <a:bodyPr/>
        <a:lstStyle/>
        <a:p>
          <a:endParaRPr lang="en-US"/>
        </a:p>
      </dgm:t>
    </dgm:pt>
    <dgm:pt modelId="{5A4BA33D-45D7-C442-ABF2-258AC759BF30}">
      <dgm:prSet phldrT="[Text]"/>
      <dgm:spPr/>
      <dgm:t>
        <a:bodyPr/>
        <a:lstStyle/>
        <a:p>
          <a:r>
            <a:rPr lang="en-US" dirty="0" smtClean="0"/>
            <a:t>2. Greedily add best rule to S using a-priori like algorithm</a:t>
          </a:r>
          <a:endParaRPr lang="en-US" dirty="0"/>
        </a:p>
      </dgm:t>
    </dgm:pt>
    <dgm:pt modelId="{B5D0BD6A-8EFE-A247-967A-28A660544B98}" type="parTrans" cxnId="{6F7338B3-DA3D-514D-8D7C-FF745489CB55}">
      <dgm:prSet/>
      <dgm:spPr/>
      <dgm:t>
        <a:bodyPr/>
        <a:lstStyle/>
        <a:p>
          <a:endParaRPr lang="en-US"/>
        </a:p>
      </dgm:t>
    </dgm:pt>
    <dgm:pt modelId="{B80FCE86-E9EA-9046-82A3-B561A0DA4BCB}" type="sibTrans" cxnId="{6F7338B3-DA3D-514D-8D7C-FF745489CB55}">
      <dgm:prSet/>
      <dgm:spPr/>
      <dgm:t>
        <a:bodyPr/>
        <a:lstStyle/>
        <a:p>
          <a:endParaRPr lang="en-US"/>
        </a:p>
      </dgm:t>
    </dgm:pt>
    <dgm:pt modelId="{C1D8F58C-D44C-1645-8B64-3B5786DD4A2C}">
      <dgm:prSet phldrT="[Text]"/>
      <dgm:spPr/>
      <dgm:t>
        <a:bodyPr/>
        <a:lstStyle/>
        <a:p>
          <a:r>
            <a:rPr lang="en-US" dirty="0" smtClean="0"/>
            <a:t>4. Return S sorted by weight</a:t>
          </a:r>
          <a:endParaRPr lang="en-US" dirty="0"/>
        </a:p>
      </dgm:t>
    </dgm:pt>
    <dgm:pt modelId="{5E4D78EB-AD42-B145-B64A-2DEA98A21168}" type="parTrans" cxnId="{C522C605-FA8E-984A-991E-D6CB1CE45312}">
      <dgm:prSet/>
      <dgm:spPr/>
      <dgm:t>
        <a:bodyPr/>
        <a:lstStyle/>
        <a:p>
          <a:endParaRPr lang="en-US"/>
        </a:p>
      </dgm:t>
    </dgm:pt>
    <dgm:pt modelId="{A800F2F3-5C0B-8A4F-8176-4E2D7408CEDC}" type="sibTrans" cxnId="{C522C605-FA8E-984A-991E-D6CB1CE45312}">
      <dgm:prSet/>
      <dgm:spPr/>
      <dgm:t>
        <a:bodyPr/>
        <a:lstStyle/>
        <a:p>
          <a:endParaRPr lang="en-US"/>
        </a:p>
      </dgm:t>
    </dgm:pt>
    <dgm:pt modelId="{DBE1BA70-9DA7-CF47-8C32-147D2383C491}">
      <dgm:prSet phldrT="[Text]"/>
      <dgm:spPr/>
      <dgm:t>
        <a:bodyPr/>
        <a:lstStyle/>
        <a:p>
          <a:r>
            <a:rPr lang="en-US" dirty="0" smtClean="0"/>
            <a:t>3. If we have enough rules, return to Step 2, else:</a:t>
          </a:r>
          <a:endParaRPr lang="en-US" dirty="0"/>
        </a:p>
      </dgm:t>
    </dgm:pt>
    <dgm:pt modelId="{06D869E9-4F51-8E47-9A78-E50C812A3792}" type="parTrans" cxnId="{4AEBE297-ACF4-8244-8FD8-A7E59941D1C9}">
      <dgm:prSet/>
      <dgm:spPr/>
      <dgm:t>
        <a:bodyPr/>
        <a:lstStyle/>
        <a:p>
          <a:endParaRPr lang="en-US"/>
        </a:p>
      </dgm:t>
    </dgm:pt>
    <dgm:pt modelId="{8DA02576-D485-9946-A970-6876DC931621}" type="sibTrans" cxnId="{4AEBE297-ACF4-8244-8FD8-A7E59941D1C9}">
      <dgm:prSet/>
      <dgm:spPr/>
      <dgm:t>
        <a:bodyPr/>
        <a:lstStyle/>
        <a:p>
          <a:endParaRPr lang="en-US"/>
        </a:p>
      </dgm:t>
    </dgm:pt>
    <dgm:pt modelId="{3E2B9631-AC0C-924F-8AA1-C3B1B848A956}" type="pres">
      <dgm:prSet presAssocID="{B0835052-3F34-9D4C-882E-C79ABF23946F}" presName="Name0" presStyleCnt="0">
        <dgm:presLayoutVars>
          <dgm:dir/>
          <dgm:resizeHandles val="exact"/>
        </dgm:presLayoutVars>
      </dgm:prSet>
      <dgm:spPr/>
    </dgm:pt>
    <dgm:pt modelId="{AD317480-EB17-5C44-9E7B-D1BFA2ADE1DC}" type="pres">
      <dgm:prSet presAssocID="{04DCF5E6-A340-F540-9670-36A87D3D9E5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9E56F-FF0E-E44F-9194-CEDC33BD781C}" type="pres">
      <dgm:prSet presAssocID="{0559349D-A51E-AE42-9130-4AF0D6DA89BD}" presName="sibTrans" presStyleLbl="sibTrans2D1" presStyleIdx="0" presStyleCnt="3"/>
      <dgm:spPr/>
    </dgm:pt>
    <dgm:pt modelId="{2811A582-569F-2641-8D33-539E3149005C}" type="pres">
      <dgm:prSet presAssocID="{0559349D-A51E-AE42-9130-4AF0D6DA89BD}" presName="connectorText" presStyleLbl="sibTrans2D1" presStyleIdx="0" presStyleCnt="3"/>
      <dgm:spPr/>
    </dgm:pt>
    <dgm:pt modelId="{6616C542-299A-0B49-B457-1BEE24F6B193}" type="pres">
      <dgm:prSet presAssocID="{5A4BA33D-45D7-C442-ABF2-258AC759BF3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F3CB4-AA77-2C43-B2B4-444FD55867B4}" type="pres">
      <dgm:prSet presAssocID="{B80FCE86-E9EA-9046-82A3-B561A0DA4BCB}" presName="sibTrans" presStyleLbl="sibTrans2D1" presStyleIdx="1" presStyleCnt="3" custLinFactNeighborX="-2966" custLinFactNeighborY="73843"/>
      <dgm:spPr/>
    </dgm:pt>
    <dgm:pt modelId="{47495047-5C2E-9A40-A4C3-08C8C887EF27}" type="pres">
      <dgm:prSet presAssocID="{B80FCE86-E9EA-9046-82A3-B561A0DA4BCB}" presName="connectorText" presStyleLbl="sibTrans2D1" presStyleIdx="1" presStyleCnt="3"/>
      <dgm:spPr/>
    </dgm:pt>
    <dgm:pt modelId="{CA0005FE-0DB4-4148-ADB1-FBBCDFD4FDCE}" type="pres">
      <dgm:prSet presAssocID="{DBE1BA70-9DA7-CF47-8C32-147D2383C491}" presName="node" presStyleLbl="node1" presStyleIdx="2" presStyleCnt="4">
        <dgm:presLayoutVars>
          <dgm:bulletEnabled val="1"/>
        </dgm:presLayoutVars>
      </dgm:prSet>
      <dgm:spPr/>
    </dgm:pt>
    <dgm:pt modelId="{AAE80FAF-F927-B748-BE62-CFF192C3AA48}" type="pres">
      <dgm:prSet presAssocID="{8DA02576-D485-9946-A970-6876DC931621}" presName="sibTrans" presStyleLbl="sibTrans2D1" presStyleIdx="2" presStyleCnt="3"/>
      <dgm:spPr/>
    </dgm:pt>
    <dgm:pt modelId="{25D0CC58-52B7-9D4F-8783-FAA8823E30D5}" type="pres">
      <dgm:prSet presAssocID="{8DA02576-D485-9946-A970-6876DC931621}" presName="connectorText" presStyleLbl="sibTrans2D1" presStyleIdx="2" presStyleCnt="3"/>
      <dgm:spPr/>
    </dgm:pt>
    <dgm:pt modelId="{1D0BE7EF-4EF0-A54F-A186-1DFD468C5C36}" type="pres">
      <dgm:prSet presAssocID="{C1D8F58C-D44C-1645-8B64-3B5786DD4A2C}" presName="node" presStyleLbl="node1" presStyleIdx="3" presStyleCnt="4">
        <dgm:presLayoutVars>
          <dgm:bulletEnabled val="1"/>
        </dgm:presLayoutVars>
      </dgm:prSet>
      <dgm:spPr/>
    </dgm:pt>
  </dgm:ptLst>
  <dgm:cxnLst>
    <dgm:cxn modelId="{69230038-9D34-F74B-951D-CFF976C77F78}" type="presOf" srcId="{04DCF5E6-A340-F540-9670-36A87D3D9E5D}" destId="{AD317480-EB17-5C44-9E7B-D1BFA2ADE1DC}" srcOrd="0" destOrd="0" presId="urn:microsoft.com/office/officeart/2005/8/layout/process1"/>
    <dgm:cxn modelId="{4AEBE297-ACF4-8244-8FD8-A7E59941D1C9}" srcId="{B0835052-3F34-9D4C-882E-C79ABF23946F}" destId="{DBE1BA70-9DA7-CF47-8C32-147D2383C491}" srcOrd="2" destOrd="0" parTransId="{06D869E9-4F51-8E47-9A78-E50C812A3792}" sibTransId="{8DA02576-D485-9946-A970-6876DC931621}"/>
    <dgm:cxn modelId="{D0A92A87-5AA7-0E44-B262-69EE8B4FFC1C}" srcId="{B0835052-3F34-9D4C-882E-C79ABF23946F}" destId="{04DCF5E6-A340-F540-9670-36A87D3D9E5D}" srcOrd="0" destOrd="0" parTransId="{856D2151-1311-0641-B040-30E4F38EFB4F}" sibTransId="{0559349D-A51E-AE42-9130-4AF0D6DA89BD}"/>
    <dgm:cxn modelId="{08D57289-869B-D14D-AF5F-D9506A6E336C}" type="presOf" srcId="{B80FCE86-E9EA-9046-82A3-B561A0DA4BCB}" destId="{6B6F3CB4-AA77-2C43-B2B4-444FD55867B4}" srcOrd="0" destOrd="0" presId="urn:microsoft.com/office/officeart/2005/8/layout/process1"/>
    <dgm:cxn modelId="{1C3B3DA4-BE03-3542-9013-2A55F31177E1}" type="presOf" srcId="{DBE1BA70-9DA7-CF47-8C32-147D2383C491}" destId="{CA0005FE-0DB4-4148-ADB1-FBBCDFD4FDCE}" srcOrd="0" destOrd="0" presId="urn:microsoft.com/office/officeart/2005/8/layout/process1"/>
    <dgm:cxn modelId="{8BB7B8CC-1EFE-BB4D-AF80-971CB3EE0215}" type="presOf" srcId="{B0835052-3F34-9D4C-882E-C79ABF23946F}" destId="{3E2B9631-AC0C-924F-8AA1-C3B1B848A956}" srcOrd="0" destOrd="0" presId="urn:microsoft.com/office/officeart/2005/8/layout/process1"/>
    <dgm:cxn modelId="{C522C605-FA8E-984A-991E-D6CB1CE45312}" srcId="{B0835052-3F34-9D4C-882E-C79ABF23946F}" destId="{C1D8F58C-D44C-1645-8B64-3B5786DD4A2C}" srcOrd="3" destOrd="0" parTransId="{5E4D78EB-AD42-B145-B64A-2DEA98A21168}" sibTransId="{A800F2F3-5C0B-8A4F-8176-4E2D7408CEDC}"/>
    <dgm:cxn modelId="{6F7338B3-DA3D-514D-8D7C-FF745489CB55}" srcId="{B0835052-3F34-9D4C-882E-C79ABF23946F}" destId="{5A4BA33D-45D7-C442-ABF2-258AC759BF30}" srcOrd="1" destOrd="0" parTransId="{B5D0BD6A-8EFE-A247-967A-28A660544B98}" sibTransId="{B80FCE86-E9EA-9046-82A3-B561A0DA4BCB}"/>
    <dgm:cxn modelId="{717E9425-5D20-DA44-B500-6BAA2295E651}" type="presOf" srcId="{0559349D-A51E-AE42-9130-4AF0D6DA89BD}" destId="{F589E56F-FF0E-E44F-9194-CEDC33BD781C}" srcOrd="0" destOrd="0" presId="urn:microsoft.com/office/officeart/2005/8/layout/process1"/>
    <dgm:cxn modelId="{2877BF54-6A55-1B40-B590-BC40868978D2}" type="presOf" srcId="{8DA02576-D485-9946-A970-6876DC931621}" destId="{AAE80FAF-F927-B748-BE62-CFF192C3AA48}" srcOrd="0" destOrd="0" presId="urn:microsoft.com/office/officeart/2005/8/layout/process1"/>
    <dgm:cxn modelId="{CBDBD456-0AFC-CF4C-AA9B-C385A24D6A48}" type="presOf" srcId="{8DA02576-D485-9946-A970-6876DC931621}" destId="{25D0CC58-52B7-9D4F-8783-FAA8823E30D5}" srcOrd="1" destOrd="0" presId="urn:microsoft.com/office/officeart/2005/8/layout/process1"/>
    <dgm:cxn modelId="{9095F1FD-EA19-D94C-91F6-0D0C02244632}" type="presOf" srcId="{C1D8F58C-D44C-1645-8B64-3B5786DD4A2C}" destId="{1D0BE7EF-4EF0-A54F-A186-1DFD468C5C36}" srcOrd="0" destOrd="0" presId="urn:microsoft.com/office/officeart/2005/8/layout/process1"/>
    <dgm:cxn modelId="{DBA8F893-EADD-3549-9455-4B67B2750123}" type="presOf" srcId="{0559349D-A51E-AE42-9130-4AF0D6DA89BD}" destId="{2811A582-569F-2641-8D33-539E3149005C}" srcOrd="1" destOrd="0" presId="urn:microsoft.com/office/officeart/2005/8/layout/process1"/>
    <dgm:cxn modelId="{36ABA169-80CB-EF4B-B9EC-15587AA8D726}" type="presOf" srcId="{5A4BA33D-45D7-C442-ABF2-258AC759BF30}" destId="{6616C542-299A-0B49-B457-1BEE24F6B193}" srcOrd="0" destOrd="0" presId="urn:microsoft.com/office/officeart/2005/8/layout/process1"/>
    <dgm:cxn modelId="{EFC90D0A-A2E0-6241-8D7B-91714882614B}" type="presOf" srcId="{B80FCE86-E9EA-9046-82A3-B561A0DA4BCB}" destId="{47495047-5C2E-9A40-A4C3-08C8C887EF27}" srcOrd="1" destOrd="0" presId="urn:microsoft.com/office/officeart/2005/8/layout/process1"/>
    <dgm:cxn modelId="{8E488D6B-D190-9E4A-A8A8-B83977FA9099}" type="presParOf" srcId="{3E2B9631-AC0C-924F-8AA1-C3B1B848A956}" destId="{AD317480-EB17-5C44-9E7B-D1BFA2ADE1DC}" srcOrd="0" destOrd="0" presId="urn:microsoft.com/office/officeart/2005/8/layout/process1"/>
    <dgm:cxn modelId="{7789CC30-1571-5444-BA65-16BEAAF7BAE9}" type="presParOf" srcId="{3E2B9631-AC0C-924F-8AA1-C3B1B848A956}" destId="{F589E56F-FF0E-E44F-9194-CEDC33BD781C}" srcOrd="1" destOrd="0" presId="urn:microsoft.com/office/officeart/2005/8/layout/process1"/>
    <dgm:cxn modelId="{B3516196-0C0A-5E43-80CA-E5C1DB331373}" type="presParOf" srcId="{F589E56F-FF0E-E44F-9194-CEDC33BD781C}" destId="{2811A582-569F-2641-8D33-539E3149005C}" srcOrd="0" destOrd="0" presId="urn:microsoft.com/office/officeart/2005/8/layout/process1"/>
    <dgm:cxn modelId="{44E34A58-896C-DB4C-818C-99C999844D59}" type="presParOf" srcId="{3E2B9631-AC0C-924F-8AA1-C3B1B848A956}" destId="{6616C542-299A-0B49-B457-1BEE24F6B193}" srcOrd="2" destOrd="0" presId="urn:microsoft.com/office/officeart/2005/8/layout/process1"/>
    <dgm:cxn modelId="{F311A0E8-93B3-B24F-B9F2-BE7DD8954057}" type="presParOf" srcId="{3E2B9631-AC0C-924F-8AA1-C3B1B848A956}" destId="{6B6F3CB4-AA77-2C43-B2B4-444FD55867B4}" srcOrd="3" destOrd="0" presId="urn:microsoft.com/office/officeart/2005/8/layout/process1"/>
    <dgm:cxn modelId="{BC6C4A30-E595-9E47-ABDD-1E4D7FC0A108}" type="presParOf" srcId="{6B6F3CB4-AA77-2C43-B2B4-444FD55867B4}" destId="{47495047-5C2E-9A40-A4C3-08C8C887EF27}" srcOrd="0" destOrd="0" presId="urn:microsoft.com/office/officeart/2005/8/layout/process1"/>
    <dgm:cxn modelId="{DA4BE0BE-BE72-C145-9159-A834F83163BB}" type="presParOf" srcId="{3E2B9631-AC0C-924F-8AA1-C3B1B848A956}" destId="{CA0005FE-0DB4-4148-ADB1-FBBCDFD4FDCE}" srcOrd="4" destOrd="0" presId="urn:microsoft.com/office/officeart/2005/8/layout/process1"/>
    <dgm:cxn modelId="{DAD55B53-1C22-1D4A-8D6C-B46475A10BD3}" type="presParOf" srcId="{3E2B9631-AC0C-924F-8AA1-C3B1B848A956}" destId="{AAE80FAF-F927-B748-BE62-CFF192C3AA48}" srcOrd="5" destOrd="0" presId="urn:microsoft.com/office/officeart/2005/8/layout/process1"/>
    <dgm:cxn modelId="{064A9C3B-1D40-6C49-AC67-EF5140C49C31}" type="presParOf" srcId="{AAE80FAF-F927-B748-BE62-CFF192C3AA48}" destId="{25D0CC58-52B7-9D4F-8783-FAA8823E30D5}" srcOrd="0" destOrd="0" presId="urn:microsoft.com/office/officeart/2005/8/layout/process1"/>
    <dgm:cxn modelId="{5AF238E6-9AC5-8745-9C20-69D53237C835}" type="presParOf" srcId="{3E2B9631-AC0C-924F-8AA1-C3B1B848A956}" destId="{1D0BE7EF-4EF0-A54F-A186-1DFD468C5C3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7DCB12-F2D5-4A4E-A5AF-0F0BE01D5131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FE1CFC97-E416-ED4E-9B9F-F82B571D7ED6}">
      <dgm:prSet phldrT="[Text]"/>
      <dgm:spPr/>
      <dgm:t>
        <a:bodyPr/>
        <a:lstStyle/>
        <a:p>
          <a:r>
            <a:rPr lang="en-US" dirty="0" smtClean="0"/>
            <a:t>If not possible, compute optimal new samples to create</a:t>
          </a:r>
          <a:endParaRPr lang="en-US" dirty="0"/>
        </a:p>
      </dgm:t>
    </dgm:pt>
    <dgm:pt modelId="{28E0F38C-AAF4-BB4D-8951-B91CE82894B6}" type="parTrans" cxnId="{D925A82F-F388-9C43-B212-18564E7BAAB1}">
      <dgm:prSet/>
      <dgm:spPr/>
      <dgm:t>
        <a:bodyPr/>
        <a:lstStyle/>
        <a:p>
          <a:endParaRPr lang="en-US"/>
        </a:p>
      </dgm:t>
    </dgm:pt>
    <dgm:pt modelId="{FB58DB8C-087A-D54A-AFAF-D3CF136E92DD}" type="sibTrans" cxnId="{D925A82F-F388-9C43-B212-18564E7BAAB1}">
      <dgm:prSet/>
      <dgm:spPr/>
      <dgm:t>
        <a:bodyPr/>
        <a:lstStyle/>
        <a:p>
          <a:endParaRPr lang="en-US"/>
        </a:p>
      </dgm:t>
    </dgm:pt>
    <dgm:pt modelId="{DB8D7DBB-44E5-DE49-A5E9-02CAF52D0F2B}">
      <dgm:prSet/>
      <dgm:spPr/>
      <dgm:t>
        <a:bodyPr/>
        <a:lstStyle/>
        <a:p>
          <a:r>
            <a:rPr lang="en-US" dirty="0" smtClean="0"/>
            <a:t>User clicks on rule R</a:t>
          </a:r>
          <a:endParaRPr lang="en-US" dirty="0"/>
        </a:p>
      </dgm:t>
    </dgm:pt>
    <dgm:pt modelId="{A9CD5065-4CA5-404A-A6ED-664F0975511C}" type="parTrans" cxnId="{6C25FE7A-A45F-E94C-AD68-5D0260656207}">
      <dgm:prSet/>
      <dgm:spPr/>
      <dgm:t>
        <a:bodyPr/>
        <a:lstStyle/>
        <a:p>
          <a:endParaRPr lang="en-US"/>
        </a:p>
      </dgm:t>
    </dgm:pt>
    <dgm:pt modelId="{4FD46C42-40E5-064D-8E87-83B801069DA7}" type="sibTrans" cxnId="{6C25FE7A-A45F-E94C-AD68-5D0260656207}">
      <dgm:prSet/>
      <dgm:spPr/>
      <dgm:t>
        <a:bodyPr/>
        <a:lstStyle/>
        <a:p>
          <a:endParaRPr lang="en-US"/>
        </a:p>
      </dgm:t>
    </dgm:pt>
    <dgm:pt modelId="{DD454AC2-BFF2-5A42-9249-751FE74B387C}">
      <dgm:prSet phldrT="[Text]"/>
      <dgm:spPr/>
      <dgm:t>
        <a:bodyPr/>
        <a:lstStyle/>
        <a:p>
          <a:r>
            <a:rPr lang="en-US" dirty="0" smtClean="0"/>
            <a:t>Attempt to create R-sample from main memory</a:t>
          </a:r>
          <a:endParaRPr lang="en-US" dirty="0"/>
        </a:p>
      </dgm:t>
    </dgm:pt>
    <dgm:pt modelId="{1727C0C6-CC38-914D-93BA-66ADB27BC757}" type="parTrans" cxnId="{7DAA6FED-ABBE-DD4C-95CD-1E1B7C3517A3}">
      <dgm:prSet/>
      <dgm:spPr/>
      <dgm:t>
        <a:bodyPr/>
        <a:lstStyle/>
        <a:p>
          <a:endParaRPr lang="en-US"/>
        </a:p>
      </dgm:t>
    </dgm:pt>
    <dgm:pt modelId="{27F1C45A-DD36-B345-812B-924DC96979DB}" type="sibTrans" cxnId="{7DAA6FED-ABBE-DD4C-95CD-1E1B7C3517A3}">
      <dgm:prSet/>
      <dgm:spPr/>
      <dgm:t>
        <a:bodyPr/>
        <a:lstStyle/>
        <a:p>
          <a:endParaRPr lang="en-US"/>
        </a:p>
      </dgm:t>
    </dgm:pt>
    <dgm:pt modelId="{D9E08B50-3B98-B84B-A4D2-7E2015BA963C}">
      <dgm:prSet/>
      <dgm:spPr/>
      <dgm:t>
        <a:bodyPr/>
        <a:lstStyle/>
        <a:p>
          <a:r>
            <a:rPr lang="en-US" dirty="0" smtClean="0"/>
            <a:t>Materialize new samples from Hard Disk</a:t>
          </a:r>
          <a:endParaRPr lang="en-US" dirty="0"/>
        </a:p>
      </dgm:t>
    </dgm:pt>
    <dgm:pt modelId="{7220C1D3-687E-1441-BC0C-2A9869AC63BA}" type="parTrans" cxnId="{AAD50EFD-5DB8-D24A-9A53-114EBDC83221}">
      <dgm:prSet/>
      <dgm:spPr/>
      <dgm:t>
        <a:bodyPr/>
        <a:lstStyle/>
        <a:p>
          <a:endParaRPr lang="en-US"/>
        </a:p>
      </dgm:t>
    </dgm:pt>
    <dgm:pt modelId="{56AAC390-89F7-B545-A429-79E1FC024150}" type="sibTrans" cxnId="{AAD50EFD-5DB8-D24A-9A53-114EBDC83221}">
      <dgm:prSet/>
      <dgm:spPr/>
      <dgm:t>
        <a:bodyPr/>
        <a:lstStyle/>
        <a:p>
          <a:endParaRPr lang="en-US"/>
        </a:p>
      </dgm:t>
    </dgm:pt>
    <dgm:pt modelId="{359C8DD6-AE7E-5347-BED8-99BE99092BAF}">
      <dgm:prSet phldrT="[Text]"/>
      <dgm:spPr/>
      <dgm:t>
        <a:bodyPr/>
        <a:lstStyle/>
        <a:p>
          <a:r>
            <a:rPr lang="en-US" dirty="0" smtClean="0"/>
            <a:t>Return R-sample to Rule Finder</a:t>
          </a:r>
          <a:endParaRPr lang="en-US" dirty="0"/>
        </a:p>
      </dgm:t>
    </dgm:pt>
    <dgm:pt modelId="{6EC19F1A-EBE6-F345-816A-C5EEB49974D3}" type="parTrans" cxnId="{7D36664C-9C72-AB4D-B291-C043B5B22D15}">
      <dgm:prSet/>
      <dgm:spPr/>
      <dgm:t>
        <a:bodyPr/>
        <a:lstStyle/>
        <a:p>
          <a:endParaRPr lang="en-US"/>
        </a:p>
      </dgm:t>
    </dgm:pt>
    <dgm:pt modelId="{D48B31FF-5C41-F345-8AE8-35462E750B8E}" type="sibTrans" cxnId="{7D36664C-9C72-AB4D-B291-C043B5B22D15}">
      <dgm:prSet/>
      <dgm:spPr/>
      <dgm:t>
        <a:bodyPr/>
        <a:lstStyle/>
        <a:p>
          <a:endParaRPr lang="en-US"/>
        </a:p>
      </dgm:t>
    </dgm:pt>
    <dgm:pt modelId="{51B26901-0651-5D48-85D3-9C6C9479DEDD}" type="pres">
      <dgm:prSet presAssocID="{EF7DCB12-F2D5-4A4E-A5AF-0F0BE01D5131}" presName="Name0" presStyleCnt="0">
        <dgm:presLayoutVars>
          <dgm:dir/>
          <dgm:animLvl val="lvl"/>
          <dgm:resizeHandles val="exact"/>
        </dgm:presLayoutVars>
      </dgm:prSet>
      <dgm:spPr/>
    </dgm:pt>
    <dgm:pt modelId="{74DA812F-502E-CA47-95D6-6394C99B80EF}" type="pres">
      <dgm:prSet presAssocID="{DB8D7DBB-44E5-DE49-A5E9-02CAF52D0F2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CED734D-E8F9-7B46-B1C2-60CCFD82DB54}" type="pres">
      <dgm:prSet presAssocID="{4FD46C42-40E5-064D-8E87-83B801069DA7}" presName="parTxOnlySpace" presStyleCnt="0"/>
      <dgm:spPr/>
    </dgm:pt>
    <dgm:pt modelId="{F5152B79-3B98-F24F-B5DC-DF59F8481819}" type="pres">
      <dgm:prSet presAssocID="{DD454AC2-BFF2-5A42-9249-751FE74B387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E4C78-CF8D-C349-BC7D-746854699E17}" type="pres">
      <dgm:prSet presAssocID="{27F1C45A-DD36-B345-812B-924DC96979DB}" presName="parTxOnlySpace" presStyleCnt="0"/>
      <dgm:spPr/>
    </dgm:pt>
    <dgm:pt modelId="{FA3E3A8A-D434-F149-9755-A9B7E3A6B75E}" type="pres">
      <dgm:prSet presAssocID="{FE1CFC97-E416-ED4E-9B9F-F82B571D7ED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C2258E-DFEA-4E4E-859A-2176C9F36289}" type="pres">
      <dgm:prSet presAssocID="{FB58DB8C-087A-D54A-AFAF-D3CF136E92DD}" presName="parTxOnlySpace" presStyleCnt="0"/>
      <dgm:spPr/>
    </dgm:pt>
    <dgm:pt modelId="{E840BDBD-EA4A-6246-9789-AEFB9187CA35}" type="pres">
      <dgm:prSet presAssocID="{D9E08B50-3B98-B84B-A4D2-7E2015BA963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18635-BA20-5F4C-A299-6E1FB948AC20}" type="pres">
      <dgm:prSet presAssocID="{56AAC390-89F7-B545-A429-79E1FC024150}" presName="parTxOnlySpace" presStyleCnt="0"/>
      <dgm:spPr/>
    </dgm:pt>
    <dgm:pt modelId="{59AD2FC9-9DBD-844B-BEB4-B6FD10DC3B42}" type="pres">
      <dgm:prSet presAssocID="{359C8DD6-AE7E-5347-BED8-99BE99092BA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9D6C1-C46F-3E4A-8A9B-465E1F8727CA}" type="presOf" srcId="{DB8D7DBB-44E5-DE49-A5E9-02CAF52D0F2B}" destId="{74DA812F-502E-CA47-95D6-6394C99B80EF}" srcOrd="0" destOrd="0" presId="urn:microsoft.com/office/officeart/2005/8/layout/chevron1"/>
    <dgm:cxn modelId="{D925A82F-F388-9C43-B212-18564E7BAAB1}" srcId="{EF7DCB12-F2D5-4A4E-A5AF-0F0BE01D5131}" destId="{FE1CFC97-E416-ED4E-9B9F-F82B571D7ED6}" srcOrd="2" destOrd="0" parTransId="{28E0F38C-AAF4-BB4D-8951-B91CE82894B6}" sibTransId="{FB58DB8C-087A-D54A-AFAF-D3CF136E92DD}"/>
    <dgm:cxn modelId="{213382AC-B090-E043-992B-867765484DA1}" type="presOf" srcId="{FE1CFC97-E416-ED4E-9B9F-F82B571D7ED6}" destId="{FA3E3A8A-D434-F149-9755-A9B7E3A6B75E}" srcOrd="0" destOrd="0" presId="urn:microsoft.com/office/officeart/2005/8/layout/chevron1"/>
    <dgm:cxn modelId="{AAD50EFD-5DB8-D24A-9A53-114EBDC83221}" srcId="{EF7DCB12-F2D5-4A4E-A5AF-0F0BE01D5131}" destId="{D9E08B50-3B98-B84B-A4D2-7E2015BA963C}" srcOrd="3" destOrd="0" parTransId="{7220C1D3-687E-1441-BC0C-2A9869AC63BA}" sibTransId="{56AAC390-89F7-B545-A429-79E1FC024150}"/>
    <dgm:cxn modelId="{1A10408A-DA85-9C41-933B-8D6E0D14A01D}" type="presOf" srcId="{359C8DD6-AE7E-5347-BED8-99BE99092BAF}" destId="{59AD2FC9-9DBD-844B-BEB4-B6FD10DC3B42}" srcOrd="0" destOrd="0" presId="urn:microsoft.com/office/officeart/2005/8/layout/chevron1"/>
    <dgm:cxn modelId="{7DAA6FED-ABBE-DD4C-95CD-1E1B7C3517A3}" srcId="{EF7DCB12-F2D5-4A4E-A5AF-0F0BE01D5131}" destId="{DD454AC2-BFF2-5A42-9249-751FE74B387C}" srcOrd="1" destOrd="0" parTransId="{1727C0C6-CC38-914D-93BA-66ADB27BC757}" sibTransId="{27F1C45A-DD36-B345-812B-924DC96979DB}"/>
    <dgm:cxn modelId="{7D36664C-9C72-AB4D-B291-C043B5B22D15}" srcId="{EF7DCB12-F2D5-4A4E-A5AF-0F0BE01D5131}" destId="{359C8DD6-AE7E-5347-BED8-99BE99092BAF}" srcOrd="4" destOrd="0" parTransId="{6EC19F1A-EBE6-F345-816A-C5EEB49974D3}" sibTransId="{D48B31FF-5C41-F345-8AE8-35462E750B8E}"/>
    <dgm:cxn modelId="{9BC8828C-FA4D-FF4A-98B7-17C8DD4E0E9D}" type="presOf" srcId="{EF7DCB12-F2D5-4A4E-A5AF-0F0BE01D5131}" destId="{51B26901-0651-5D48-85D3-9C6C9479DEDD}" srcOrd="0" destOrd="0" presId="urn:microsoft.com/office/officeart/2005/8/layout/chevron1"/>
    <dgm:cxn modelId="{6C25FE7A-A45F-E94C-AD68-5D0260656207}" srcId="{EF7DCB12-F2D5-4A4E-A5AF-0F0BE01D5131}" destId="{DB8D7DBB-44E5-DE49-A5E9-02CAF52D0F2B}" srcOrd="0" destOrd="0" parTransId="{A9CD5065-4CA5-404A-A6ED-664F0975511C}" sibTransId="{4FD46C42-40E5-064D-8E87-83B801069DA7}"/>
    <dgm:cxn modelId="{6C01806A-9196-604C-918F-8471224BA7B8}" type="presOf" srcId="{DD454AC2-BFF2-5A42-9249-751FE74B387C}" destId="{F5152B79-3B98-F24F-B5DC-DF59F8481819}" srcOrd="0" destOrd="0" presId="urn:microsoft.com/office/officeart/2005/8/layout/chevron1"/>
    <dgm:cxn modelId="{F74D0F18-C867-8744-9411-4F488CE46402}" type="presOf" srcId="{D9E08B50-3B98-B84B-A4D2-7E2015BA963C}" destId="{E840BDBD-EA4A-6246-9789-AEFB9187CA35}" srcOrd="0" destOrd="0" presId="urn:microsoft.com/office/officeart/2005/8/layout/chevron1"/>
    <dgm:cxn modelId="{53F275D8-8DDA-B441-A6D5-B6AA532C366E}" type="presParOf" srcId="{51B26901-0651-5D48-85D3-9C6C9479DEDD}" destId="{74DA812F-502E-CA47-95D6-6394C99B80EF}" srcOrd="0" destOrd="0" presId="urn:microsoft.com/office/officeart/2005/8/layout/chevron1"/>
    <dgm:cxn modelId="{0DA31DF5-5F07-8346-9410-17FF28800E21}" type="presParOf" srcId="{51B26901-0651-5D48-85D3-9C6C9479DEDD}" destId="{6CED734D-E8F9-7B46-B1C2-60CCFD82DB54}" srcOrd="1" destOrd="0" presId="urn:microsoft.com/office/officeart/2005/8/layout/chevron1"/>
    <dgm:cxn modelId="{F5263C10-F5D2-8C41-A174-C4C9F324CCCC}" type="presParOf" srcId="{51B26901-0651-5D48-85D3-9C6C9479DEDD}" destId="{F5152B79-3B98-F24F-B5DC-DF59F8481819}" srcOrd="2" destOrd="0" presId="urn:microsoft.com/office/officeart/2005/8/layout/chevron1"/>
    <dgm:cxn modelId="{4B40C1AC-549E-1D45-936C-41E9EAFA7029}" type="presParOf" srcId="{51B26901-0651-5D48-85D3-9C6C9479DEDD}" destId="{EFDE4C78-CF8D-C349-BC7D-746854699E17}" srcOrd="3" destOrd="0" presId="urn:microsoft.com/office/officeart/2005/8/layout/chevron1"/>
    <dgm:cxn modelId="{4C637F03-65C5-0946-815F-9F338A311FEA}" type="presParOf" srcId="{51B26901-0651-5D48-85D3-9C6C9479DEDD}" destId="{FA3E3A8A-D434-F149-9755-A9B7E3A6B75E}" srcOrd="4" destOrd="0" presId="urn:microsoft.com/office/officeart/2005/8/layout/chevron1"/>
    <dgm:cxn modelId="{93D3F012-285B-C14B-9074-973B2B3DFFEC}" type="presParOf" srcId="{51B26901-0651-5D48-85D3-9C6C9479DEDD}" destId="{A5C2258E-DFEA-4E4E-859A-2176C9F36289}" srcOrd="5" destOrd="0" presId="urn:microsoft.com/office/officeart/2005/8/layout/chevron1"/>
    <dgm:cxn modelId="{73B65A5F-3544-6C4C-B585-5070AD5D379D}" type="presParOf" srcId="{51B26901-0651-5D48-85D3-9C6C9479DEDD}" destId="{E840BDBD-EA4A-6246-9789-AEFB9187CA35}" srcOrd="6" destOrd="0" presId="urn:microsoft.com/office/officeart/2005/8/layout/chevron1"/>
    <dgm:cxn modelId="{2917C9CC-69E2-FF42-A053-D75F1C5ECBAA}" type="presParOf" srcId="{51B26901-0651-5D48-85D3-9C6C9479DEDD}" destId="{36C18635-BA20-5F4C-A299-6E1FB948AC20}" srcOrd="7" destOrd="0" presId="urn:microsoft.com/office/officeart/2005/8/layout/chevron1"/>
    <dgm:cxn modelId="{DB725DB9-47DB-D044-B920-D279C81A57C3}" type="presParOf" srcId="{51B26901-0651-5D48-85D3-9C6C9479DEDD}" destId="{59AD2FC9-9DBD-844B-BEB4-B6FD10DC3B4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17480-EB17-5C44-9E7B-D1BFA2ADE1DC}">
      <dsp:nvSpPr>
        <dsp:cNvPr id="0" name=""/>
        <dsp:cNvSpPr/>
      </dsp:nvSpPr>
      <dsp:spPr>
        <a:xfrm>
          <a:off x="12322" y="872848"/>
          <a:ext cx="5387837" cy="3232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1. Start with empty Set S</a:t>
          </a:r>
          <a:endParaRPr lang="en-US" sz="4800" kern="1200" dirty="0"/>
        </a:p>
      </dsp:txBody>
      <dsp:txXfrm>
        <a:off x="107005" y="967531"/>
        <a:ext cx="5198471" cy="3043336"/>
      </dsp:txXfrm>
    </dsp:sp>
    <dsp:sp modelId="{F589E56F-FF0E-E44F-9194-CEDC33BD781C}">
      <dsp:nvSpPr>
        <dsp:cNvPr id="0" name=""/>
        <dsp:cNvSpPr/>
      </dsp:nvSpPr>
      <dsp:spPr>
        <a:xfrm>
          <a:off x="5938944" y="1821107"/>
          <a:ext cx="1142221" cy="13361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5938944" y="2088344"/>
        <a:ext cx="799555" cy="801709"/>
      </dsp:txXfrm>
    </dsp:sp>
    <dsp:sp modelId="{6616C542-299A-0B49-B457-1BEE24F6B193}">
      <dsp:nvSpPr>
        <dsp:cNvPr id="0" name=""/>
        <dsp:cNvSpPr/>
      </dsp:nvSpPr>
      <dsp:spPr>
        <a:xfrm>
          <a:off x="7555295" y="872848"/>
          <a:ext cx="5387837" cy="3232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2. Greedily add best rule to S using a-priori like algorithm</a:t>
          </a:r>
          <a:endParaRPr lang="en-US" sz="4800" kern="1200" dirty="0"/>
        </a:p>
      </dsp:txBody>
      <dsp:txXfrm>
        <a:off x="7649978" y="967531"/>
        <a:ext cx="5198471" cy="3043336"/>
      </dsp:txXfrm>
    </dsp:sp>
    <dsp:sp modelId="{6B6F3CB4-AA77-2C43-B2B4-444FD55867B4}">
      <dsp:nvSpPr>
        <dsp:cNvPr id="0" name=""/>
        <dsp:cNvSpPr/>
      </dsp:nvSpPr>
      <dsp:spPr>
        <a:xfrm>
          <a:off x="13448039" y="2807785"/>
          <a:ext cx="1142221" cy="13361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13448039" y="3075022"/>
        <a:ext cx="799555" cy="801709"/>
      </dsp:txXfrm>
    </dsp:sp>
    <dsp:sp modelId="{CA0005FE-0DB4-4148-ADB1-FBBCDFD4FDCE}">
      <dsp:nvSpPr>
        <dsp:cNvPr id="0" name=""/>
        <dsp:cNvSpPr/>
      </dsp:nvSpPr>
      <dsp:spPr>
        <a:xfrm>
          <a:off x="15098269" y="872848"/>
          <a:ext cx="5387837" cy="3232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3. If we have enough rules, return to Step 2, else:</a:t>
          </a:r>
          <a:endParaRPr lang="en-US" sz="4800" kern="1200" dirty="0"/>
        </a:p>
      </dsp:txBody>
      <dsp:txXfrm>
        <a:off x="15192952" y="967531"/>
        <a:ext cx="5198471" cy="3043336"/>
      </dsp:txXfrm>
    </dsp:sp>
    <dsp:sp modelId="{AAE80FAF-F927-B748-BE62-CFF192C3AA48}">
      <dsp:nvSpPr>
        <dsp:cNvPr id="0" name=""/>
        <dsp:cNvSpPr/>
      </dsp:nvSpPr>
      <dsp:spPr>
        <a:xfrm>
          <a:off x="21024890" y="1821107"/>
          <a:ext cx="1142221" cy="13361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tint val="60000"/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>
        <a:off x="21024890" y="2088344"/>
        <a:ext cx="799555" cy="801709"/>
      </dsp:txXfrm>
    </dsp:sp>
    <dsp:sp modelId="{1D0BE7EF-4EF0-A54F-A186-1DFD468C5C36}">
      <dsp:nvSpPr>
        <dsp:cNvPr id="0" name=""/>
        <dsp:cNvSpPr/>
      </dsp:nvSpPr>
      <dsp:spPr>
        <a:xfrm>
          <a:off x="22641242" y="872848"/>
          <a:ext cx="5387837" cy="3232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1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4. Return S sorted by weight</a:t>
          </a:r>
          <a:endParaRPr lang="en-US" sz="4800" kern="1200" dirty="0"/>
        </a:p>
      </dsp:txBody>
      <dsp:txXfrm>
        <a:off x="22735925" y="967531"/>
        <a:ext cx="5198471" cy="3043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A812F-502E-CA47-95D6-6394C99B80EF}">
      <dsp:nvSpPr>
        <dsp:cNvPr id="0" name=""/>
        <dsp:cNvSpPr/>
      </dsp:nvSpPr>
      <dsp:spPr>
        <a:xfrm>
          <a:off x="7021" y="2128423"/>
          <a:ext cx="6248884" cy="24995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User clicks on rule R</a:t>
          </a:r>
          <a:endParaRPr lang="en-US" sz="3600" kern="1200" dirty="0"/>
        </a:p>
      </dsp:txBody>
      <dsp:txXfrm>
        <a:off x="1256798" y="2128423"/>
        <a:ext cx="3749331" cy="2499553"/>
      </dsp:txXfrm>
    </dsp:sp>
    <dsp:sp modelId="{F5152B79-3B98-F24F-B5DC-DF59F8481819}">
      <dsp:nvSpPr>
        <dsp:cNvPr id="0" name=""/>
        <dsp:cNvSpPr/>
      </dsp:nvSpPr>
      <dsp:spPr>
        <a:xfrm>
          <a:off x="5631017" y="2128423"/>
          <a:ext cx="6248884" cy="24995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Attempt to create R-sample from main memory</a:t>
          </a:r>
          <a:endParaRPr lang="en-US" sz="3600" kern="1200" dirty="0"/>
        </a:p>
      </dsp:txBody>
      <dsp:txXfrm>
        <a:off x="6880794" y="2128423"/>
        <a:ext cx="3749331" cy="2499553"/>
      </dsp:txXfrm>
    </dsp:sp>
    <dsp:sp modelId="{FA3E3A8A-D434-F149-9755-A9B7E3A6B75E}">
      <dsp:nvSpPr>
        <dsp:cNvPr id="0" name=""/>
        <dsp:cNvSpPr/>
      </dsp:nvSpPr>
      <dsp:spPr>
        <a:xfrm>
          <a:off x="11255014" y="2128423"/>
          <a:ext cx="6248884" cy="24995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If not possible, compute optimal new samples to create</a:t>
          </a:r>
          <a:endParaRPr lang="en-US" sz="3600" kern="1200" dirty="0"/>
        </a:p>
      </dsp:txBody>
      <dsp:txXfrm>
        <a:off x="12504791" y="2128423"/>
        <a:ext cx="3749331" cy="2499553"/>
      </dsp:txXfrm>
    </dsp:sp>
    <dsp:sp modelId="{E840BDBD-EA4A-6246-9789-AEFB9187CA35}">
      <dsp:nvSpPr>
        <dsp:cNvPr id="0" name=""/>
        <dsp:cNvSpPr/>
      </dsp:nvSpPr>
      <dsp:spPr>
        <a:xfrm>
          <a:off x="16879010" y="2128423"/>
          <a:ext cx="6248884" cy="24995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Materialize new samples from Hard Disk</a:t>
          </a:r>
          <a:endParaRPr lang="en-US" sz="3600" kern="1200" dirty="0"/>
        </a:p>
      </dsp:txBody>
      <dsp:txXfrm>
        <a:off x="18128787" y="2128423"/>
        <a:ext cx="3749331" cy="2499553"/>
      </dsp:txXfrm>
    </dsp:sp>
    <dsp:sp modelId="{59AD2FC9-9DBD-844B-BEB4-B6FD10DC3B42}">
      <dsp:nvSpPr>
        <dsp:cNvPr id="0" name=""/>
        <dsp:cNvSpPr/>
      </dsp:nvSpPr>
      <dsp:spPr>
        <a:xfrm>
          <a:off x="22503006" y="2128423"/>
          <a:ext cx="6248884" cy="249955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48006" rIns="48006" bIns="48006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Return R-sample to Rule Finder</a:t>
          </a:r>
          <a:endParaRPr lang="en-US" sz="3600" kern="1200" dirty="0"/>
        </a:p>
      </dsp:txBody>
      <dsp:txXfrm>
        <a:off x="23752783" y="2128423"/>
        <a:ext cx="3749331" cy="2499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2545-71B1-E443-9CD0-A6E5D6597F54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B1B5D-B86B-F14F-9316-9C622C2AD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0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Poster work: </a:t>
            </a:r>
            <a:r>
              <a:rPr lang="en-US" baseline="0" dirty="0" smtClean="0"/>
              <a:t>start with example: screenshot of raw table, then screenshot of summary. First say raw table hard to see. Then point to summary. explain meaning of rule. </a:t>
            </a:r>
            <a:r>
              <a:rPr lang="en-US" baseline="0" smtClean="0"/>
              <a:t>then rest.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Speech/Story: Say something about algorithms : </a:t>
            </a:r>
            <a:r>
              <a:rPr lang="en-US" baseline="0" dirty="0" err="1" smtClean="0"/>
              <a:t>submodular</a:t>
            </a:r>
            <a:r>
              <a:rPr lang="en-US" baseline="0" dirty="0" smtClean="0"/>
              <a:t> – greedy, etc.</a:t>
            </a:r>
          </a:p>
          <a:p>
            <a:r>
              <a:rPr lang="en-US" baseline="0" dirty="0" smtClean="0"/>
              <a:t>Say we have paper on this. </a:t>
            </a:r>
          </a:p>
          <a:p>
            <a:r>
              <a:rPr lang="en-US" baseline="0" dirty="0" smtClean="0"/>
              <a:t>State scoring stuff while showing example on marketing data</a:t>
            </a:r>
          </a:p>
          <a:p>
            <a:r>
              <a:rPr lang="en-US" baseline="0" dirty="0" smtClean="0"/>
              <a:t>Mention and contrast drill-down at start</a:t>
            </a:r>
          </a:p>
          <a:p>
            <a:r>
              <a:rPr lang="en-US" baseline="0" dirty="0" smtClean="0"/>
              <a:t>Clarify that &gt; 10 years is a string, not a range</a:t>
            </a:r>
          </a:p>
          <a:p>
            <a:r>
              <a:rPr lang="en-US" baseline="0" dirty="0" smtClean="0"/>
              <a:t>Have a story (show the big rule for marketing).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Interface: line on dataset in interface. put three parameters in same line. </a:t>
            </a:r>
          </a:p>
          <a:p>
            <a:r>
              <a:rPr lang="en-US" baseline="0" dirty="0" smtClean="0"/>
              <a:t>Multiple sections: basics, more options, new dataset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B1B5D-B86B-F14F-9316-9C622C2AD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4748288"/>
            <a:ext cx="32918400" cy="1914291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32918400" cy="247482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6974791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5662" y="32336293"/>
            <a:ext cx="20293236" cy="5645561"/>
          </a:xfrm>
        </p:spPr>
        <p:txBody>
          <a:bodyPr>
            <a:normAutofit/>
          </a:bodyPr>
          <a:lstStyle>
            <a:lvl1pPr marL="0" indent="0" algn="l">
              <a:buNone/>
              <a:defRPr sz="10600">
                <a:solidFill>
                  <a:schemeClr val="tx2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294" y="20046659"/>
            <a:ext cx="25831264" cy="11476269"/>
          </a:xfrm>
          <a:effectLst/>
        </p:spPr>
        <p:txBody>
          <a:bodyPr>
            <a:noAutofit/>
          </a:bodyPr>
          <a:lstStyle>
            <a:lvl1pPr marL="3072384" indent="-2194560" algn="l">
              <a:defRPr sz="25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0" y="4681721"/>
            <a:ext cx="23042880" cy="222382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3529" y="2409713"/>
            <a:ext cx="7406640" cy="3352536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6809" y="4681726"/>
            <a:ext cx="17385434" cy="31326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114800" y="4681728"/>
            <a:ext cx="23042880" cy="22238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748288"/>
            <a:ext cx="32918400" cy="191429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2918400" cy="247482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974791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502" y="13904947"/>
            <a:ext cx="21479998" cy="15509415"/>
          </a:xfrm>
          <a:effectLst/>
        </p:spPr>
        <p:txBody>
          <a:bodyPr anchor="b"/>
          <a:lstStyle>
            <a:lvl1pPr algn="r">
              <a:defRPr sz="221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778" y="29488071"/>
            <a:ext cx="21493778" cy="5346944"/>
          </a:xfrm>
        </p:spPr>
        <p:txBody>
          <a:bodyPr anchor="t"/>
          <a:lstStyle>
            <a:lvl1pPr marL="0" indent="0" algn="r">
              <a:buNone/>
              <a:defRPr sz="9600">
                <a:solidFill>
                  <a:schemeClr val="tx2"/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797" y="4681721"/>
            <a:ext cx="12048134" cy="22238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6722548" y="4681728"/>
            <a:ext cx="12048134" cy="22238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1" y="4681728"/>
            <a:ext cx="12048134" cy="409447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1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3210" y="8962093"/>
            <a:ext cx="12048134" cy="17556480"/>
          </a:xfrm>
        </p:spPr>
        <p:txBody>
          <a:bodyPr>
            <a:normAutofit/>
          </a:bodyPr>
          <a:lstStyle>
            <a:lvl1pPr>
              <a:defRPr sz="8600"/>
            </a:lvl1pPr>
            <a:lvl2pPr>
              <a:defRPr sz="86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30288" y="4681728"/>
            <a:ext cx="12048134" cy="409447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1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marL="0" lvl="0" indent="0" algn="ctr" defTabSz="4389120" rtl="0" eaLnBrk="1" latinLnBrk="0" hangingPunct="1">
              <a:spcBef>
                <a:spcPct val="20000"/>
              </a:spcBef>
              <a:spcAft>
                <a:spcPts val="144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1" y="8953805"/>
            <a:ext cx="12048134" cy="17556480"/>
          </a:xfrm>
        </p:spPr>
        <p:txBody>
          <a:bodyPr>
            <a:normAutofit/>
          </a:bodyPr>
          <a:lstStyle>
            <a:lvl1pPr>
              <a:defRPr sz="8600"/>
            </a:lvl1pPr>
            <a:lvl2pPr>
              <a:defRPr sz="86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744" y="14142724"/>
            <a:ext cx="13089906" cy="8054355"/>
          </a:xfrm>
          <a:effectLst/>
        </p:spPr>
        <p:txBody>
          <a:bodyPr anchor="b">
            <a:noAutofit/>
          </a:bodyPr>
          <a:lstStyle>
            <a:lvl1pPr marL="1097280" indent="-1097280" algn="l">
              <a:defRPr sz="134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6656" y="4681728"/>
            <a:ext cx="14461506" cy="31326272"/>
          </a:xfrm>
        </p:spPr>
        <p:txBody>
          <a:bodyPr anchor="ctr"/>
          <a:lstStyle>
            <a:lvl1pPr>
              <a:defRPr sz="106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67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2754" y="22385933"/>
            <a:ext cx="12199176" cy="1369291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748288"/>
            <a:ext cx="32918400" cy="191429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2918400" cy="247482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6974791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10630" y="7315201"/>
            <a:ext cx="14813280" cy="20017959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96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60394" y="6467111"/>
            <a:ext cx="13298810" cy="13843328"/>
          </a:xfrm>
        </p:spPr>
        <p:txBody>
          <a:bodyPr anchor="b"/>
          <a:lstStyle>
            <a:lvl1pPr marL="877824" indent="-877824">
              <a:buFont typeface="Georgia" pitchFamily="18" charset="0"/>
              <a:buChar char="*"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165" y="28572295"/>
            <a:ext cx="22980737" cy="7315200"/>
          </a:xfrm>
        </p:spPr>
        <p:txBody>
          <a:bodyPr anchor="b">
            <a:noAutofit/>
          </a:bodyPr>
          <a:lstStyle>
            <a:lvl1pPr algn="l">
              <a:defRPr sz="22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674560"/>
            <a:ext cx="32918400" cy="1121664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2918400" cy="326745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4117145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43" y="27981875"/>
            <a:ext cx="23445040" cy="7315200"/>
          </a:xfrm>
          <a:prstGeom prst="rect">
            <a:avLst/>
          </a:prstGeom>
          <a:effectLst/>
        </p:spPr>
        <p:txBody>
          <a:bodyPr vert="horz" lIns="438912" tIns="219456" rIns="438912" bIns="219456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4686464"/>
            <a:ext cx="23042880" cy="22238208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19920" y="39502083"/>
            <a:ext cx="90525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5919" y="39502083"/>
            <a:ext cx="12070084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00" y="39502083"/>
            <a:ext cx="65836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536192" indent="-1536192" algn="r" defTabSz="438912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221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9728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633472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95020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8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66944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7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671462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798819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43660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97280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42121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Data" Target="../diagrams/data2.xml"/><Relationship Id="rId12" Type="http://schemas.openxmlformats.org/officeDocument/2006/relationships/diagramLayout" Target="../diagrams/layout2.xml"/><Relationship Id="rId13" Type="http://schemas.openxmlformats.org/officeDocument/2006/relationships/diagramQuickStyle" Target="../diagrams/quickStyle2.xml"/><Relationship Id="rId14" Type="http://schemas.openxmlformats.org/officeDocument/2006/relationships/diagramColors" Target="../diagrams/colors2.xml"/><Relationship Id="rId15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hyperlink" Target="mailto:manasrj@stanford.edu" TargetMode="External"/><Relationship Id="rId9" Type="http://schemas.openxmlformats.org/officeDocument/2006/relationships/hyperlink" Target="mailto:hector@cs.stanford.edu" TargetMode="External"/><Relationship Id="rId10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524196" y="29260800"/>
            <a:ext cx="29876513" cy="6197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5500" b="1" dirty="0" smtClean="0"/>
          </a:p>
          <a:p>
            <a:endParaRPr lang="en-US" sz="5500" b="1" dirty="0" smtClean="0"/>
          </a:p>
          <a:p>
            <a:r>
              <a:rPr lang="en-US" sz="5500" b="1" dirty="0" smtClean="0"/>
              <a:t>Rule Finder</a:t>
            </a:r>
          </a:p>
          <a:p>
            <a:pPr marL="2880360" lvl="1" indent="-685800">
              <a:buFont typeface="Arial"/>
              <a:buChar char="•"/>
            </a:pPr>
            <a:endParaRPr lang="en-US" sz="4500" dirty="0"/>
          </a:p>
          <a:p>
            <a:pPr marL="2880360" lvl="1" indent="-685800">
              <a:buFont typeface="Arial"/>
              <a:buChar char="•"/>
            </a:pPr>
            <a:endParaRPr lang="en-US" sz="4500" dirty="0" smtClean="0"/>
          </a:p>
          <a:p>
            <a:pPr marL="2880360" lvl="1" indent="-685800">
              <a:buFont typeface="Arial"/>
              <a:buChar char="•"/>
            </a:pPr>
            <a:endParaRPr lang="en-US" sz="4500" dirty="0"/>
          </a:p>
          <a:p>
            <a:pPr marL="2880360" lvl="1" indent="-685800">
              <a:buFont typeface="Arial"/>
              <a:buChar char="•"/>
            </a:pPr>
            <a:endParaRPr lang="en-US" sz="4500" dirty="0" smtClean="0"/>
          </a:p>
          <a:p>
            <a:pPr marL="2880360" lvl="1" indent="-685800">
              <a:buFont typeface="Arial"/>
              <a:buChar char="•"/>
            </a:pPr>
            <a:endParaRPr lang="en-US" sz="4500" dirty="0"/>
          </a:p>
          <a:p>
            <a:pPr marL="2880360" lvl="1" indent="-685800">
              <a:buFont typeface="Arial"/>
              <a:buChar char="•"/>
            </a:pPr>
            <a:endParaRPr lang="en-US" sz="4500" dirty="0" smtClean="0"/>
          </a:p>
          <a:p>
            <a:pPr marL="2880360" lvl="1" indent="-685800">
              <a:buFont typeface="Arial"/>
              <a:buChar char="•"/>
            </a:pPr>
            <a:endParaRPr lang="en-US" sz="4500" dirty="0"/>
          </a:p>
          <a:p>
            <a:pPr marL="2880360" lvl="1" indent="-685800">
              <a:buFont typeface="Arial"/>
              <a:buChar char="•"/>
            </a:pPr>
            <a:endParaRPr lang="en-US" sz="4500" dirty="0" smtClean="0"/>
          </a:p>
          <a:p>
            <a:pPr lvl="1"/>
            <a:endParaRPr lang="en-US" sz="4500" dirty="0"/>
          </a:p>
        </p:txBody>
      </p:sp>
      <p:graphicFrame>
        <p:nvGraphicFramePr>
          <p:cNvPr id="69" name="Diagram 68"/>
          <p:cNvGraphicFramePr/>
          <p:nvPr>
            <p:extLst>
              <p:ext uri="{D42A27DB-BD31-4B8C-83A1-F6EECF244321}">
                <p14:modId xmlns:p14="http://schemas.microsoft.com/office/powerpoint/2010/main" val="909932110"/>
              </p:ext>
            </p:extLst>
          </p:nvPr>
        </p:nvGraphicFramePr>
        <p:xfrm>
          <a:off x="2286197" y="30480001"/>
          <a:ext cx="28041403" cy="497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524196" y="1100720"/>
            <a:ext cx="29891177" cy="36408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Drill Down: A New Data Exploration Operator</a:t>
            </a:r>
          </a:p>
          <a:p>
            <a:pPr algn="ctr"/>
            <a:r>
              <a:rPr lang="en-US" sz="6000" dirty="0" smtClean="0"/>
              <a:t>Manas Joglekar, Hector Garcia-Molina, </a:t>
            </a:r>
            <a:r>
              <a:rPr lang="en-US" sz="6000" dirty="0" err="1" smtClean="0"/>
              <a:t>Aditya</a:t>
            </a:r>
            <a:r>
              <a:rPr lang="en-US" sz="6000" dirty="0" smtClean="0"/>
              <a:t> </a:t>
            </a:r>
            <a:r>
              <a:rPr lang="en-US" sz="6000" dirty="0" err="1" smtClean="0"/>
              <a:t>Parameswaran</a:t>
            </a:r>
            <a:endParaRPr lang="en-US" sz="6000" dirty="0" smtClean="0"/>
          </a:p>
          <a:p>
            <a:pPr algn="ctr"/>
            <a:r>
              <a:rPr lang="en-US" sz="4500" dirty="0" smtClean="0">
                <a:hlinkClick r:id="rId8"/>
              </a:rPr>
              <a:t>manasrj@stanford.edu</a:t>
            </a:r>
            <a:r>
              <a:rPr lang="en-US" sz="4500" dirty="0" smtClean="0"/>
              <a:t>, </a:t>
            </a:r>
            <a:r>
              <a:rPr lang="en-US" sz="4500" dirty="0" smtClean="0">
                <a:hlinkClick r:id="rId9"/>
              </a:rPr>
              <a:t>hector@cs.stanford.edu</a:t>
            </a:r>
            <a:r>
              <a:rPr lang="en-US" sz="4500" dirty="0" smtClean="0"/>
              <a:t>, </a:t>
            </a:r>
            <a:r>
              <a:rPr lang="en-US" sz="4500" dirty="0" err="1" smtClean="0"/>
              <a:t>adityagp@illinois.edu</a:t>
            </a:r>
            <a:endParaRPr lang="en-US" sz="4500" dirty="0"/>
          </a:p>
        </p:txBody>
      </p:sp>
      <p:sp>
        <p:nvSpPr>
          <p:cNvPr id="6" name="Rounded Rectangle 5"/>
          <p:cNvSpPr/>
          <p:nvPr/>
        </p:nvSpPr>
        <p:spPr>
          <a:xfrm>
            <a:off x="1524196" y="6350306"/>
            <a:ext cx="29891177" cy="108906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500" b="1" dirty="0" smtClean="0"/>
              <a:t>Problem</a:t>
            </a:r>
            <a:r>
              <a:rPr lang="en-US" sz="4500" b="1" dirty="0" smtClean="0"/>
              <a:t>:</a:t>
            </a:r>
            <a:r>
              <a:rPr lang="en-US" sz="4500" dirty="0" smtClean="0"/>
              <a:t> Enable fast tunable summarization of structured data.</a:t>
            </a:r>
          </a:p>
          <a:p>
            <a:pPr marL="2880360" lvl="1" indent="-685800">
              <a:buFont typeface="Arial"/>
              <a:buChar char="•"/>
            </a:pPr>
            <a:r>
              <a:rPr lang="en-US" sz="4500" b="1" dirty="0" smtClean="0"/>
              <a:t>Motivation :</a:t>
            </a:r>
            <a:r>
              <a:rPr lang="en-US" sz="4500" dirty="0" smtClean="0"/>
              <a:t> Help users explore large structured datasets on the fly when they have limited prior knowledge of what to look for. Augment functionality of regular Drill-Down.</a:t>
            </a:r>
            <a:endParaRPr lang="en-US" sz="4500" b="1" dirty="0" smtClean="0"/>
          </a:p>
          <a:p>
            <a:pPr marL="2880360" lvl="1" indent="-685800">
              <a:buFont typeface="Arial"/>
              <a:buChar char="•"/>
            </a:pPr>
            <a:r>
              <a:rPr lang="en-US" sz="4500" b="1" dirty="0" smtClean="0"/>
              <a:t>Smart Drill-Down</a:t>
            </a:r>
            <a:r>
              <a:rPr lang="en-US" sz="4500" dirty="0" smtClean="0"/>
              <a:t> : Operator to find the </a:t>
            </a:r>
            <a:r>
              <a:rPr lang="en-US" sz="4500" i="1" dirty="0" smtClean="0"/>
              <a:t>best </a:t>
            </a:r>
            <a:r>
              <a:rPr lang="en-US" sz="4500" dirty="0" smtClean="0"/>
              <a:t>set of </a:t>
            </a:r>
            <a:r>
              <a:rPr lang="en-US" sz="4500" i="1" dirty="0" smtClean="0"/>
              <a:t>rules </a:t>
            </a:r>
            <a:r>
              <a:rPr lang="en-US" sz="4500" dirty="0" smtClean="0"/>
              <a:t>to summarize a set of tuples.</a:t>
            </a:r>
          </a:p>
          <a:p>
            <a:pPr marL="2651760" lvl="1" indent="-457200">
              <a:buFont typeface="Arial"/>
              <a:buChar char="•"/>
            </a:pPr>
            <a:r>
              <a:rPr lang="en-US" sz="4500" b="1" dirty="0" smtClean="0"/>
              <a:t>Rule</a:t>
            </a:r>
            <a:r>
              <a:rPr lang="en-US" sz="4500" dirty="0" smtClean="0"/>
              <a:t> : A tuple consisting of actual values and wildcard-characters e.g. (a, *) matches (</a:t>
            </a:r>
            <a:r>
              <a:rPr lang="en-US" sz="4500" dirty="0" err="1" smtClean="0"/>
              <a:t>a,b</a:t>
            </a:r>
            <a:r>
              <a:rPr lang="en-US" sz="4500" dirty="0" smtClean="0"/>
              <a:t>) but not (</a:t>
            </a:r>
            <a:r>
              <a:rPr lang="en-US" sz="4500" dirty="0" err="1" smtClean="0"/>
              <a:t>c</a:t>
            </a:r>
            <a:r>
              <a:rPr lang="en-US" sz="4500" dirty="0" err="1" smtClean="0"/>
              <a:t>,</a:t>
            </a:r>
            <a:r>
              <a:rPr lang="en-US" sz="4500" dirty="0" err="1" smtClean="0"/>
              <a:t>b</a:t>
            </a:r>
            <a:r>
              <a:rPr lang="en-US" sz="4500" dirty="0" smtClean="0"/>
              <a:t>).</a:t>
            </a:r>
          </a:p>
          <a:p>
            <a:pPr marL="2651760" lvl="1" indent="-457200">
              <a:buFont typeface="Arial"/>
              <a:buChar char="•"/>
            </a:pPr>
            <a:r>
              <a:rPr lang="en-US" sz="4500" b="1" dirty="0" smtClean="0"/>
              <a:t>Best set of rules: </a:t>
            </a:r>
            <a:r>
              <a:rPr lang="en-US" sz="4500" dirty="0" smtClean="0"/>
              <a:t>Interestingness of a rule is based on :</a:t>
            </a:r>
            <a:endParaRPr lang="en-US" sz="4500" b="1" dirty="0" smtClean="0"/>
          </a:p>
          <a:p>
            <a:pPr marL="4846320" lvl="2" indent="-457200">
              <a:buFont typeface="Arial"/>
              <a:buChar char="•"/>
            </a:pPr>
            <a:r>
              <a:rPr lang="en-US" sz="4500" b="1" dirty="0" smtClean="0"/>
              <a:t>Weighting function:</a:t>
            </a:r>
            <a:r>
              <a:rPr lang="en-US" sz="4500" dirty="0" smtClean="0"/>
              <a:t> Inherent interestingness of a rule e.g. Number of non-* values.</a:t>
            </a:r>
          </a:p>
          <a:p>
            <a:pPr marL="4846320" lvl="2" indent="-457200">
              <a:buFont typeface="Arial"/>
              <a:buChar char="•"/>
            </a:pPr>
            <a:r>
              <a:rPr lang="en-US" sz="4500" b="1" dirty="0"/>
              <a:t>Count</a:t>
            </a:r>
            <a:r>
              <a:rPr lang="en-US" sz="4500" dirty="0"/>
              <a:t> : Number of tuples matched by </a:t>
            </a:r>
            <a:r>
              <a:rPr lang="en-US" sz="4500" dirty="0" smtClean="0"/>
              <a:t>rule. </a:t>
            </a:r>
          </a:p>
          <a:p>
            <a:pPr marL="4846320" lvl="2" indent="-457200">
              <a:buFont typeface="Arial"/>
              <a:buChar char="•"/>
            </a:pPr>
            <a:r>
              <a:rPr lang="en-US" sz="4500" b="1" dirty="0" err="1" smtClean="0"/>
              <a:t>MCount</a:t>
            </a:r>
            <a:r>
              <a:rPr lang="en-US" sz="4500" b="1" dirty="0" smtClean="0"/>
              <a:t> </a:t>
            </a:r>
            <a:r>
              <a:rPr lang="en-US" sz="4500" dirty="0"/>
              <a:t>: Number of new tuples covered by rule in a list of </a:t>
            </a:r>
            <a:r>
              <a:rPr lang="en-US" sz="4500" dirty="0" smtClean="0"/>
              <a:t>rules</a:t>
            </a:r>
            <a:r>
              <a:rPr lang="en-US" sz="4500" dirty="0" smtClean="0"/>
              <a:t> </a:t>
            </a:r>
            <a:endParaRPr lang="en-US" sz="4500" b="1" dirty="0" smtClean="0"/>
          </a:p>
          <a:p>
            <a:pPr marL="2651760" lvl="1" indent="-457200">
              <a:buFont typeface="Arial"/>
              <a:buChar char="•"/>
            </a:pPr>
            <a:r>
              <a:rPr lang="en-US" sz="4500" dirty="0" smtClean="0"/>
              <a:t>Smart Drill Down Maximizes</a:t>
            </a:r>
            <a:r>
              <a:rPr lang="en-US" sz="4500" b="1" dirty="0" smtClean="0"/>
              <a:t> Score:</a:t>
            </a:r>
            <a:r>
              <a:rPr lang="en-US" sz="4500" dirty="0" smtClean="0"/>
              <a:t> </a:t>
            </a:r>
            <a:r>
              <a:rPr lang="en-US" sz="4500" dirty="0" smtClean="0"/>
              <a:t>∑ </a:t>
            </a:r>
            <a:r>
              <a:rPr lang="en-US" sz="4500" dirty="0" err="1" smtClean="0"/>
              <a:t>MCount</a:t>
            </a:r>
            <a:r>
              <a:rPr lang="en-US" sz="4500" dirty="0" smtClean="0"/>
              <a:t>(r) x Weight(r) </a:t>
            </a:r>
          </a:p>
          <a:p>
            <a:endParaRPr lang="en-US" sz="3500" dirty="0" smtClean="0"/>
          </a:p>
          <a:p>
            <a:pPr marL="457200" indent="-457200">
              <a:buFont typeface="Arial"/>
              <a:buChar char="•"/>
            </a:pPr>
            <a:endParaRPr lang="en-US" sz="3000" dirty="0"/>
          </a:p>
        </p:txBody>
      </p:sp>
      <p:sp>
        <p:nvSpPr>
          <p:cNvPr id="7" name="Rounded Rectangle 6"/>
          <p:cNvSpPr/>
          <p:nvPr/>
        </p:nvSpPr>
        <p:spPr>
          <a:xfrm>
            <a:off x="1524196" y="17901309"/>
            <a:ext cx="29876513" cy="1019109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500" b="1" dirty="0" smtClean="0"/>
              <a:t>System Architecture</a:t>
            </a:r>
          </a:p>
          <a:p>
            <a:endParaRPr lang="en-US" sz="5500" b="1" dirty="0"/>
          </a:p>
          <a:p>
            <a:endParaRPr lang="en-US" sz="5500" b="1" dirty="0" smtClean="0"/>
          </a:p>
          <a:p>
            <a:pPr marL="2880360" lvl="1" indent="-685800">
              <a:buFont typeface="Arial"/>
              <a:buChar char="•"/>
            </a:pPr>
            <a:endParaRPr lang="en-US" sz="4500" dirty="0"/>
          </a:p>
          <a:p>
            <a:pPr marL="2880360" lvl="1" indent="-685800">
              <a:buFont typeface="Arial"/>
              <a:buChar char="•"/>
            </a:pPr>
            <a:endParaRPr lang="en-US" sz="4500" dirty="0" smtClean="0"/>
          </a:p>
          <a:p>
            <a:pPr marL="2880360" lvl="1" indent="-685800">
              <a:buFont typeface="Arial"/>
              <a:buChar char="•"/>
            </a:pPr>
            <a:endParaRPr lang="en-US" sz="4500" dirty="0"/>
          </a:p>
          <a:p>
            <a:pPr marL="2880360" lvl="1" indent="-685800">
              <a:buFont typeface="Arial"/>
              <a:buChar char="•"/>
            </a:pPr>
            <a:endParaRPr lang="en-US" sz="4500" dirty="0" smtClean="0"/>
          </a:p>
          <a:p>
            <a:pPr marL="2880360" lvl="1" indent="-685800">
              <a:buFont typeface="Arial"/>
              <a:buChar char="•"/>
            </a:pPr>
            <a:endParaRPr lang="en-US" sz="4500" dirty="0"/>
          </a:p>
          <a:p>
            <a:pPr marL="2880360" lvl="1" indent="-685800">
              <a:buFont typeface="Arial"/>
              <a:buChar char="•"/>
            </a:pPr>
            <a:endParaRPr lang="en-US" sz="4500" dirty="0" smtClean="0"/>
          </a:p>
          <a:p>
            <a:pPr marL="2880360" lvl="1" indent="-685800">
              <a:buFont typeface="Arial"/>
              <a:buChar char="•"/>
            </a:pPr>
            <a:endParaRPr lang="en-US" sz="4500" dirty="0"/>
          </a:p>
          <a:p>
            <a:pPr marL="2880360" lvl="1" indent="-685800">
              <a:buFont typeface="Arial"/>
              <a:buChar char="•"/>
            </a:pPr>
            <a:endParaRPr lang="en-US" sz="4500" dirty="0" smtClean="0"/>
          </a:p>
          <a:p>
            <a:pPr lvl="1"/>
            <a:endParaRPr lang="en-US" sz="4500" dirty="0"/>
          </a:p>
        </p:txBody>
      </p:sp>
      <p:pic>
        <p:nvPicPr>
          <p:cNvPr id="67" name="Picture 66" descr="arch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96" y="20390509"/>
            <a:ext cx="20993775" cy="6889092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15546655" y="31220723"/>
            <a:ext cx="1177399" cy="1377334"/>
            <a:chOff x="13830479" y="1800532"/>
            <a:chExt cx="1177399" cy="1377334"/>
          </a:xfrm>
        </p:grpSpPr>
        <p:sp>
          <p:nvSpPr>
            <p:cNvPr id="74" name="Right Arrow 73"/>
            <p:cNvSpPr/>
            <p:nvPr/>
          </p:nvSpPr>
          <p:spPr>
            <a:xfrm rot="10800000">
              <a:off x="13830479" y="1800532"/>
              <a:ext cx="1177399" cy="13773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ight Arrow 4"/>
            <p:cNvSpPr/>
            <p:nvPr/>
          </p:nvSpPr>
          <p:spPr>
            <a:xfrm rot="21600000">
              <a:off x="14183699" y="2075999"/>
              <a:ext cx="824179" cy="826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000" kern="120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1524196" y="36474400"/>
            <a:ext cx="29876513" cy="6197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5500" b="1" dirty="0" smtClean="0"/>
          </a:p>
          <a:p>
            <a:endParaRPr lang="en-US" sz="5500" b="1" dirty="0" smtClean="0"/>
          </a:p>
          <a:p>
            <a:r>
              <a:rPr lang="en-US" sz="5500" b="1" dirty="0" smtClean="0"/>
              <a:t>Sample Handler</a:t>
            </a:r>
          </a:p>
          <a:p>
            <a:pPr marL="2880360" lvl="1" indent="-685800">
              <a:buFont typeface="Arial"/>
              <a:buChar char="•"/>
            </a:pPr>
            <a:endParaRPr lang="en-US" sz="4500" dirty="0"/>
          </a:p>
          <a:p>
            <a:pPr marL="2880360" lvl="1" indent="-685800">
              <a:buFont typeface="Arial"/>
              <a:buChar char="•"/>
            </a:pPr>
            <a:endParaRPr lang="en-US" sz="4500" dirty="0" smtClean="0"/>
          </a:p>
          <a:p>
            <a:pPr marL="2880360" lvl="1" indent="-685800">
              <a:buFont typeface="Arial"/>
              <a:buChar char="•"/>
            </a:pPr>
            <a:endParaRPr lang="en-US" sz="4500" dirty="0"/>
          </a:p>
          <a:p>
            <a:pPr marL="2880360" lvl="1" indent="-685800">
              <a:buFont typeface="Arial"/>
              <a:buChar char="•"/>
            </a:pPr>
            <a:endParaRPr lang="en-US" sz="4500" dirty="0" smtClean="0"/>
          </a:p>
          <a:p>
            <a:pPr marL="2880360" lvl="1" indent="-685800">
              <a:buFont typeface="Arial"/>
              <a:buChar char="•"/>
            </a:pPr>
            <a:endParaRPr lang="en-US" sz="4500" dirty="0"/>
          </a:p>
          <a:p>
            <a:pPr marL="2880360" lvl="1" indent="-685800">
              <a:buFont typeface="Arial"/>
              <a:buChar char="•"/>
            </a:pPr>
            <a:endParaRPr lang="en-US" sz="4500" dirty="0" smtClean="0"/>
          </a:p>
          <a:p>
            <a:pPr marL="2880360" lvl="1" indent="-685800">
              <a:buFont typeface="Arial"/>
              <a:buChar char="•"/>
            </a:pPr>
            <a:endParaRPr lang="en-US" sz="4500" dirty="0"/>
          </a:p>
          <a:p>
            <a:pPr marL="2880360" lvl="1" indent="-685800">
              <a:buFont typeface="Arial"/>
              <a:buChar char="•"/>
            </a:pPr>
            <a:endParaRPr lang="en-US" sz="4500" dirty="0" smtClean="0"/>
          </a:p>
          <a:p>
            <a:pPr lvl="1"/>
            <a:endParaRPr lang="en-US" sz="4500" dirty="0"/>
          </a:p>
        </p:txBody>
      </p:sp>
      <p:graphicFrame>
        <p:nvGraphicFramePr>
          <p:cNvPr id="78" name="Diagram 77"/>
          <p:cNvGraphicFramePr/>
          <p:nvPr>
            <p:extLst>
              <p:ext uri="{D42A27DB-BD31-4B8C-83A1-F6EECF244321}">
                <p14:modId xmlns:p14="http://schemas.microsoft.com/office/powerpoint/2010/main" val="601522408"/>
              </p:ext>
            </p:extLst>
          </p:nvPr>
        </p:nvGraphicFramePr>
        <p:xfrm>
          <a:off x="2286197" y="36474400"/>
          <a:ext cx="28758913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393544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3356</TotalTime>
  <Words>406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104</cp:revision>
  <dcterms:created xsi:type="dcterms:W3CDTF">2015-08-25T21:53:49Z</dcterms:created>
  <dcterms:modified xsi:type="dcterms:W3CDTF">2015-08-28T21:16:29Z</dcterms:modified>
</cp:coreProperties>
</file>