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notesMasterIdLst>
    <p:notesMasterId r:id="rId3"/>
  </p:notesMasterIdLst>
  <p:sldIdLst>
    <p:sldId id="256" r:id="rId2"/>
  </p:sldIdLst>
  <p:sldSz cx="32918400" cy="438912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84565" autoAdjust="0"/>
  </p:normalViewPr>
  <p:slideViewPr>
    <p:cSldViewPr snapToGrid="0" snapToObjects="1">
      <p:cViewPr>
        <p:scale>
          <a:sx n="25" d="100"/>
          <a:sy n="25" d="100"/>
        </p:scale>
        <p:origin x="-2168" y="-80"/>
      </p:cViewPr>
      <p:guideLst>
        <p:guide orient="horz" pos="13824"/>
        <p:guide pos="1036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835052-3F34-9D4C-882E-C79ABF23946F}" type="doc">
      <dgm:prSet loTypeId="urn:microsoft.com/office/officeart/2005/8/layout/process1" loCatId="" qsTypeId="urn:microsoft.com/office/officeart/2005/8/quickstyle/simple5" qsCatId="simple" csTypeId="urn:microsoft.com/office/officeart/2005/8/colors/accent1_2" csCatId="accent1" phldr="1"/>
      <dgm:spPr/>
    </dgm:pt>
    <dgm:pt modelId="{04DCF5E6-A340-F540-9670-36A87D3D9E5D}">
      <dgm:prSet phldrT="[Text]"/>
      <dgm:spPr/>
      <dgm:t>
        <a:bodyPr/>
        <a:lstStyle/>
        <a:p>
          <a:r>
            <a:rPr lang="en-US" dirty="0" smtClean="0"/>
            <a:t>1. Start with empty Set S</a:t>
          </a:r>
          <a:endParaRPr lang="en-US" dirty="0"/>
        </a:p>
      </dgm:t>
    </dgm:pt>
    <dgm:pt modelId="{856D2151-1311-0641-B040-30E4F38EFB4F}" type="parTrans" cxnId="{D0A92A87-5AA7-0E44-B262-69EE8B4FFC1C}">
      <dgm:prSet/>
      <dgm:spPr/>
      <dgm:t>
        <a:bodyPr/>
        <a:lstStyle/>
        <a:p>
          <a:endParaRPr lang="en-US"/>
        </a:p>
      </dgm:t>
    </dgm:pt>
    <dgm:pt modelId="{0559349D-A51E-AE42-9130-4AF0D6DA89BD}" type="sibTrans" cxnId="{D0A92A87-5AA7-0E44-B262-69EE8B4FFC1C}">
      <dgm:prSet/>
      <dgm:spPr/>
      <dgm:t>
        <a:bodyPr/>
        <a:lstStyle/>
        <a:p>
          <a:endParaRPr lang="en-US"/>
        </a:p>
      </dgm:t>
    </dgm:pt>
    <dgm:pt modelId="{5A4BA33D-45D7-C442-ABF2-258AC759BF30}">
      <dgm:prSet phldrT="[Text]"/>
      <dgm:spPr/>
      <dgm:t>
        <a:bodyPr/>
        <a:lstStyle/>
        <a:p>
          <a:r>
            <a:rPr lang="en-US" dirty="0" smtClean="0"/>
            <a:t>2. Greedily add best rule to S using a-priori like algorithm</a:t>
          </a:r>
          <a:endParaRPr lang="en-US" dirty="0"/>
        </a:p>
      </dgm:t>
    </dgm:pt>
    <dgm:pt modelId="{B5D0BD6A-8EFE-A247-967A-28A660544B98}" type="parTrans" cxnId="{6F7338B3-DA3D-514D-8D7C-FF745489CB55}">
      <dgm:prSet/>
      <dgm:spPr/>
      <dgm:t>
        <a:bodyPr/>
        <a:lstStyle/>
        <a:p>
          <a:endParaRPr lang="en-US"/>
        </a:p>
      </dgm:t>
    </dgm:pt>
    <dgm:pt modelId="{B80FCE86-E9EA-9046-82A3-B561A0DA4BCB}" type="sibTrans" cxnId="{6F7338B3-DA3D-514D-8D7C-FF745489CB55}">
      <dgm:prSet/>
      <dgm:spPr/>
      <dgm:t>
        <a:bodyPr/>
        <a:lstStyle/>
        <a:p>
          <a:endParaRPr lang="en-US"/>
        </a:p>
      </dgm:t>
    </dgm:pt>
    <dgm:pt modelId="{C1D8F58C-D44C-1645-8B64-3B5786DD4A2C}">
      <dgm:prSet phldrT="[Text]"/>
      <dgm:spPr/>
      <dgm:t>
        <a:bodyPr/>
        <a:lstStyle/>
        <a:p>
          <a:r>
            <a:rPr lang="en-US" dirty="0" smtClean="0"/>
            <a:t>4. Return S sorted by weight</a:t>
          </a:r>
          <a:endParaRPr lang="en-US" dirty="0"/>
        </a:p>
      </dgm:t>
    </dgm:pt>
    <dgm:pt modelId="{5E4D78EB-AD42-B145-B64A-2DEA98A21168}" type="parTrans" cxnId="{C522C605-FA8E-984A-991E-D6CB1CE45312}">
      <dgm:prSet/>
      <dgm:spPr/>
      <dgm:t>
        <a:bodyPr/>
        <a:lstStyle/>
        <a:p>
          <a:endParaRPr lang="en-US"/>
        </a:p>
      </dgm:t>
    </dgm:pt>
    <dgm:pt modelId="{A800F2F3-5C0B-8A4F-8176-4E2D7408CEDC}" type="sibTrans" cxnId="{C522C605-FA8E-984A-991E-D6CB1CE45312}">
      <dgm:prSet/>
      <dgm:spPr/>
      <dgm:t>
        <a:bodyPr/>
        <a:lstStyle/>
        <a:p>
          <a:endParaRPr lang="en-US"/>
        </a:p>
      </dgm:t>
    </dgm:pt>
    <dgm:pt modelId="{DBE1BA70-9DA7-CF47-8C32-147D2383C491}">
      <dgm:prSet phldrT="[Text]"/>
      <dgm:spPr/>
      <dgm:t>
        <a:bodyPr/>
        <a:lstStyle/>
        <a:p>
          <a:r>
            <a:rPr lang="en-US" dirty="0" smtClean="0"/>
            <a:t>3. If we have enough rules, return to Step 2, else:</a:t>
          </a:r>
          <a:endParaRPr lang="en-US" dirty="0"/>
        </a:p>
      </dgm:t>
    </dgm:pt>
    <dgm:pt modelId="{06D869E9-4F51-8E47-9A78-E50C812A3792}" type="parTrans" cxnId="{4AEBE297-ACF4-8244-8FD8-A7E59941D1C9}">
      <dgm:prSet/>
      <dgm:spPr/>
      <dgm:t>
        <a:bodyPr/>
        <a:lstStyle/>
        <a:p>
          <a:endParaRPr lang="en-US"/>
        </a:p>
      </dgm:t>
    </dgm:pt>
    <dgm:pt modelId="{8DA02576-D485-9946-A970-6876DC931621}" type="sibTrans" cxnId="{4AEBE297-ACF4-8244-8FD8-A7E59941D1C9}">
      <dgm:prSet/>
      <dgm:spPr/>
      <dgm:t>
        <a:bodyPr/>
        <a:lstStyle/>
        <a:p>
          <a:endParaRPr lang="en-US"/>
        </a:p>
      </dgm:t>
    </dgm:pt>
    <dgm:pt modelId="{3E2B9631-AC0C-924F-8AA1-C3B1B848A956}" type="pres">
      <dgm:prSet presAssocID="{B0835052-3F34-9D4C-882E-C79ABF23946F}" presName="Name0" presStyleCnt="0">
        <dgm:presLayoutVars>
          <dgm:dir/>
          <dgm:resizeHandles val="exact"/>
        </dgm:presLayoutVars>
      </dgm:prSet>
      <dgm:spPr/>
    </dgm:pt>
    <dgm:pt modelId="{AD317480-EB17-5C44-9E7B-D1BFA2ADE1DC}" type="pres">
      <dgm:prSet presAssocID="{04DCF5E6-A340-F540-9670-36A87D3D9E5D}" presName="node" presStyleLbl="node1" presStyleIdx="0" presStyleCnt="4" custScaleY="132919">
        <dgm:presLayoutVars>
          <dgm:bulletEnabled val="1"/>
        </dgm:presLayoutVars>
      </dgm:prSet>
      <dgm:spPr/>
      <dgm:t>
        <a:bodyPr/>
        <a:lstStyle/>
        <a:p>
          <a:endParaRPr lang="en-US"/>
        </a:p>
      </dgm:t>
    </dgm:pt>
    <dgm:pt modelId="{F589E56F-FF0E-E44F-9194-CEDC33BD781C}" type="pres">
      <dgm:prSet presAssocID="{0559349D-A51E-AE42-9130-4AF0D6DA89BD}" presName="sibTrans" presStyleLbl="sibTrans2D1" presStyleIdx="0" presStyleCnt="3"/>
      <dgm:spPr/>
    </dgm:pt>
    <dgm:pt modelId="{2811A582-569F-2641-8D33-539E3149005C}" type="pres">
      <dgm:prSet presAssocID="{0559349D-A51E-AE42-9130-4AF0D6DA89BD}" presName="connectorText" presStyleLbl="sibTrans2D1" presStyleIdx="0" presStyleCnt="3"/>
      <dgm:spPr/>
    </dgm:pt>
    <dgm:pt modelId="{6616C542-299A-0B49-B457-1BEE24F6B193}" type="pres">
      <dgm:prSet presAssocID="{5A4BA33D-45D7-C442-ABF2-258AC759BF30}" presName="node" presStyleLbl="node1" presStyleIdx="1" presStyleCnt="4" custScaleY="130132">
        <dgm:presLayoutVars>
          <dgm:bulletEnabled val="1"/>
        </dgm:presLayoutVars>
      </dgm:prSet>
      <dgm:spPr/>
      <dgm:t>
        <a:bodyPr/>
        <a:lstStyle/>
        <a:p>
          <a:endParaRPr lang="en-US"/>
        </a:p>
      </dgm:t>
    </dgm:pt>
    <dgm:pt modelId="{6B6F3CB4-AA77-2C43-B2B4-444FD55867B4}" type="pres">
      <dgm:prSet presAssocID="{B80FCE86-E9EA-9046-82A3-B561A0DA4BCB}" presName="sibTrans" presStyleLbl="sibTrans2D1" presStyleIdx="1" presStyleCnt="3" custLinFactNeighborX="-2966" custLinFactNeighborY="73843"/>
      <dgm:spPr/>
    </dgm:pt>
    <dgm:pt modelId="{47495047-5C2E-9A40-A4C3-08C8C887EF27}" type="pres">
      <dgm:prSet presAssocID="{B80FCE86-E9EA-9046-82A3-B561A0DA4BCB}" presName="connectorText" presStyleLbl="sibTrans2D1" presStyleIdx="1" presStyleCnt="3"/>
      <dgm:spPr/>
    </dgm:pt>
    <dgm:pt modelId="{CA0005FE-0DB4-4148-ADB1-FBBCDFD4FDCE}" type="pres">
      <dgm:prSet presAssocID="{DBE1BA70-9DA7-CF47-8C32-147D2383C491}" presName="node" presStyleLbl="node1" presStyleIdx="2" presStyleCnt="4" custScaleY="127345">
        <dgm:presLayoutVars>
          <dgm:bulletEnabled val="1"/>
        </dgm:presLayoutVars>
      </dgm:prSet>
      <dgm:spPr/>
    </dgm:pt>
    <dgm:pt modelId="{AAE80FAF-F927-B748-BE62-CFF192C3AA48}" type="pres">
      <dgm:prSet presAssocID="{8DA02576-D485-9946-A970-6876DC931621}" presName="sibTrans" presStyleLbl="sibTrans2D1" presStyleIdx="2" presStyleCnt="3"/>
      <dgm:spPr/>
    </dgm:pt>
    <dgm:pt modelId="{25D0CC58-52B7-9D4F-8783-FAA8823E30D5}" type="pres">
      <dgm:prSet presAssocID="{8DA02576-D485-9946-A970-6876DC931621}" presName="connectorText" presStyleLbl="sibTrans2D1" presStyleIdx="2" presStyleCnt="3"/>
      <dgm:spPr/>
    </dgm:pt>
    <dgm:pt modelId="{1D0BE7EF-4EF0-A54F-A186-1DFD468C5C36}" type="pres">
      <dgm:prSet presAssocID="{C1D8F58C-D44C-1645-8B64-3B5786DD4A2C}" presName="node" presStyleLbl="node1" presStyleIdx="3" presStyleCnt="4" custScaleY="135706">
        <dgm:presLayoutVars>
          <dgm:bulletEnabled val="1"/>
        </dgm:presLayoutVars>
      </dgm:prSet>
      <dgm:spPr/>
    </dgm:pt>
  </dgm:ptLst>
  <dgm:cxnLst>
    <dgm:cxn modelId="{69230038-9D34-F74B-951D-CFF976C77F78}" type="presOf" srcId="{04DCF5E6-A340-F540-9670-36A87D3D9E5D}" destId="{AD317480-EB17-5C44-9E7B-D1BFA2ADE1DC}" srcOrd="0" destOrd="0" presId="urn:microsoft.com/office/officeart/2005/8/layout/process1"/>
    <dgm:cxn modelId="{4AEBE297-ACF4-8244-8FD8-A7E59941D1C9}" srcId="{B0835052-3F34-9D4C-882E-C79ABF23946F}" destId="{DBE1BA70-9DA7-CF47-8C32-147D2383C491}" srcOrd="2" destOrd="0" parTransId="{06D869E9-4F51-8E47-9A78-E50C812A3792}" sibTransId="{8DA02576-D485-9946-A970-6876DC931621}"/>
    <dgm:cxn modelId="{D0A92A87-5AA7-0E44-B262-69EE8B4FFC1C}" srcId="{B0835052-3F34-9D4C-882E-C79ABF23946F}" destId="{04DCF5E6-A340-F540-9670-36A87D3D9E5D}" srcOrd="0" destOrd="0" parTransId="{856D2151-1311-0641-B040-30E4F38EFB4F}" sibTransId="{0559349D-A51E-AE42-9130-4AF0D6DA89BD}"/>
    <dgm:cxn modelId="{08D57289-869B-D14D-AF5F-D9506A6E336C}" type="presOf" srcId="{B80FCE86-E9EA-9046-82A3-B561A0DA4BCB}" destId="{6B6F3CB4-AA77-2C43-B2B4-444FD55867B4}" srcOrd="0" destOrd="0" presId="urn:microsoft.com/office/officeart/2005/8/layout/process1"/>
    <dgm:cxn modelId="{1C3B3DA4-BE03-3542-9013-2A55F31177E1}" type="presOf" srcId="{DBE1BA70-9DA7-CF47-8C32-147D2383C491}" destId="{CA0005FE-0DB4-4148-ADB1-FBBCDFD4FDCE}" srcOrd="0" destOrd="0" presId="urn:microsoft.com/office/officeart/2005/8/layout/process1"/>
    <dgm:cxn modelId="{8BB7B8CC-1EFE-BB4D-AF80-971CB3EE0215}" type="presOf" srcId="{B0835052-3F34-9D4C-882E-C79ABF23946F}" destId="{3E2B9631-AC0C-924F-8AA1-C3B1B848A956}" srcOrd="0" destOrd="0" presId="urn:microsoft.com/office/officeart/2005/8/layout/process1"/>
    <dgm:cxn modelId="{C522C605-FA8E-984A-991E-D6CB1CE45312}" srcId="{B0835052-3F34-9D4C-882E-C79ABF23946F}" destId="{C1D8F58C-D44C-1645-8B64-3B5786DD4A2C}" srcOrd="3" destOrd="0" parTransId="{5E4D78EB-AD42-B145-B64A-2DEA98A21168}" sibTransId="{A800F2F3-5C0B-8A4F-8176-4E2D7408CEDC}"/>
    <dgm:cxn modelId="{6F7338B3-DA3D-514D-8D7C-FF745489CB55}" srcId="{B0835052-3F34-9D4C-882E-C79ABF23946F}" destId="{5A4BA33D-45D7-C442-ABF2-258AC759BF30}" srcOrd="1" destOrd="0" parTransId="{B5D0BD6A-8EFE-A247-967A-28A660544B98}" sibTransId="{B80FCE86-E9EA-9046-82A3-B561A0DA4BCB}"/>
    <dgm:cxn modelId="{717E9425-5D20-DA44-B500-6BAA2295E651}" type="presOf" srcId="{0559349D-A51E-AE42-9130-4AF0D6DA89BD}" destId="{F589E56F-FF0E-E44F-9194-CEDC33BD781C}" srcOrd="0" destOrd="0" presId="urn:microsoft.com/office/officeart/2005/8/layout/process1"/>
    <dgm:cxn modelId="{2877BF54-6A55-1B40-B590-BC40868978D2}" type="presOf" srcId="{8DA02576-D485-9946-A970-6876DC931621}" destId="{AAE80FAF-F927-B748-BE62-CFF192C3AA48}" srcOrd="0" destOrd="0" presId="urn:microsoft.com/office/officeart/2005/8/layout/process1"/>
    <dgm:cxn modelId="{CBDBD456-0AFC-CF4C-AA9B-C385A24D6A48}" type="presOf" srcId="{8DA02576-D485-9946-A970-6876DC931621}" destId="{25D0CC58-52B7-9D4F-8783-FAA8823E30D5}" srcOrd="1" destOrd="0" presId="urn:microsoft.com/office/officeart/2005/8/layout/process1"/>
    <dgm:cxn modelId="{9095F1FD-EA19-D94C-91F6-0D0C02244632}" type="presOf" srcId="{C1D8F58C-D44C-1645-8B64-3B5786DD4A2C}" destId="{1D0BE7EF-4EF0-A54F-A186-1DFD468C5C36}" srcOrd="0" destOrd="0" presId="urn:microsoft.com/office/officeart/2005/8/layout/process1"/>
    <dgm:cxn modelId="{DBA8F893-EADD-3549-9455-4B67B2750123}" type="presOf" srcId="{0559349D-A51E-AE42-9130-4AF0D6DA89BD}" destId="{2811A582-569F-2641-8D33-539E3149005C}" srcOrd="1" destOrd="0" presId="urn:microsoft.com/office/officeart/2005/8/layout/process1"/>
    <dgm:cxn modelId="{36ABA169-80CB-EF4B-B9EC-15587AA8D726}" type="presOf" srcId="{5A4BA33D-45D7-C442-ABF2-258AC759BF30}" destId="{6616C542-299A-0B49-B457-1BEE24F6B193}" srcOrd="0" destOrd="0" presId="urn:microsoft.com/office/officeart/2005/8/layout/process1"/>
    <dgm:cxn modelId="{EFC90D0A-A2E0-6241-8D7B-91714882614B}" type="presOf" srcId="{B80FCE86-E9EA-9046-82A3-B561A0DA4BCB}" destId="{47495047-5C2E-9A40-A4C3-08C8C887EF27}" srcOrd="1" destOrd="0" presId="urn:microsoft.com/office/officeart/2005/8/layout/process1"/>
    <dgm:cxn modelId="{8E488D6B-D190-9E4A-A8A8-B83977FA9099}" type="presParOf" srcId="{3E2B9631-AC0C-924F-8AA1-C3B1B848A956}" destId="{AD317480-EB17-5C44-9E7B-D1BFA2ADE1DC}" srcOrd="0" destOrd="0" presId="urn:microsoft.com/office/officeart/2005/8/layout/process1"/>
    <dgm:cxn modelId="{7789CC30-1571-5444-BA65-16BEAAF7BAE9}" type="presParOf" srcId="{3E2B9631-AC0C-924F-8AA1-C3B1B848A956}" destId="{F589E56F-FF0E-E44F-9194-CEDC33BD781C}" srcOrd="1" destOrd="0" presId="urn:microsoft.com/office/officeart/2005/8/layout/process1"/>
    <dgm:cxn modelId="{B3516196-0C0A-5E43-80CA-E5C1DB331373}" type="presParOf" srcId="{F589E56F-FF0E-E44F-9194-CEDC33BD781C}" destId="{2811A582-569F-2641-8D33-539E3149005C}" srcOrd="0" destOrd="0" presId="urn:microsoft.com/office/officeart/2005/8/layout/process1"/>
    <dgm:cxn modelId="{44E34A58-896C-DB4C-818C-99C999844D59}" type="presParOf" srcId="{3E2B9631-AC0C-924F-8AA1-C3B1B848A956}" destId="{6616C542-299A-0B49-B457-1BEE24F6B193}" srcOrd="2" destOrd="0" presId="urn:microsoft.com/office/officeart/2005/8/layout/process1"/>
    <dgm:cxn modelId="{F311A0E8-93B3-B24F-B9F2-BE7DD8954057}" type="presParOf" srcId="{3E2B9631-AC0C-924F-8AA1-C3B1B848A956}" destId="{6B6F3CB4-AA77-2C43-B2B4-444FD55867B4}" srcOrd="3" destOrd="0" presId="urn:microsoft.com/office/officeart/2005/8/layout/process1"/>
    <dgm:cxn modelId="{BC6C4A30-E595-9E47-ABDD-1E4D7FC0A108}" type="presParOf" srcId="{6B6F3CB4-AA77-2C43-B2B4-444FD55867B4}" destId="{47495047-5C2E-9A40-A4C3-08C8C887EF27}" srcOrd="0" destOrd="0" presId="urn:microsoft.com/office/officeart/2005/8/layout/process1"/>
    <dgm:cxn modelId="{DA4BE0BE-BE72-C145-9159-A834F83163BB}" type="presParOf" srcId="{3E2B9631-AC0C-924F-8AA1-C3B1B848A956}" destId="{CA0005FE-0DB4-4148-ADB1-FBBCDFD4FDCE}" srcOrd="4" destOrd="0" presId="urn:microsoft.com/office/officeart/2005/8/layout/process1"/>
    <dgm:cxn modelId="{DAD55B53-1C22-1D4A-8D6C-B46475A10BD3}" type="presParOf" srcId="{3E2B9631-AC0C-924F-8AA1-C3B1B848A956}" destId="{AAE80FAF-F927-B748-BE62-CFF192C3AA48}" srcOrd="5" destOrd="0" presId="urn:microsoft.com/office/officeart/2005/8/layout/process1"/>
    <dgm:cxn modelId="{064A9C3B-1D40-6C49-AC67-EF5140C49C31}" type="presParOf" srcId="{AAE80FAF-F927-B748-BE62-CFF192C3AA48}" destId="{25D0CC58-52B7-9D4F-8783-FAA8823E30D5}" srcOrd="0" destOrd="0" presId="urn:microsoft.com/office/officeart/2005/8/layout/process1"/>
    <dgm:cxn modelId="{5AF238E6-9AC5-8745-9C20-69D53237C835}" type="presParOf" srcId="{3E2B9631-AC0C-924F-8AA1-C3B1B848A956}" destId="{1D0BE7EF-4EF0-A54F-A186-1DFD468C5C36}"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7DCB12-F2D5-4A4E-A5AF-0F0BE01D5131}" type="doc">
      <dgm:prSet loTypeId="urn:microsoft.com/office/officeart/2005/8/layout/chevron1" loCatId="" qsTypeId="urn:microsoft.com/office/officeart/2005/8/quickstyle/simple4" qsCatId="simple" csTypeId="urn:microsoft.com/office/officeart/2005/8/colors/accent1_2" csCatId="accent1" phldr="1"/>
      <dgm:spPr/>
    </dgm:pt>
    <dgm:pt modelId="{FE1CFC97-E416-ED4E-9B9F-F82B571D7ED6}">
      <dgm:prSet phldrT="[Text]"/>
      <dgm:spPr/>
      <dgm:t>
        <a:bodyPr/>
        <a:lstStyle/>
        <a:p>
          <a:r>
            <a:rPr lang="en-US" dirty="0" smtClean="0"/>
            <a:t>If not possible, compute optimal new samples to create</a:t>
          </a:r>
          <a:endParaRPr lang="en-US" dirty="0"/>
        </a:p>
      </dgm:t>
    </dgm:pt>
    <dgm:pt modelId="{28E0F38C-AAF4-BB4D-8951-B91CE82894B6}" type="parTrans" cxnId="{D925A82F-F388-9C43-B212-18564E7BAAB1}">
      <dgm:prSet/>
      <dgm:spPr/>
      <dgm:t>
        <a:bodyPr/>
        <a:lstStyle/>
        <a:p>
          <a:endParaRPr lang="en-US"/>
        </a:p>
      </dgm:t>
    </dgm:pt>
    <dgm:pt modelId="{FB58DB8C-087A-D54A-AFAF-D3CF136E92DD}" type="sibTrans" cxnId="{D925A82F-F388-9C43-B212-18564E7BAAB1}">
      <dgm:prSet/>
      <dgm:spPr/>
      <dgm:t>
        <a:bodyPr/>
        <a:lstStyle/>
        <a:p>
          <a:endParaRPr lang="en-US"/>
        </a:p>
      </dgm:t>
    </dgm:pt>
    <dgm:pt modelId="{DB8D7DBB-44E5-DE49-A5E9-02CAF52D0F2B}">
      <dgm:prSet/>
      <dgm:spPr/>
      <dgm:t>
        <a:bodyPr/>
        <a:lstStyle/>
        <a:p>
          <a:r>
            <a:rPr lang="en-US" dirty="0" smtClean="0"/>
            <a:t>User clicks on rule R</a:t>
          </a:r>
          <a:endParaRPr lang="en-US" dirty="0"/>
        </a:p>
      </dgm:t>
    </dgm:pt>
    <dgm:pt modelId="{A9CD5065-4CA5-404A-A6ED-664F0975511C}" type="parTrans" cxnId="{6C25FE7A-A45F-E94C-AD68-5D0260656207}">
      <dgm:prSet/>
      <dgm:spPr/>
      <dgm:t>
        <a:bodyPr/>
        <a:lstStyle/>
        <a:p>
          <a:endParaRPr lang="en-US"/>
        </a:p>
      </dgm:t>
    </dgm:pt>
    <dgm:pt modelId="{4FD46C42-40E5-064D-8E87-83B801069DA7}" type="sibTrans" cxnId="{6C25FE7A-A45F-E94C-AD68-5D0260656207}">
      <dgm:prSet/>
      <dgm:spPr/>
      <dgm:t>
        <a:bodyPr/>
        <a:lstStyle/>
        <a:p>
          <a:endParaRPr lang="en-US"/>
        </a:p>
      </dgm:t>
    </dgm:pt>
    <dgm:pt modelId="{DD454AC2-BFF2-5A42-9249-751FE74B387C}">
      <dgm:prSet phldrT="[Text]"/>
      <dgm:spPr/>
      <dgm:t>
        <a:bodyPr/>
        <a:lstStyle/>
        <a:p>
          <a:r>
            <a:rPr lang="en-US" dirty="0" smtClean="0"/>
            <a:t>Attempt to create R-sample from main memory</a:t>
          </a:r>
          <a:endParaRPr lang="en-US" dirty="0"/>
        </a:p>
      </dgm:t>
    </dgm:pt>
    <dgm:pt modelId="{1727C0C6-CC38-914D-93BA-66ADB27BC757}" type="parTrans" cxnId="{7DAA6FED-ABBE-DD4C-95CD-1E1B7C3517A3}">
      <dgm:prSet/>
      <dgm:spPr/>
      <dgm:t>
        <a:bodyPr/>
        <a:lstStyle/>
        <a:p>
          <a:endParaRPr lang="en-US"/>
        </a:p>
      </dgm:t>
    </dgm:pt>
    <dgm:pt modelId="{27F1C45A-DD36-B345-812B-924DC96979DB}" type="sibTrans" cxnId="{7DAA6FED-ABBE-DD4C-95CD-1E1B7C3517A3}">
      <dgm:prSet/>
      <dgm:spPr/>
      <dgm:t>
        <a:bodyPr/>
        <a:lstStyle/>
        <a:p>
          <a:endParaRPr lang="en-US"/>
        </a:p>
      </dgm:t>
    </dgm:pt>
    <dgm:pt modelId="{D9E08B50-3B98-B84B-A4D2-7E2015BA963C}">
      <dgm:prSet/>
      <dgm:spPr/>
      <dgm:t>
        <a:bodyPr/>
        <a:lstStyle/>
        <a:p>
          <a:r>
            <a:rPr lang="en-US" dirty="0" smtClean="0"/>
            <a:t>Materialize new samples from Hard Disk</a:t>
          </a:r>
          <a:endParaRPr lang="en-US" dirty="0"/>
        </a:p>
      </dgm:t>
    </dgm:pt>
    <dgm:pt modelId="{7220C1D3-687E-1441-BC0C-2A9869AC63BA}" type="parTrans" cxnId="{AAD50EFD-5DB8-D24A-9A53-114EBDC83221}">
      <dgm:prSet/>
      <dgm:spPr/>
      <dgm:t>
        <a:bodyPr/>
        <a:lstStyle/>
        <a:p>
          <a:endParaRPr lang="en-US"/>
        </a:p>
      </dgm:t>
    </dgm:pt>
    <dgm:pt modelId="{56AAC390-89F7-B545-A429-79E1FC024150}" type="sibTrans" cxnId="{AAD50EFD-5DB8-D24A-9A53-114EBDC83221}">
      <dgm:prSet/>
      <dgm:spPr/>
      <dgm:t>
        <a:bodyPr/>
        <a:lstStyle/>
        <a:p>
          <a:endParaRPr lang="en-US"/>
        </a:p>
      </dgm:t>
    </dgm:pt>
    <dgm:pt modelId="{359C8DD6-AE7E-5347-BED8-99BE99092BAF}">
      <dgm:prSet phldrT="[Text]"/>
      <dgm:spPr/>
      <dgm:t>
        <a:bodyPr/>
        <a:lstStyle/>
        <a:p>
          <a:r>
            <a:rPr lang="en-US" dirty="0" smtClean="0"/>
            <a:t>Return R-sample to Rule Finder</a:t>
          </a:r>
          <a:endParaRPr lang="en-US" dirty="0"/>
        </a:p>
      </dgm:t>
    </dgm:pt>
    <dgm:pt modelId="{6EC19F1A-EBE6-F345-816A-C5EEB49974D3}" type="parTrans" cxnId="{7D36664C-9C72-AB4D-B291-C043B5B22D15}">
      <dgm:prSet/>
      <dgm:spPr/>
      <dgm:t>
        <a:bodyPr/>
        <a:lstStyle/>
        <a:p>
          <a:endParaRPr lang="en-US"/>
        </a:p>
      </dgm:t>
    </dgm:pt>
    <dgm:pt modelId="{D48B31FF-5C41-F345-8AE8-35462E750B8E}" type="sibTrans" cxnId="{7D36664C-9C72-AB4D-B291-C043B5B22D15}">
      <dgm:prSet/>
      <dgm:spPr/>
      <dgm:t>
        <a:bodyPr/>
        <a:lstStyle/>
        <a:p>
          <a:endParaRPr lang="en-US"/>
        </a:p>
      </dgm:t>
    </dgm:pt>
    <dgm:pt modelId="{51B26901-0651-5D48-85D3-9C6C9479DEDD}" type="pres">
      <dgm:prSet presAssocID="{EF7DCB12-F2D5-4A4E-A5AF-0F0BE01D5131}" presName="Name0" presStyleCnt="0">
        <dgm:presLayoutVars>
          <dgm:dir/>
          <dgm:animLvl val="lvl"/>
          <dgm:resizeHandles val="exact"/>
        </dgm:presLayoutVars>
      </dgm:prSet>
      <dgm:spPr/>
    </dgm:pt>
    <dgm:pt modelId="{74DA812F-502E-CA47-95D6-6394C99B80EF}" type="pres">
      <dgm:prSet presAssocID="{DB8D7DBB-44E5-DE49-A5E9-02CAF52D0F2B}" presName="parTxOnly" presStyleLbl="node1" presStyleIdx="0" presStyleCnt="5">
        <dgm:presLayoutVars>
          <dgm:chMax val="0"/>
          <dgm:chPref val="0"/>
          <dgm:bulletEnabled val="1"/>
        </dgm:presLayoutVars>
      </dgm:prSet>
      <dgm:spPr/>
    </dgm:pt>
    <dgm:pt modelId="{6CED734D-E8F9-7B46-B1C2-60CCFD82DB54}" type="pres">
      <dgm:prSet presAssocID="{4FD46C42-40E5-064D-8E87-83B801069DA7}" presName="parTxOnlySpace" presStyleCnt="0"/>
      <dgm:spPr/>
    </dgm:pt>
    <dgm:pt modelId="{F5152B79-3B98-F24F-B5DC-DF59F8481819}" type="pres">
      <dgm:prSet presAssocID="{DD454AC2-BFF2-5A42-9249-751FE74B387C}" presName="parTxOnly" presStyleLbl="node1" presStyleIdx="1" presStyleCnt="5">
        <dgm:presLayoutVars>
          <dgm:chMax val="0"/>
          <dgm:chPref val="0"/>
          <dgm:bulletEnabled val="1"/>
        </dgm:presLayoutVars>
      </dgm:prSet>
      <dgm:spPr/>
      <dgm:t>
        <a:bodyPr/>
        <a:lstStyle/>
        <a:p>
          <a:endParaRPr lang="en-US"/>
        </a:p>
      </dgm:t>
    </dgm:pt>
    <dgm:pt modelId="{EFDE4C78-CF8D-C349-BC7D-746854699E17}" type="pres">
      <dgm:prSet presAssocID="{27F1C45A-DD36-B345-812B-924DC96979DB}" presName="parTxOnlySpace" presStyleCnt="0"/>
      <dgm:spPr/>
    </dgm:pt>
    <dgm:pt modelId="{FA3E3A8A-D434-F149-9755-A9B7E3A6B75E}" type="pres">
      <dgm:prSet presAssocID="{FE1CFC97-E416-ED4E-9B9F-F82B571D7ED6}" presName="parTxOnly" presStyleLbl="node1" presStyleIdx="2" presStyleCnt="5">
        <dgm:presLayoutVars>
          <dgm:chMax val="0"/>
          <dgm:chPref val="0"/>
          <dgm:bulletEnabled val="1"/>
        </dgm:presLayoutVars>
      </dgm:prSet>
      <dgm:spPr/>
      <dgm:t>
        <a:bodyPr/>
        <a:lstStyle/>
        <a:p>
          <a:endParaRPr lang="en-US"/>
        </a:p>
      </dgm:t>
    </dgm:pt>
    <dgm:pt modelId="{A5C2258E-DFEA-4E4E-859A-2176C9F36289}" type="pres">
      <dgm:prSet presAssocID="{FB58DB8C-087A-D54A-AFAF-D3CF136E92DD}" presName="parTxOnlySpace" presStyleCnt="0"/>
      <dgm:spPr/>
    </dgm:pt>
    <dgm:pt modelId="{E840BDBD-EA4A-6246-9789-AEFB9187CA35}" type="pres">
      <dgm:prSet presAssocID="{D9E08B50-3B98-B84B-A4D2-7E2015BA963C}" presName="parTxOnly" presStyleLbl="node1" presStyleIdx="3" presStyleCnt="5">
        <dgm:presLayoutVars>
          <dgm:chMax val="0"/>
          <dgm:chPref val="0"/>
          <dgm:bulletEnabled val="1"/>
        </dgm:presLayoutVars>
      </dgm:prSet>
      <dgm:spPr/>
      <dgm:t>
        <a:bodyPr/>
        <a:lstStyle/>
        <a:p>
          <a:endParaRPr lang="en-US"/>
        </a:p>
      </dgm:t>
    </dgm:pt>
    <dgm:pt modelId="{36C18635-BA20-5F4C-A299-6E1FB948AC20}" type="pres">
      <dgm:prSet presAssocID="{56AAC390-89F7-B545-A429-79E1FC024150}" presName="parTxOnlySpace" presStyleCnt="0"/>
      <dgm:spPr/>
    </dgm:pt>
    <dgm:pt modelId="{59AD2FC9-9DBD-844B-BEB4-B6FD10DC3B42}" type="pres">
      <dgm:prSet presAssocID="{359C8DD6-AE7E-5347-BED8-99BE99092BAF}" presName="parTxOnly" presStyleLbl="node1" presStyleIdx="4" presStyleCnt="5">
        <dgm:presLayoutVars>
          <dgm:chMax val="0"/>
          <dgm:chPref val="0"/>
          <dgm:bulletEnabled val="1"/>
        </dgm:presLayoutVars>
      </dgm:prSet>
      <dgm:spPr/>
      <dgm:t>
        <a:bodyPr/>
        <a:lstStyle/>
        <a:p>
          <a:endParaRPr lang="en-US"/>
        </a:p>
      </dgm:t>
    </dgm:pt>
  </dgm:ptLst>
  <dgm:cxnLst>
    <dgm:cxn modelId="{0F99D6C1-C46F-3E4A-8A9B-465E1F8727CA}" type="presOf" srcId="{DB8D7DBB-44E5-DE49-A5E9-02CAF52D0F2B}" destId="{74DA812F-502E-CA47-95D6-6394C99B80EF}" srcOrd="0" destOrd="0" presId="urn:microsoft.com/office/officeart/2005/8/layout/chevron1"/>
    <dgm:cxn modelId="{D925A82F-F388-9C43-B212-18564E7BAAB1}" srcId="{EF7DCB12-F2D5-4A4E-A5AF-0F0BE01D5131}" destId="{FE1CFC97-E416-ED4E-9B9F-F82B571D7ED6}" srcOrd="2" destOrd="0" parTransId="{28E0F38C-AAF4-BB4D-8951-B91CE82894B6}" sibTransId="{FB58DB8C-087A-D54A-AFAF-D3CF136E92DD}"/>
    <dgm:cxn modelId="{213382AC-B090-E043-992B-867765484DA1}" type="presOf" srcId="{FE1CFC97-E416-ED4E-9B9F-F82B571D7ED6}" destId="{FA3E3A8A-D434-F149-9755-A9B7E3A6B75E}" srcOrd="0" destOrd="0" presId="urn:microsoft.com/office/officeart/2005/8/layout/chevron1"/>
    <dgm:cxn modelId="{AAD50EFD-5DB8-D24A-9A53-114EBDC83221}" srcId="{EF7DCB12-F2D5-4A4E-A5AF-0F0BE01D5131}" destId="{D9E08B50-3B98-B84B-A4D2-7E2015BA963C}" srcOrd="3" destOrd="0" parTransId="{7220C1D3-687E-1441-BC0C-2A9869AC63BA}" sibTransId="{56AAC390-89F7-B545-A429-79E1FC024150}"/>
    <dgm:cxn modelId="{1A10408A-DA85-9C41-933B-8D6E0D14A01D}" type="presOf" srcId="{359C8DD6-AE7E-5347-BED8-99BE99092BAF}" destId="{59AD2FC9-9DBD-844B-BEB4-B6FD10DC3B42}" srcOrd="0" destOrd="0" presId="urn:microsoft.com/office/officeart/2005/8/layout/chevron1"/>
    <dgm:cxn modelId="{7DAA6FED-ABBE-DD4C-95CD-1E1B7C3517A3}" srcId="{EF7DCB12-F2D5-4A4E-A5AF-0F0BE01D5131}" destId="{DD454AC2-BFF2-5A42-9249-751FE74B387C}" srcOrd="1" destOrd="0" parTransId="{1727C0C6-CC38-914D-93BA-66ADB27BC757}" sibTransId="{27F1C45A-DD36-B345-812B-924DC96979DB}"/>
    <dgm:cxn modelId="{7D36664C-9C72-AB4D-B291-C043B5B22D15}" srcId="{EF7DCB12-F2D5-4A4E-A5AF-0F0BE01D5131}" destId="{359C8DD6-AE7E-5347-BED8-99BE99092BAF}" srcOrd="4" destOrd="0" parTransId="{6EC19F1A-EBE6-F345-816A-C5EEB49974D3}" sibTransId="{D48B31FF-5C41-F345-8AE8-35462E750B8E}"/>
    <dgm:cxn modelId="{9BC8828C-FA4D-FF4A-98B7-17C8DD4E0E9D}" type="presOf" srcId="{EF7DCB12-F2D5-4A4E-A5AF-0F0BE01D5131}" destId="{51B26901-0651-5D48-85D3-9C6C9479DEDD}" srcOrd="0" destOrd="0" presId="urn:microsoft.com/office/officeart/2005/8/layout/chevron1"/>
    <dgm:cxn modelId="{6C25FE7A-A45F-E94C-AD68-5D0260656207}" srcId="{EF7DCB12-F2D5-4A4E-A5AF-0F0BE01D5131}" destId="{DB8D7DBB-44E5-DE49-A5E9-02CAF52D0F2B}" srcOrd="0" destOrd="0" parTransId="{A9CD5065-4CA5-404A-A6ED-664F0975511C}" sibTransId="{4FD46C42-40E5-064D-8E87-83B801069DA7}"/>
    <dgm:cxn modelId="{6C01806A-9196-604C-918F-8471224BA7B8}" type="presOf" srcId="{DD454AC2-BFF2-5A42-9249-751FE74B387C}" destId="{F5152B79-3B98-F24F-B5DC-DF59F8481819}" srcOrd="0" destOrd="0" presId="urn:microsoft.com/office/officeart/2005/8/layout/chevron1"/>
    <dgm:cxn modelId="{F74D0F18-C867-8744-9411-4F488CE46402}" type="presOf" srcId="{D9E08B50-3B98-B84B-A4D2-7E2015BA963C}" destId="{E840BDBD-EA4A-6246-9789-AEFB9187CA35}" srcOrd="0" destOrd="0" presId="urn:microsoft.com/office/officeart/2005/8/layout/chevron1"/>
    <dgm:cxn modelId="{53F275D8-8DDA-B441-A6D5-B6AA532C366E}" type="presParOf" srcId="{51B26901-0651-5D48-85D3-9C6C9479DEDD}" destId="{74DA812F-502E-CA47-95D6-6394C99B80EF}" srcOrd="0" destOrd="0" presId="urn:microsoft.com/office/officeart/2005/8/layout/chevron1"/>
    <dgm:cxn modelId="{0DA31DF5-5F07-8346-9410-17FF28800E21}" type="presParOf" srcId="{51B26901-0651-5D48-85D3-9C6C9479DEDD}" destId="{6CED734D-E8F9-7B46-B1C2-60CCFD82DB54}" srcOrd="1" destOrd="0" presId="urn:microsoft.com/office/officeart/2005/8/layout/chevron1"/>
    <dgm:cxn modelId="{F5263C10-F5D2-8C41-A174-C4C9F324CCCC}" type="presParOf" srcId="{51B26901-0651-5D48-85D3-9C6C9479DEDD}" destId="{F5152B79-3B98-F24F-B5DC-DF59F8481819}" srcOrd="2" destOrd="0" presId="urn:microsoft.com/office/officeart/2005/8/layout/chevron1"/>
    <dgm:cxn modelId="{4B40C1AC-549E-1D45-936C-41E9EAFA7029}" type="presParOf" srcId="{51B26901-0651-5D48-85D3-9C6C9479DEDD}" destId="{EFDE4C78-CF8D-C349-BC7D-746854699E17}" srcOrd="3" destOrd="0" presId="urn:microsoft.com/office/officeart/2005/8/layout/chevron1"/>
    <dgm:cxn modelId="{4C637F03-65C5-0946-815F-9F338A311FEA}" type="presParOf" srcId="{51B26901-0651-5D48-85D3-9C6C9479DEDD}" destId="{FA3E3A8A-D434-F149-9755-A9B7E3A6B75E}" srcOrd="4" destOrd="0" presId="urn:microsoft.com/office/officeart/2005/8/layout/chevron1"/>
    <dgm:cxn modelId="{93D3F012-285B-C14B-9074-973B2B3DFFEC}" type="presParOf" srcId="{51B26901-0651-5D48-85D3-9C6C9479DEDD}" destId="{A5C2258E-DFEA-4E4E-859A-2176C9F36289}" srcOrd="5" destOrd="0" presId="urn:microsoft.com/office/officeart/2005/8/layout/chevron1"/>
    <dgm:cxn modelId="{73B65A5F-3544-6C4C-B585-5070AD5D379D}" type="presParOf" srcId="{51B26901-0651-5D48-85D3-9C6C9479DEDD}" destId="{E840BDBD-EA4A-6246-9789-AEFB9187CA35}" srcOrd="6" destOrd="0" presId="urn:microsoft.com/office/officeart/2005/8/layout/chevron1"/>
    <dgm:cxn modelId="{2917C9CC-69E2-FF42-A053-D75F1C5ECBAA}" type="presParOf" srcId="{51B26901-0651-5D48-85D3-9C6C9479DEDD}" destId="{36C18635-BA20-5F4C-A299-6E1FB948AC20}" srcOrd="7" destOrd="0" presId="urn:microsoft.com/office/officeart/2005/8/layout/chevron1"/>
    <dgm:cxn modelId="{DB725DB9-47DB-D044-B920-D279C81A57C3}" type="presParOf" srcId="{51B26901-0651-5D48-85D3-9C6C9479DEDD}" destId="{59AD2FC9-9DBD-844B-BEB4-B6FD10DC3B42}" srcOrd="8" destOrd="0" presId="urn:microsoft.com/office/officeart/2005/8/layout/chevron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317480-EB17-5C44-9E7B-D1BFA2ADE1DC}">
      <dsp:nvSpPr>
        <dsp:cNvPr id="0" name=""/>
        <dsp:cNvSpPr/>
      </dsp:nvSpPr>
      <dsp:spPr>
        <a:xfrm>
          <a:off x="8685" y="974953"/>
          <a:ext cx="3797414" cy="3028491"/>
        </a:xfrm>
        <a:prstGeom prst="roundRect">
          <a:avLst>
            <a:gd name="adj" fmla="val 10000"/>
          </a:avLst>
        </a:prstGeom>
        <a:gradFill rotWithShape="0">
          <a:gsLst>
            <a:gs pos="0">
              <a:schemeClr val="accent1">
                <a:hueOff val="0"/>
                <a:satOff val="0"/>
                <a:lumOff val="0"/>
                <a:alphaOff val="0"/>
                <a:lumMod val="95000"/>
              </a:schemeClr>
            </a:gs>
            <a:gs pos="100000">
              <a:schemeClr val="accent1">
                <a:hueOff val="0"/>
                <a:satOff val="0"/>
                <a:lumOff val="0"/>
                <a:alphaOff val="0"/>
                <a:shade val="82000"/>
                <a:satMod val="125000"/>
                <a:lumMod val="74000"/>
              </a:schemeClr>
            </a:gs>
          </a:gsLst>
          <a:lin ang="5400000" scaled="0"/>
        </a:gradFill>
        <a:ln>
          <a:noFill/>
        </a:ln>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accent1">
              <a:hueOff val="0"/>
              <a:satOff val="0"/>
              <a:lumOff val="0"/>
              <a:alphaOff val="0"/>
              <a:shade val="30000"/>
              <a:satMod val="12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1. Start with empty Set S</a:t>
          </a:r>
          <a:endParaRPr lang="en-US" sz="3500" kern="1200" dirty="0"/>
        </a:p>
      </dsp:txBody>
      <dsp:txXfrm>
        <a:off x="97386" y="1063654"/>
        <a:ext cx="3620012" cy="2851089"/>
      </dsp:txXfrm>
    </dsp:sp>
    <dsp:sp modelId="{F589E56F-FF0E-E44F-9194-CEDC33BD781C}">
      <dsp:nvSpPr>
        <dsp:cNvPr id="0" name=""/>
        <dsp:cNvSpPr/>
      </dsp:nvSpPr>
      <dsp:spPr>
        <a:xfrm>
          <a:off x="4185841" y="2018320"/>
          <a:ext cx="805051" cy="941758"/>
        </a:xfrm>
        <a:prstGeom prst="rightArrow">
          <a:avLst>
            <a:gd name="adj1" fmla="val 60000"/>
            <a:gd name="adj2" fmla="val 50000"/>
          </a:avLst>
        </a:prstGeom>
        <a:gradFill rotWithShape="0">
          <a:gsLst>
            <a:gs pos="0">
              <a:schemeClr val="accent1">
                <a:tint val="60000"/>
                <a:hueOff val="0"/>
                <a:satOff val="0"/>
                <a:lumOff val="0"/>
                <a:alphaOff val="0"/>
                <a:lumMod val="95000"/>
              </a:schemeClr>
            </a:gs>
            <a:gs pos="100000">
              <a:schemeClr val="accent1">
                <a:tint val="60000"/>
                <a:hueOff val="0"/>
                <a:satOff val="0"/>
                <a:lumOff val="0"/>
                <a:alphaOff val="0"/>
                <a:shade val="82000"/>
                <a:satMod val="125000"/>
                <a:lumMod val="74000"/>
              </a:schemeClr>
            </a:gs>
          </a:gsLst>
          <a:lin ang="5400000" scaled="0"/>
        </a:gradFill>
        <a:ln>
          <a:noFill/>
        </a:ln>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accent1">
              <a:tint val="60000"/>
              <a:hueOff val="0"/>
              <a:satOff val="0"/>
              <a:lumOff val="0"/>
              <a:alphaOff val="0"/>
              <a:shade val="30000"/>
              <a:satMod val="12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p>
      </dsp:txBody>
      <dsp:txXfrm>
        <a:off x="4185841" y="2206672"/>
        <a:ext cx="563536" cy="565054"/>
      </dsp:txXfrm>
    </dsp:sp>
    <dsp:sp modelId="{6616C542-299A-0B49-B457-1BEE24F6B193}">
      <dsp:nvSpPr>
        <dsp:cNvPr id="0" name=""/>
        <dsp:cNvSpPr/>
      </dsp:nvSpPr>
      <dsp:spPr>
        <a:xfrm>
          <a:off x="5325065" y="1006704"/>
          <a:ext cx="3797414" cy="2964990"/>
        </a:xfrm>
        <a:prstGeom prst="roundRect">
          <a:avLst>
            <a:gd name="adj" fmla="val 10000"/>
          </a:avLst>
        </a:prstGeom>
        <a:gradFill rotWithShape="0">
          <a:gsLst>
            <a:gs pos="0">
              <a:schemeClr val="accent1">
                <a:hueOff val="0"/>
                <a:satOff val="0"/>
                <a:lumOff val="0"/>
                <a:alphaOff val="0"/>
                <a:lumMod val="95000"/>
              </a:schemeClr>
            </a:gs>
            <a:gs pos="100000">
              <a:schemeClr val="accent1">
                <a:hueOff val="0"/>
                <a:satOff val="0"/>
                <a:lumOff val="0"/>
                <a:alphaOff val="0"/>
                <a:shade val="82000"/>
                <a:satMod val="125000"/>
                <a:lumMod val="74000"/>
              </a:schemeClr>
            </a:gs>
          </a:gsLst>
          <a:lin ang="5400000" scaled="0"/>
        </a:gradFill>
        <a:ln>
          <a:noFill/>
        </a:ln>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accent1">
              <a:hueOff val="0"/>
              <a:satOff val="0"/>
              <a:lumOff val="0"/>
              <a:alphaOff val="0"/>
              <a:shade val="30000"/>
              <a:satMod val="12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2. Greedily add best rule to S using a-priori like algorithm</a:t>
          </a:r>
          <a:endParaRPr lang="en-US" sz="3400" kern="1200" dirty="0"/>
        </a:p>
      </dsp:txBody>
      <dsp:txXfrm>
        <a:off x="5411907" y="1093546"/>
        <a:ext cx="3623730" cy="2791306"/>
      </dsp:txXfrm>
    </dsp:sp>
    <dsp:sp modelId="{6B6F3CB4-AA77-2C43-B2B4-444FD55867B4}">
      <dsp:nvSpPr>
        <dsp:cNvPr id="0" name=""/>
        <dsp:cNvSpPr/>
      </dsp:nvSpPr>
      <dsp:spPr>
        <a:xfrm>
          <a:off x="9478343" y="2713743"/>
          <a:ext cx="805051" cy="941758"/>
        </a:xfrm>
        <a:prstGeom prst="rightArrow">
          <a:avLst>
            <a:gd name="adj1" fmla="val 60000"/>
            <a:gd name="adj2" fmla="val 50000"/>
          </a:avLst>
        </a:prstGeom>
        <a:gradFill rotWithShape="0">
          <a:gsLst>
            <a:gs pos="0">
              <a:schemeClr val="accent1">
                <a:tint val="60000"/>
                <a:hueOff val="0"/>
                <a:satOff val="0"/>
                <a:lumOff val="0"/>
                <a:alphaOff val="0"/>
                <a:lumMod val="95000"/>
              </a:schemeClr>
            </a:gs>
            <a:gs pos="100000">
              <a:schemeClr val="accent1">
                <a:tint val="60000"/>
                <a:hueOff val="0"/>
                <a:satOff val="0"/>
                <a:lumOff val="0"/>
                <a:alphaOff val="0"/>
                <a:shade val="82000"/>
                <a:satMod val="125000"/>
                <a:lumMod val="74000"/>
              </a:schemeClr>
            </a:gs>
          </a:gsLst>
          <a:lin ang="5400000" scaled="0"/>
        </a:gradFill>
        <a:ln>
          <a:noFill/>
        </a:ln>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accent1">
              <a:tint val="60000"/>
              <a:hueOff val="0"/>
              <a:satOff val="0"/>
              <a:lumOff val="0"/>
              <a:alphaOff val="0"/>
              <a:shade val="30000"/>
              <a:satMod val="12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p>
      </dsp:txBody>
      <dsp:txXfrm>
        <a:off x="9478343" y="2902095"/>
        <a:ext cx="563536" cy="565054"/>
      </dsp:txXfrm>
    </dsp:sp>
    <dsp:sp modelId="{CA0005FE-0DB4-4148-ADB1-FBBCDFD4FDCE}">
      <dsp:nvSpPr>
        <dsp:cNvPr id="0" name=""/>
        <dsp:cNvSpPr/>
      </dsp:nvSpPr>
      <dsp:spPr>
        <a:xfrm>
          <a:off x="10641445" y="1038454"/>
          <a:ext cx="3797414" cy="2901490"/>
        </a:xfrm>
        <a:prstGeom prst="roundRect">
          <a:avLst>
            <a:gd name="adj" fmla="val 10000"/>
          </a:avLst>
        </a:prstGeom>
        <a:gradFill rotWithShape="0">
          <a:gsLst>
            <a:gs pos="0">
              <a:schemeClr val="accent1">
                <a:hueOff val="0"/>
                <a:satOff val="0"/>
                <a:lumOff val="0"/>
                <a:alphaOff val="0"/>
                <a:lumMod val="95000"/>
              </a:schemeClr>
            </a:gs>
            <a:gs pos="100000">
              <a:schemeClr val="accent1">
                <a:hueOff val="0"/>
                <a:satOff val="0"/>
                <a:lumOff val="0"/>
                <a:alphaOff val="0"/>
                <a:shade val="82000"/>
                <a:satMod val="125000"/>
                <a:lumMod val="74000"/>
              </a:schemeClr>
            </a:gs>
          </a:gsLst>
          <a:lin ang="5400000" scaled="0"/>
        </a:gradFill>
        <a:ln>
          <a:noFill/>
        </a:ln>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accent1">
              <a:hueOff val="0"/>
              <a:satOff val="0"/>
              <a:lumOff val="0"/>
              <a:alphaOff val="0"/>
              <a:shade val="30000"/>
              <a:satMod val="12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3. If we have enough rules, return to Step 2, else:</a:t>
          </a:r>
          <a:endParaRPr lang="en-US" sz="3400" kern="1200" dirty="0"/>
        </a:p>
      </dsp:txBody>
      <dsp:txXfrm>
        <a:off x="10726427" y="1123436"/>
        <a:ext cx="3627450" cy="2731526"/>
      </dsp:txXfrm>
    </dsp:sp>
    <dsp:sp modelId="{AAE80FAF-F927-B748-BE62-CFF192C3AA48}">
      <dsp:nvSpPr>
        <dsp:cNvPr id="0" name=""/>
        <dsp:cNvSpPr/>
      </dsp:nvSpPr>
      <dsp:spPr>
        <a:xfrm>
          <a:off x="14818601" y="2018320"/>
          <a:ext cx="805051" cy="941758"/>
        </a:xfrm>
        <a:prstGeom prst="rightArrow">
          <a:avLst>
            <a:gd name="adj1" fmla="val 60000"/>
            <a:gd name="adj2" fmla="val 50000"/>
          </a:avLst>
        </a:prstGeom>
        <a:gradFill rotWithShape="0">
          <a:gsLst>
            <a:gs pos="0">
              <a:schemeClr val="accent1">
                <a:tint val="60000"/>
                <a:hueOff val="0"/>
                <a:satOff val="0"/>
                <a:lumOff val="0"/>
                <a:alphaOff val="0"/>
                <a:lumMod val="95000"/>
              </a:schemeClr>
            </a:gs>
            <a:gs pos="100000">
              <a:schemeClr val="accent1">
                <a:tint val="60000"/>
                <a:hueOff val="0"/>
                <a:satOff val="0"/>
                <a:lumOff val="0"/>
                <a:alphaOff val="0"/>
                <a:shade val="82000"/>
                <a:satMod val="125000"/>
                <a:lumMod val="74000"/>
              </a:schemeClr>
            </a:gs>
          </a:gsLst>
          <a:lin ang="5400000" scaled="0"/>
        </a:gradFill>
        <a:ln>
          <a:noFill/>
        </a:ln>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accent1">
              <a:tint val="60000"/>
              <a:hueOff val="0"/>
              <a:satOff val="0"/>
              <a:lumOff val="0"/>
              <a:alphaOff val="0"/>
              <a:shade val="30000"/>
              <a:satMod val="12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p>
      </dsp:txBody>
      <dsp:txXfrm>
        <a:off x="14818601" y="2206672"/>
        <a:ext cx="563536" cy="565054"/>
      </dsp:txXfrm>
    </dsp:sp>
    <dsp:sp modelId="{1D0BE7EF-4EF0-A54F-A186-1DFD468C5C36}">
      <dsp:nvSpPr>
        <dsp:cNvPr id="0" name=""/>
        <dsp:cNvSpPr/>
      </dsp:nvSpPr>
      <dsp:spPr>
        <a:xfrm>
          <a:off x="15957825" y="943203"/>
          <a:ext cx="3797414" cy="3091991"/>
        </a:xfrm>
        <a:prstGeom prst="roundRect">
          <a:avLst>
            <a:gd name="adj" fmla="val 10000"/>
          </a:avLst>
        </a:prstGeom>
        <a:gradFill rotWithShape="0">
          <a:gsLst>
            <a:gs pos="0">
              <a:schemeClr val="accent1">
                <a:hueOff val="0"/>
                <a:satOff val="0"/>
                <a:lumOff val="0"/>
                <a:alphaOff val="0"/>
                <a:lumMod val="95000"/>
              </a:schemeClr>
            </a:gs>
            <a:gs pos="100000">
              <a:schemeClr val="accent1">
                <a:hueOff val="0"/>
                <a:satOff val="0"/>
                <a:lumOff val="0"/>
                <a:alphaOff val="0"/>
                <a:shade val="82000"/>
                <a:satMod val="125000"/>
                <a:lumMod val="74000"/>
              </a:schemeClr>
            </a:gs>
          </a:gsLst>
          <a:lin ang="5400000" scaled="0"/>
        </a:gradFill>
        <a:ln>
          <a:noFill/>
        </a:ln>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accent1">
              <a:hueOff val="0"/>
              <a:satOff val="0"/>
              <a:lumOff val="0"/>
              <a:alphaOff val="0"/>
              <a:shade val="30000"/>
              <a:satMod val="12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4. Return S sorted by weight</a:t>
          </a:r>
          <a:endParaRPr lang="en-US" sz="3400" kern="1200" dirty="0"/>
        </a:p>
      </dsp:txBody>
      <dsp:txXfrm>
        <a:off x="16048386" y="1033764"/>
        <a:ext cx="3616292" cy="29108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DA812F-502E-CA47-95D6-6394C99B80EF}">
      <dsp:nvSpPr>
        <dsp:cNvPr id="0" name=""/>
        <dsp:cNvSpPr/>
      </dsp:nvSpPr>
      <dsp:spPr>
        <a:xfrm>
          <a:off x="7021" y="2128423"/>
          <a:ext cx="6248884" cy="2499553"/>
        </a:xfrm>
        <a:prstGeom prst="chevron">
          <a:avLst/>
        </a:prstGeom>
        <a:gradFill rotWithShape="0">
          <a:gsLst>
            <a:gs pos="0">
              <a:schemeClr val="accent1">
                <a:hueOff val="0"/>
                <a:satOff val="0"/>
                <a:lumOff val="0"/>
                <a:alphaOff val="0"/>
                <a:lumMod val="95000"/>
              </a:schemeClr>
            </a:gs>
            <a:gs pos="100000">
              <a:schemeClr val="accent1">
                <a:hueOff val="0"/>
                <a:satOff val="0"/>
                <a:lumOff val="0"/>
                <a:alphaOff val="0"/>
                <a:shade val="82000"/>
                <a:satMod val="125000"/>
                <a:lumMod val="74000"/>
              </a:schemeClr>
            </a:gs>
          </a:gsLst>
          <a:lin ang="5400000" scaled="0"/>
        </a:gradFill>
        <a:ln>
          <a:noFill/>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dsp:spPr>
      <dsp:style>
        <a:lnRef idx="0">
          <a:scrgbClr r="0" g="0" b="0"/>
        </a:lnRef>
        <a:fillRef idx="3">
          <a:scrgbClr r="0" g="0" b="0"/>
        </a:fillRef>
        <a:effectRef idx="2">
          <a:scrgbClr r="0" g="0" b="0"/>
        </a:effectRef>
        <a:fontRef idx="minor">
          <a:schemeClr val="lt1"/>
        </a:fontRef>
      </dsp:style>
      <dsp:txBody>
        <a:bodyPr spcFirstLastPara="0" vert="horz" wrap="square" lIns="144018" tIns="48006" rIns="48006" bIns="48006" numCol="1" spcCol="1270" anchor="ctr" anchorCtr="0">
          <a:noAutofit/>
        </a:bodyPr>
        <a:lstStyle/>
        <a:p>
          <a:pPr lvl="0" algn="ctr" defTabSz="1600200">
            <a:lnSpc>
              <a:spcPct val="90000"/>
            </a:lnSpc>
            <a:spcBef>
              <a:spcPct val="0"/>
            </a:spcBef>
            <a:spcAft>
              <a:spcPct val="35000"/>
            </a:spcAft>
          </a:pPr>
          <a:r>
            <a:rPr lang="en-US" sz="3600" kern="1200" dirty="0" smtClean="0"/>
            <a:t>User clicks on rule R</a:t>
          </a:r>
          <a:endParaRPr lang="en-US" sz="3600" kern="1200" dirty="0"/>
        </a:p>
      </dsp:txBody>
      <dsp:txXfrm>
        <a:off x="1256798" y="2128423"/>
        <a:ext cx="3749331" cy="2499553"/>
      </dsp:txXfrm>
    </dsp:sp>
    <dsp:sp modelId="{F5152B79-3B98-F24F-B5DC-DF59F8481819}">
      <dsp:nvSpPr>
        <dsp:cNvPr id="0" name=""/>
        <dsp:cNvSpPr/>
      </dsp:nvSpPr>
      <dsp:spPr>
        <a:xfrm>
          <a:off x="5631017" y="2128423"/>
          <a:ext cx="6248884" cy="2499553"/>
        </a:xfrm>
        <a:prstGeom prst="chevron">
          <a:avLst/>
        </a:prstGeom>
        <a:gradFill rotWithShape="0">
          <a:gsLst>
            <a:gs pos="0">
              <a:schemeClr val="accent1">
                <a:hueOff val="0"/>
                <a:satOff val="0"/>
                <a:lumOff val="0"/>
                <a:alphaOff val="0"/>
                <a:lumMod val="95000"/>
              </a:schemeClr>
            </a:gs>
            <a:gs pos="100000">
              <a:schemeClr val="accent1">
                <a:hueOff val="0"/>
                <a:satOff val="0"/>
                <a:lumOff val="0"/>
                <a:alphaOff val="0"/>
                <a:shade val="82000"/>
                <a:satMod val="125000"/>
                <a:lumMod val="74000"/>
              </a:schemeClr>
            </a:gs>
          </a:gsLst>
          <a:lin ang="5400000" scaled="0"/>
        </a:gradFill>
        <a:ln>
          <a:noFill/>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dsp:spPr>
      <dsp:style>
        <a:lnRef idx="0">
          <a:scrgbClr r="0" g="0" b="0"/>
        </a:lnRef>
        <a:fillRef idx="3">
          <a:scrgbClr r="0" g="0" b="0"/>
        </a:fillRef>
        <a:effectRef idx="2">
          <a:scrgbClr r="0" g="0" b="0"/>
        </a:effectRef>
        <a:fontRef idx="minor">
          <a:schemeClr val="lt1"/>
        </a:fontRef>
      </dsp:style>
      <dsp:txBody>
        <a:bodyPr spcFirstLastPara="0" vert="horz" wrap="square" lIns="144018" tIns="48006" rIns="48006" bIns="48006" numCol="1" spcCol="1270" anchor="ctr" anchorCtr="0">
          <a:noAutofit/>
        </a:bodyPr>
        <a:lstStyle/>
        <a:p>
          <a:pPr lvl="0" algn="ctr" defTabSz="1600200">
            <a:lnSpc>
              <a:spcPct val="90000"/>
            </a:lnSpc>
            <a:spcBef>
              <a:spcPct val="0"/>
            </a:spcBef>
            <a:spcAft>
              <a:spcPct val="35000"/>
            </a:spcAft>
          </a:pPr>
          <a:r>
            <a:rPr lang="en-US" sz="3600" kern="1200" dirty="0" smtClean="0"/>
            <a:t>Attempt to create R-sample from main memory</a:t>
          </a:r>
          <a:endParaRPr lang="en-US" sz="3600" kern="1200" dirty="0"/>
        </a:p>
      </dsp:txBody>
      <dsp:txXfrm>
        <a:off x="6880794" y="2128423"/>
        <a:ext cx="3749331" cy="2499553"/>
      </dsp:txXfrm>
    </dsp:sp>
    <dsp:sp modelId="{FA3E3A8A-D434-F149-9755-A9B7E3A6B75E}">
      <dsp:nvSpPr>
        <dsp:cNvPr id="0" name=""/>
        <dsp:cNvSpPr/>
      </dsp:nvSpPr>
      <dsp:spPr>
        <a:xfrm>
          <a:off x="11255014" y="2128423"/>
          <a:ext cx="6248884" cy="2499553"/>
        </a:xfrm>
        <a:prstGeom prst="chevron">
          <a:avLst/>
        </a:prstGeom>
        <a:gradFill rotWithShape="0">
          <a:gsLst>
            <a:gs pos="0">
              <a:schemeClr val="accent1">
                <a:hueOff val="0"/>
                <a:satOff val="0"/>
                <a:lumOff val="0"/>
                <a:alphaOff val="0"/>
                <a:lumMod val="95000"/>
              </a:schemeClr>
            </a:gs>
            <a:gs pos="100000">
              <a:schemeClr val="accent1">
                <a:hueOff val="0"/>
                <a:satOff val="0"/>
                <a:lumOff val="0"/>
                <a:alphaOff val="0"/>
                <a:shade val="82000"/>
                <a:satMod val="125000"/>
                <a:lumMod val="74000"/>
              </a:schemeClr>
            </a:gs>
          </a:gsLst>
          <a:lin ang="5400000" scaled="0"/>
        </a:gradFill>
        <a:ln>
          <a:noFill/>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dsp:spPr>
      <dsp:style>
        <a:lnRef idx="0">
          <a:scrgbClr r="0" g="0" b="0"/>
        </a:lnRef>
        <a:fillRef idx="3">
          <a:scrgbClr r="0" g="0" b="0"/>
        </a:fillRef>
        <a:effectRef idx="2">
          <a:scrgbClr r="0" g="0" b="0"/>
        </a:effectRef>
        <a:fontRef idx="minor">
          <a:schemeClr val="lt1"/>
        </a:fontRef>
      </dsp:style>
      <dsp:txBody>
        <a:bodyPr spcFirstLastPara="0" vert="horz" wrap="square" lIns="144018" tIns="48006" rIns="48006" bIns="48006" numCol="1" spcCol="1270" anchor="ctr" anchorCtr="0">
          <a:noAutofit/>
        </a:bodyPr>
        <a:lstStyle/>
        <a:p>
          <a:pPr lvl="0" algn="ctr" defTabSz="1600200">
            <a:lnSpc>
              <a:spcPct val="90000"/>
            </a:lnSpc>
            <a:spcBef>
              <a:spcPct val="0"/>
            </a:spcBef>
            <a:spcAft>
              <a:spcPct val="35000"/>
            </a:spcAft>
          </a:pPr>
          <a:r>
            <a:rPr lang="en-US" sz="3600" kern="1200" dirty="0" smtClean="0"/>
            <a:t>If not possible, compute optimal new samples to create</a:t>
          </a:r>
          <a:endParaRPr lang="en-US" sz="3600" kern="1200" dirty="0"/>
        </a:p>
      </dsp:txBody>
      <dsp:txXfrm>
        <a:off x="12504791" y="2128423"/>
        <a:ext cx="3749331" cy="2499553"/>
      </dsp:txXfrm>
    </dsp:sp>
    <dsp:sp modelId="{E840BDBD-EA4A-6246-9789-AEFB9187CA35}">
      <dsp:nvSpPr>
        <dsp:cNvPr id="0" name=""/>
        <dsp:cNvSpPr/>
      </dsp:nvSpPr>
      <dsp:spPr>
        <a:xfrm>
          <a:off x="16879010" y="2128423"/>
          <a:ext cx="6248884" cy="2499553"/>
        </a:xfrm>
        <a:prstGeom prst="chevron">
          <a:avLst/>
        </a:prstGeom>
        <a:gradFill rotWithShape="0">
          <a:gsLst>
            <a:gs pos="0">
              <a:schemeClr val="accent1">
                <a:hueOff val="0"/>
                <a:satOff val="0"/>
                <a:lumOff val="0"/>
                <a:alphaOff val="0"/>
                <a:lumMod val="95000"/>
              </a:schemeClr>
            </a:gs>
            <a:gs pos="100000">
              <a:schemeClr val="accent1">
                <a:hueOff val="0"/>
                <a:satOff val="0"/>
                <a:lumOff val="0"/>
                <a:alphaOff val="0"/>
                <a:shade val="82000"/>
                <a:satMod val="125000"/>
                <a:lumMod val="74000"/>
              </a:schemeClr>
            </a:gs>
          </a:gsLst>
          <a:lin ang="5400000" scaled="0"/>
        </a:gradFill>
        <a:ln>
          <a:noFill/>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dsp:spPr>
      <dsp:style>
        <a:lnRef idx="0">
          <a:scrgbClr r="0" g="0" b="0"/>
        </a:lnRef>
        <a:fillRef idx="3">
          <a:scrgbClr r="0" g="0" b="0"/>
        </a:fillRef>
        <a:effectRef idx="2">
          <a:scrgbClr r="0" g="0" b="0"/>
        </a:effectRef>
        <a:fontRef idx="minor">
          <a:schemeClr val="lt1"/>
        </a:fontRef>
      </dsp:style>
      <dsp:txBody>
        <a:bodyPr spcFirstLastPara="0" vert="horz" wrap="square" lIns="144018" tIns="48006" rIns="48006" bIns="48006" numCol="1" spcCol="1270" anchor="ctr" anchorCtr="0">
          <a:noAutofit/>
        </a:bodyPr>
        <a:lstStyle/>
        <a:p>
          <a:pPr lvl="0" algn="ctr" defTabSz="1600200">
            <a:lnSpc>
              <a:spcPct val="90000"/>
            </a:lnSpc>
            <a:spcBef>
              <a:spcPct val="0"/>
            </a:spcBef>
            <a:spcAft>
              <a:spcPct val="35000"/>
            </a:spcAft>
          </a:pPr>
          <a:r>
            <a:rPr lang="en-US" sz="3600" kern="1200" dirty="0" smtClean="0"/>
            <a:t>Materialize new samples from Hard Disk</a:t>
          </a:r>
          <a:endParaRPr lang="en-US" sz="3600" kern="1200" dirty="0"/>
        </a:p>
      </dsp:txBody>
      <dsp:txXfrm>
        <a:off x="18128787" y="2128423"/>
        <a:ext cx="3749331" cy="2499553"/>
      </dsp:txXfrm>
    </dsp:sp>
    <dsp:sp modelId="{59AD2FC9-9DBD-844B-BEB4-B6FD10DC3B42}">
      <dsp:nvSpPr>
        <dsp:cNvPr id="0" name=""/>
        <dsp:cNvSpPr/>
      </dsp:nvSpPr>
      <dsp:spPr>
        <a:xfrm>
          <a:off x="22503006" y="2128423"/>
          <a:ext cx="6248884" cy="2499553"/>
        </a:xfrm>
        <a:prstGeom prst="chevron">
          <a:avLst/>
        </a:prstGeom>
        <a:gradFill rotWithShape="0">
          <a:gsLst>
            <a:gs pos="0">
              <a:schemeClr val="accent1">
                <a:hueOff val="0"/>
                <a:satOff val="0"/>
                <a:lumOff val="0"/>
                <a:alphaOff val="0"/>
                <a:lumMod val="95000"/>
              </a:schemeClr>
            </a:gs>
            <a:gs pos="100000">
              <a:schemeClr val="accent1">
                <a:hueOff val="0"/>
                <a:satOff val="0"/>
                <a:lumOff val="0"/>
                <a:alphaOff val="0"/>
                <a:shade val="82000"/>
                <a:satMod val="125000"/>
                <a:lumMod val="74000"/>
              </a:schemeClr>
            </a:gs>
          </a:gsLst>
          <a:lin ang="5400000" scaled="0"/>
        </a:gradFill>
        <a:ln>
          <a:noFill/>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dsp:spPr>
      <dsp:style>
        <a:lnRef idx="0">
          <a:scrgbClr r="0" g="0" b="0"/>
        </a:lnRef>
        <a:fillRef idx="3">
          <a:scrgbClr r="0" g="0" b="0"/>
        </a:fillRef>
        <a:effectRef idx="2">
          <a:scrgbClr r="0" g="0" b="0"/>
        </a:effectRef>
        <a:fontRef idx="minor">
          <a:schemeClr val="lt1"/>
        </a:fontRef>
      </dsp:style>
      <dsp:txBody>
        <a:bodyPr spcFirstLastPara="0" vert="horz" wrap="square" lIns="144018" tIns="48006" rIns="48006" bIns="48006" numCol="1" spcCol="1270" anchor="ctr" anchorCtr="0">
          <a:noAutofit/>
        </a:bodyPr>
        <a:lstStyle/>
        <a:p>
          <a:pPr lvl="0" algn="ctr" defTabSz="1600200">
            <a:lnSpc>
              <a:spcPct val="90000"/>
            </a:lnSpc>
            <a:spcBef>
              <a:spcPct val="0"/>
            </a:spcBef>
            <a:spcAft>
              <a:spcPct val="35000"/>
            </a:spcAft>
          </a:pPr>
          <a:r>
            <a:rPr lang="en-US" sz="3600" kern="1200" dirty="0" smtClean="0"/>
            <a:t>Return R-sample to Rule Finder</a:t>
          </a:r>
          <a:endParaRPr lang="en-US" sz="3600" kern="1200" dirty="0"/>
        </a:p>
      </dsp:txBody>
      <dsp:txXfrm>
        <a:off x="23752783" y="2128423"/>
        <a:ext cx="3749331" cy="249955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112545-71B1-E443-9CD0-A6E5D6597F54}" type="datetimeFigureOut">
              <a:rPr lang="en-US" smtClean="0"/>
              <a:t>8/28/15</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5B1B5D-B86B-F14F-9316-9C622C2AD641}" type="slidenum">
              <a:rPr lang="en-US" smtClean="0"/>
              <a:t>‹#›</a:t>
            </a:fld>
            <a:endParaRPr lang="en-US"/>
          </a:p>
        </p:txBody>
      </p:sp>
    </p:spTree>
    <p:extLst>
      <p:ext uri="{BB962C8B-B14F-4D97-AF65-F5344CB8AC3E}">
        <p14:creationId xmlns:p14="http://schemas.microsoft.com/office/powerpoint/2010/main" val="245470902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Speech</a:t>
            </a:r>
            <a:r>
              <a:rPr lang="en-US" baseline="0" dirty="0" smtClean="0"/>
              <a:t>/Story: </a:t>
            </a:r>
          </a:p>
          <a:p>
            <a:r>
              <a:rPr lang="en-US" baseline="0" dirty="0" smtClean="0"/>
              <a:t>Have an actual story: suppose you are sales manager. you have a survey results on your customers, and want to learn more about your target demographic. you have this raw data which is hard to make sense of. Our system gives you this nice summary. And you can tune it and explore further. </a:t>
            </a:r>
          </a:p>
          <a:p>
            <a:endParaRPr lang="en-US" baseline="0" dirty="0" smtClean="0"/>
          </a:p>
          <a:p>
            <a:r>
              <a:rPr lang="en-US" baseline="0" dirty="0" smtClean="0"/>
              <a:t>Say something about algorithms : </a:t>
            </a:r>
            <a:r>
              <a:rPr lang="en-US" baseline="0" dirty="0" err="1" smtClean="0"/>
              <a:t>submodular</a:t>
            </a:r>
            <a:r>
              <a:rPr lang="en-US" baseline="0" dirty="0" smtClean="0"/>
              <a:t> – greedy, etc.</a:t>
            </a:r>
          </a:p>
          <a:p>
            <a:r>
              <a:rPr lang="en-US" baseline="0" dirty="0" smtClean="0"/>
              <a:t>Say we have paper on this. </a:t>
            </a:r>
          </a:p>
          <a:p>
            <a:r>
              <a:rPr lang="en-US" baseline="0" dirty="0" smtClean="0"/>
              <a:t>State scoring stuff while showing example on marketing data</a:t>
            </a:r>
          </a:p>
          <a:p>
            <a:r>
              <a:rPr lang="en-US" baseline="0" dirty="0" smtClean="0"/>
              <a:t>Mention and contrast drill-down at start</a:t>
            </a:r>
          </a:p>
          <a:p>
            <a:r>
              <a:rPr lang="en-US" baseline="0" dirty="0" smtClean="0"/>
              <a:t>Clarify that &gt; 10 years is a string, not a range</a:t>
            </a:r>
          </a:p>
          <a:p>
            <a:r>
              <a:rPr lang="en-US" baseline="0" dirty="0" smtClean="0"/>
              <a:t>Have a story (show the big rule for marketing).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Multiple sections: basics, more options, new dataset</a:t>
            </a:r>
          </a:p>
          <a:p>
            <a:endParaRPr lang="en-US" baseline="0" dirty="0" smtClean="0"/>
          </a:p>
          <a:p>
            <a:r>
              <a:rPr lang="en-US" baseline="0" dirty="0" smtClean="0"/>
              <a:t>Interface: line on dataset in interface. put three parameters in same line. </a:t>
            </a:r>
          </a:p>
          <a:p>
            <a:endParaRPr lang="en-US" baseline="0" dirty="0" smtClean="0"/>
          </a:p>
        </p:txBody>
      </p:sp>
      <p:sp>
        <p:nvSpPr>
          <p:cNvPr id="4" name="Slide Number Placeholder 3"/>
          <p:cNvSpPr>
            <a:spLocks noGrp="1"/>
          </p:cNvSpPr>
          <p:nvPr>
            <p:ph type="sldNum" sz="quarter" idx="10"/>
          </p:nvPr>
        </p:nvSpPr>
        <p:spPr/>
        <p:txBody>
          <a:bodyPr/>
          <a:lstStyle/>
          <a:p>
            <a:fld id="{0B5B1B5D-B86B-F14F-9316-9C622C2AD641}" type="slidenum">
              <a:rPr lang="en-US" smtClean="0"/>
              <a:t>1</a:t>
            </a:fld>
            <a:endParaRPr lang="en-US"/>
          </a:p>
        </p:txBody>
      </p:sp>
    </p:spTree>
    <p:extLst>
      <p:ext uri="{BB962C8B-B14F-4D97-AF65-F5344CB8AC3E}">
        <p14:creationId xmlns:p14="http://schemas.microsoft.com/office/powerpoint/2010/main" val="1263112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24748288"/>
            <a:ext cx="32918400" cy="19142912"/>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12" name="Rectangle 11"/>
          <p:cNvSpPr/>
          <p:nvPr/>
        </p:nvSpPr>
        <p:spPr>
          <a:xfrm>
            <a:off x="0" y="0"/>
            <a:ext cx="32918400" cy="24748288"/>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dirty="0"/>
          </a:p>
        </p:txBody>
      </p:sp>
      <p:sp>
        <p:nvSpPr>
          <p:cNvPr id="13" name="Rectangle 12"/>
          <p:cNvSpPr/>
          <p:nvPr/>
        </p:nvSpPr>
        <p:spPr>
          <a:xfrm>
            <a:off x="0" y="16974791"/>
            <a:ext cx="32918400" cy="146304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14" name="Oval 13"/>
          <p:cNvSpPr/>
          <p:nvPr/>
        </p:nvSpPr>
        <p:spPr>
          <a:xfrm>
            <a:off x="0" y="10241280"/>
            <a:ext cx="32918400" cy="3267456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3" name="Subtitle 2"/>
          <p:cNvSpPr>
            <a:spLocks noGrp="1"/>
          </p:cNvSpPr>
          <p:nvPr>
            <p:ph type="subTitle" idx="1"/>
          </p:nvPr>
        </p:nvSpPr>
        <p:spPr>
          <a:xfrm>
            <a:off x="5305662" y="32336293"/>
            <a:ext cx="20293236" cy="5645561"/>
          </a:xfrm>
        </p:spPr>
        <p:txBody>
          <a:bodyPr>
            <a:normAutofit/>
          </a:bodyPr>
          <a:lstStyle>
            <a:lvl1pPr marL="0" indent="0" algn="l">
              <a:buNone/>
              <a:defRPr sz="10600">
                <a:solidFill>
                  <a:schemeClr val="tx2"/>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01F9CA3-105E-4857-9057-6DB6197DA786}" type="datetimeFigureOut">
              <a:rPr lang="en-US" smtClean="0"/>
              <a:t>8/26/15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2" name="Title 1"/>
          <p:cNvSpPr>
            <a:spLocks noGrp="1"/>
          </p:cNvSpPr>
          <p:nvPr>
            <p:ph type="ctrTitle"/>
          </p:nvPr>
        </p:nvSpPr>
        <p:spPr>
          <a:xfrm>
            <a:off x="2943294" y="20046659"/>
            <a:ext cx="25831264" cy="11476269"/>
          </a:xfrm>
          <a:effectLst/>
        </p:spPr>
        <p:txBody>
          <a:bodyPr>
            <a:noAutofit/>
          </a:bodyPr>
          <a:lstStyle>
            <a:lvl1pPr marL="3072384" indent="-2194560" algn="l">
              <a:defRPr sz="25900"/>
            </a:lvl1pPr>
          </a:lstStyle>
          <a:p>
            <a:r>
              <a:rPr lang="en-US" smtClean="0"/>
              <a:t>Click to edit Master 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858000" y="4681721"/>
            <a:ext cx="23042880" cy="2223820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F9CA3-105E-4857-9057-6DB6197DA786}" type="datetimeFigureOut">
              <a:rPr lang="en-US" smtClean="0"/>
              <a:t>8/26/15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153529" y="2409713"/>
            <a:ext cx="7406640" cy="3352536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11966809" y="4681726"/>
            <a:ext cx="17385434" cy="3132626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1F9CA3-105E-4857-9057-6DB6197DA786}" type="datetimeFigureOut">
              <a:rPr lang="en-US" smtClean="0"/>
              <a:t>8/26/15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01F9CA3-105E-4857-9057-6DB6197DA786}" type="datetimeFigureOut">
              <a:rPr lang="en-US" smtClean="0"/>
              <a:t>8/26/15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4114800" y="4681728"/>
            <a:ext cx="23042880" cy="222382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24748288"/>
            <a:ext cx="32918400" cy="19142912"/>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8" name="Rectangle 7"/>
          <p:cNvSpPr/>
          <p:nvPr/>
        </p:nvSpPr>
        <p:spPr>
          <a:xfrm>
            <a:off x="0" y="0"/>
            <a:ext cx="32918400" cy="24748288"/>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dirty="0"/>
          </a:p>
        </p:txBody>
      </p:sp>
      <p:sp>
        <p:nvSpPr>
          <p:cNvPr id="9" name="Rectangle 8"/>
          <p:cNvSpPr/>
          <p:nvPr/>
        </p:nvSpPr>
        <p:spPr>
          <a:xfrm>
            <a:off x="0" y="16974791"/>
            <a:ext cx="32918400" cy="146304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10" name="Oval 9"/>
          <p:cNvSpPr/>
          <p:nvPr/>
        </p:nvSpPr>
        <p:spPr>
          <a:xfrm>
            <a:off x="0" y="10241280"/>
            <a:ext cx="32918400" cy="3267456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2" name="Title 1"/>
          <p:cNvSpPr>
            <a:spLocks noGrp="1"/>
          </p:cNvSpPr>
          <p:nvPr>
            <p:ph type="title"/>
          </p:nvPr>
        </p:nvSpPr>
        <p:spPr>
          <a:xfrm>
            <a:off x="7319502" y="13904947"/>
            <a:ext cx="21479998" cy="15509415"/>
          </a:xfrm>
          <a:effectLst/>
        </p:spPr>
        <p:txBody>
          <a:bodyPr anchor="b"/>
          <a:lstStyle>
            <a:lvl1pPr algn="r">
              <a:defRPr sz="221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80778" y="29488071"/>
            <a:ext cx="21493778" cy="5346944"/>
          </a:xfrm>
        </p:spPr>
        <p:txBody>
          <a:bodyPr anchor="t"/>
          <a:lstStyle>
            <a:lvl1pPr marL="0" indent="0" algn="r">
              <a:buNone/>
              <a:defRPr sz="9600">
                <a:solidFill>
                  <a:schemeClr val="tx2"/>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8/26/15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01F9CA3-105E-4857-9057-6DB6197DA786}" type="datetimeFigureOut">
              <a:rPr lang="en-US" smtClean="0"/>
              <a:t>8/26/15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4114797" y="4681721"/>
            <a:ext cx="12048134" cy="222382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16722548" y="4681728"/>
            <a:ext cx="12048134" cy="222382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14801" y="4681728"/>
            <a:ext cx="12048134" cy="4094477"/>
          </a:xfrm>
        </p:spPr>
        <p:txBody>
          <a:bodyPr anchor="b">
            <a:noAutofit/>
          </a:bodyPr>
          <a:lstStyle>
            <a:lvl1pPr marL="0" indent="0" algn="ctr">
              <a:buNone/>
              <a:defRPr lang="en-US" sz="115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4163210" y="8962093"/>
            <a:ext cx="12048134" cy="17556480"/>
          </a:xfrm>
        </p:spPr>
        <p:txBody>
          <a:bodyPr>
            <a:normAutofit/>
          </a:bodyPr>
          <a:lstStyle>
            <a:lvl1pPr>
              <a:defRPr sz="8600"/>
            </a:lvl1pPr>
            <a:lvl2pPr>
              <a:defRPr sz="8600"/>
            </a:lvl2pPr>
            <a:lvl3pPr>
              <a:defRPr sz="77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6730288" y="4681728"/>
            <a:ext cx="12048134" cy="4094477"/>
          </a:xfrm>
        </p:spPr>
        <p:txBody>
          <a:bodyPr anchor="b">
            <a:noAutofit/>
          </a:bodyPr>
          <a:lstStyle>
            <a:lvl1pPr marL="0" indent="0" algn="ctr">
              <a:buNone/>
              <a:defRPr lang="en-US" sz="115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marL="0" lvl="0" indent="0" algn="ctr" defTabSz="4389120" rtl="0" eaLnBrk="1" latinLnBrk="0" hangingPunct="1">
              <a:spcBef>
                <a:spcPct val="20000"/>
              </a:spcBef>
              <a:spcAft>
                <a:spcPts val="144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16722091" y="8953805"/>
            <a:ext cx="12048134" cy="17556480"/>
          </a:xfrm>
        </p:spPr>
        <p:txBody>
          <a:bodyPr>
            <a:normAutofit/>
          </a:bodyPr>
          <a:lstStyle>
            <a:lvl1pPr>
              <a:defRPr sz="8600"/>
            </a:lvl1pPr>
            <a:lvl2pPr>
              <a:defRPr sz="8600"/>
            </a:lvl2pPr>
            <a:lvl3pPr>
              <a:defRPr sz="77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1F9CA3-105E-4857-9057-6DB6197DA786}" type="datetimeFigureOut">
              <a:rPr lang="en-US" smtClean="0"/>
              <a:t>8/26/15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01F9CA3-105E-4857-9057-6DB6197DA786}" type="datetimeFigureOut">
              <a:rPr lang="en-US" smtClean="0"/>
              <a:t>8/26/15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8/26/15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0744" y="14142724"/>
            <a:ext cx="13089906" cy="8054355"/>
          </a:xfrm>
          <a:effectLst/>
        </p:spPr>
        <p:txBody>
          <a:bodyPr anchor="b">
            <a:noAutofit/>
          </a:bodyPr>
          <a:lstStyle>
            <a:lvl1pPr marL="1097280" indent="-1097280" algn="l">
              <a:defRPr sz="134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16536656" y="4681728"/>
            <a:ext cx="14461506" cy="31326272"/>
          </a:xfrm>
        </p:spPr>
        <p:txBody>
          <a:bodyPr anchor="ctr"/>
          <a:lstStyle>
            <a:lvl1pPr>
              <a:defRPr sz="10600"/>
            </a:lvl1pPr>
            <a:lvl2pPr>
              <a:defRPr sz="9600"/>
            </a:lvl2pPr>
            <a:lvl3pPr>
              <a:defRPr sz="8600"/>
            </a:lvl3pPr>
            <a:lvl4pPr>
              <a:defRPr sz="7700"/>
            </a:lvl4pPr>
            <a:lvl5pPr>
              <a:defRPr sz="67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872754" y="22385933"/>
            <a:ext cx="12199176" cy="13692915"/>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8/26/15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24748288"/>
            <a:ext cx="32918400" cy="19142912"/>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9" name="Rectangle 8"/>
          <p:cNvSpPr/>
          <p:nvPr/>
        </p:nvSpPr>
        <p:spPr>
          <a:xfrm>
            <a:off x="0" y="0"/>
            <a:ext cx="32918400" cy="24748288"/>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dirty="0"/>
          </a:p>
        </p:txBody>
      </p:sp>
      <p:sp>
        <p:nvSpPr>
          <p:cNvPr id="10" name="Rectangle 9"/>
          <p:cNvSpPr/>
          <p:nvPr/>
        </p:nvSpPr>
        <p:spPr>
          <a:xfrm>
            <a:off x="0" y="16974791"/>
            <a:ext cx="32918400" cy="146304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11" name="Oval 10"/>
          <p:cNvSpPr/>
          <p:nvPr/>
        </p:nvSpPr>
        <p:spPr>
          <a:xfrm>
            <a:off x="0" y="10241280"/>
            <a:ext cx="32918400" cy="3267456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3" name="Picture Placeholder 2"/>
          <p:cNvSpPr>
            <a:spLocks noGrp="1"/>
          </p:cNvSpPr>
          <p:nvPr>
            <p:ph type="pic" idx="1"/>
          </p:nvPr>
        </p:nvSpPr>
        <p:spPr>
          <a:xfrm>
            <a:off x="16110630" y="7315201"/>
            <a:ext cx="14813280" cy="20017959"/>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96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160394" y="6467111"/>
            <a:ext cx="13298810" cy="13843328"/>
          </a:xfrm>
        </p:spPr>
        <p:txBody>
          <a:bodyPr anchor="b"/>
          <a:lstStyle>
            <a:lvl1pPr marL="877824" indent="-877824">
              <a:buFont typeface="Georgia" pitchFamily="18" charset="0"/>
              <a:buChar char="*"/>
              <a:defRPr sz="7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8/26/15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2" name="Title 1"/>
          <p:cNvSpPr>
            <a:spLocks noGrp="1"/>
          </p:cNvSpPr>
          <p:nvPr>
            <p:ph type="title"/>
          </p:nvPr>
        </p:nvSpPr>
        <p:spPr>
          <a:xfrm>
            <a:off x="2618165" y="28572295"/>
            <a:ext cx="22980737" cy="7315200"/>
          </a:xfrm>
        </p:spPr>
        <p:txBody>
          <a:bodyPr anchor="b">
            <a:noAutofit/>
          </a:bodyPr>
          <a:lstStyle>
            <a:lvl1pPr algn="l">
              <a:defRPr sz="22100" b="1"/>
            </a:lvl1pPr>
          </a:lstStyle>
          <a:p>
            <a:r>
              <a:rPr lang="en-US" smtClean="0"/>
              <a:t>Click to edit Master 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32674560"/>
            <a:ext cx="32918400" cy="1121664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8" name="Rectangle 7"/>
          <p:cNvSpPr/>
          <p:nvPr/>
        </p:nvSpPr>
        <p:spPr>
          <a:xfrm>
            <a:off x="0" y="0"/>
            <a:ext cx="32918400" cy="3267456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dirty="0"/>
          </a:p>
        </p:txBody>
      </p:sp>
      <p:sp>
        <p:nvSpPr>
          <p:cNvPr id="9" name="Rectangle 8"/>
          <p:cNvSpPr/>
          <p:nvPr/>
        </p:nvSpPr>
        <p:spPr>
          <a:xfrm>
            <a:off x="0" y="24117145"/>
            <a:ext cx="32918400" cy="146304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10" name="Oval 9"/>
          <p:cNvSpPr/>
          <p:nvPr/>
        </p:nvSpPr>
        <p:spPr>
          <a:xfrm>
            <a:off x="0" y="10241280"/>
            <a:ext cx="32918400" cy="3267456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2" name="Title Placeholder 1"/>
          <p:cNvSpPr>
            <a:spLocks noGrp="1"/>
          </p:cNvSpPr>
          <p:nvPr>
            <p:ph type="title"/>
          </p:nvPr>
        </p:nvSpPr>
        <p:spPr>
          <a:xfrm>
            <a:off x="6455843" y="27981875"/>
            <a:ext cx="23445040" cy="7315200"/>
          </a:xfrm>
          <a:prstGeom prst="rect">
            <a:avLst/>
          </a:prstGeom>
          <a:effectLst/>
        </p:spPr>
        <p:txBody>
          <a:bodyPr vert="horz" lIns="438912" tIns="219456" rIns="438912" bIns="219456"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114800" y="4686464"/>
            <a:ext cx="23042880" cy="22238208"/>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2219920" y="39502083"/>
            <a:ext cx="9052560" cy="2336800"/>
          </a:xfrm>
          <a:prstGeom prst="rect">
            <a:avLst/>
          </a:prstGeom>
        </p:spPr>
        <p:txBody>
          <a:bodyPr vert="horz" lIns="438912" tIns="219456" rIns="438912" bIns="219456" rtlCol="0" anchor="ctr"/>
          <a:lstStyle>
            <a:lvl1pPr algn="r">
              <a:defRPr sz="5300" b="1">
                <a:solidFill>
                  <a:schemeClr val="tx1">
                    <a:lumMod val="50000"/>
                    <a:lumOff val="50000"/>
                  </a:schemeClr>
                </a:solidFill>
              </a:defRPr>
            </a:lvl1pPr>
          </a:lstStyle>
          <a:p>
            <a:fld id="{B01F9CA3-105E-4857-9057-6DB6197DA786}" type="datetimeFigureOut">
              <a:rPr lang="en-US" smtClean="0"/>
              <a:t>8/26/15</a:t>
            </a:fld>
            <a:endParaRPr lang="en-US"/>
          </a:p>
        </p:txBody>
      </p:sp>
      <p:sp>
        <p:nvSpPr>
          <p:cNvPr id="5" name="Footer Placeholder 4"/>
          <p:cNvSpPr>
            <a:spLocks noGrp="1"/>
          </p:cNvSpPr>
          <p:nvPr>
            <p:ph type="ftr" sz="quarter" idx="3"/>
          </p:nvPr>
        </p:nvSpPr>
        <p:spPr>
          <a:xfrm>
            <a:off x="1645919" y="39502083"/>
            <a:ext cx="12070084" cy="2336800"/>
          </a:xfrm>
          <a:prstGeom prst="rect">
            <a:avLst/>
          </a:prstGeom>
        </p:spPr>
        <p:txBody>
          <a:bodyPr vert="horz" lIns="438912" tIns="219456" rIns="438912" bIns="219456" rtlCol="0" anchor="ctr"/>
          <a:lstStyle>
            <a:lvl1pPr algn="l">
              <a:defRPr sz="53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3716000" y="39502083"/>
            <a:ext cx="6583680" cy="2336800"/>
          </a:xfrm>
          <a:prstGeom prst="rect">
            <a:avLst/>
          </a:prstGeom>
        </p:spPr>
        <p:txBody>
          <a:bodyPr vert="horz" lIns="438912" tIns="219456" rIns="438912" bIns="219456" rtlCol="0" anchor="ctr"/>
          <a:lstStyle>
            <a:lvl1pPr algn="ctr">
              <a:defRPr sz="5800" b="1">
                <a:solidFill>
                  <a:schemeClr val="tx1">
                    <a:lumMod val="50000"/>
                    <a:lumOff val="50000"/>
                  </a:schemeClr>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iming>
    <p:tnLst>
      <p:par>
        <p:cTn xmlns:p14="http://schemas.microsoft.com/office/powerpoint/2010/main" id="1" dur="indefinite" restart="never" nodeType="tmRoot"/>
      </p:par>
    </p:tnLst>
  </p:timing>
  <p:txStyles>
    <p:titleStyle>
      <a:lvl1pPr marL="1536192" indent="-1536192" algn="r" defTabSz="4389120" rtl="0" eaLnBrk="1" latinLnBrk="0" hangingPunct="1">
        <a:spcBef>
          <a:spcPct val="0"/>
        </a:spcBef>
        <a:buClr>
          <a:schemeClr val="accent6">
            <a:lumMod val="75000"/>
          </a:schemeClr>
        </a:buClr>
        <a:buSzPct val="128000"/>
        <a:buFont typeface="Georgia" pitchFamily="18" charset="0"/>
        <a:buChar char="*"/>
        <a:defRPr sz="221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097280" indent="-877824" algn="l" defTabSz="4389120" rtl="0" eaLnBrk="1" latinLnBrk="0" hangingPunct="1">
        <a:spcBef>
          <a:spcPct val="20000"/>
        </a:spcBef>
        <a:spcAft>
          <a:spcPts val="1440"/>
        </a:spcAft>
        <a:buClr>
          <a:schemeClr val="accent6">
            <a:lumMod val="75000"/>
          </a:schemeClr>
        </a:buClr>
        <a:buSzPct val="130000"/>
        <a:buFont typeface="Georgia" pitchFamily="18" charset="0"/>
        <a:buChar char="*"/>
        <a:defRPr sz="10600" kern="1200">
          <a:solidFill>
            <a:schemeClr val="tx1">
              <a:lumMod val="75000"/>
              <a:lumOff val="25000"/>
            </a:schemeClr>
          </a:solidFill>
          <a:latin typeface="+mn-lt"/>
          <a:ea typeface="+mn-ea"/>
          <a:cs typeface="+mn-cs"/>
        </a:defRPr>
      </a:lvl1pPr>
      <a:lvl2pPr marL="2633472" indent="-877824" algn="l" defTabSz="4389120" rtl="0" eaLnBrk="1" latinLnBrk="0" hangingPunct="1">
        <a:spcBef>
          <a:spcPct val="20000"/>
        </a:spcBef>
        <a:spcAft>
          <a:spcPts val="1440"/>
        </a:spcAft>
        <a:buClr>
          <a:schemeClr val="accent6">
            <a:lumMod val="75000"/>
          </a:schemeClr>
        </a:buClr>
        <a:buSzPct val="130000"/>
        <a:buFont typeface="Georgia" pitchFamily="18" charset="0"/>
        <a:buChar char="*"/>
        <a:defRPr sz="9600" kern="1200">
          <a:solidFill>
            <a:schemeClr val="tx1">
              <a:lumMod val="75000"/>
              <a:lumOff val="25000"/>
            </a:schemeClr>
          </a:solidFill>
          <a:latin typeface="+mn-lt"/>
          <a:ea typeface="+mn-ea"/>
          <a:cs typeface="+mn-cs"/>
        </a:defRPr>
      </a:lvl2pPr>
      <a:lvl3pPr marL="3950208" indent="-877824" algn="l" defTabSz="4389120" rtl="0" eaLnBrk="1" latinLnBrk="0" hangingPunct="1">
        <a:spcBef>
          <a:spcPct val="20000"/>
        </a:spcBef>
        <a:spcAft>
          <a:spcPts val="1440"/>
        </a:spcAft>
        <a:buClr>
          <a:schemeClr val="accent6">
            <a:lumMod val="75000"/>
          </a:schemeClr>
        </a:buClr>
        <a:buSzPct val="130000"/>
        <a:buFont typeface="Georgia" pitchFamily="18" charset="0"/>
        <a:buChar char="*"/>
        <a:defRPr sz="8600" kern="1200">
          <a:solidFill>
            <a:schemeClr val="tx1">
              <a:lumMod val="75000"/>
              <a:lumOff val="25000"/>
            </a:schemeClr>
          </a:solidFill>
          <a:latin typeface="+mn-lt"/>
          <a:ea typeface="+mn-ea"/>
          <a:cs typeface="+mn-cs"/>
        </a:defRPr>
      </a:lvl3pPr>
      <a:lvl4pPr marL="5266944" indent="-877824" algn="l" defTabSz="4389120" rtl="0" eaLnBrk="1" latinLnBrk="0" hangingPunct="1">
        <a:spcBef>
          <a:spcPct val="20000"/>
        </a:spcBef>
        <a:spcAft>
          <a:spcPts val="1440"/>
        </a:spcAft>
        <a:buClr>
          <a:schemeClr val="accent6">
            <a:lumMod val="75000"/>
          </a:schemeClr>
        </a:buClr>
        <a:buSzPct val="130000"/>
        <a:buFont typeface="Georgia" pitchFamily="18" charset="0"/>
        <a:buChar char="*"/>
        <a:defRPr sz="7700" kern="1200">
          <a:solidFill>
            <a:schemeClr val="tx1">
              <a:lumMod val="75000"/>
              <a:lumOff val="25000"/>
            </a:schemeClr>
          </a:solidFill>
          <a:latin typeface="+mn-lt"/>
          <a:ea typeface="+mn-ea"/>
          <a:cs typeface="+mn-cs"/>
        </a:defRPr>
      </a:lvl4pPr>
      <a:lvl5pPr marL="6671462" indent="-877824" algn="l" defTabSz="4389120" rtl="0" eaLnBrk="1" latinLnBrk="0" hangingPunct="1">
        <a:spcBef>
          <a:spcPct val="20000"/>
        </a:spcBef>
        <a:spcAft>
          <a:spcPts val="1440"/>
        </a:spcAft>
        <a:buClr>
          <a:schemeClr val="accent6">
            <a:lumMod val="75000"/>
          </a:schemeClr>
        </a:buClr>
        <a:buSzPct val="130000"/>
        <a:buFont typeface="Georgia" pitchFamily="18" charset="0"/>
        <a:buChar char="*"/>
        <a:defRPr sz="6700" kern="1200">
          <a:solidFill>
            <a:schemeClr val="tx1">
              <a:lumMod val="75000"/>
              <a:lumOff val="25000"/>
            </a:schemeClr>
          </a:solidFill>
          <a:latin typeface="+mn-lt"/>
          <a:ea typeface="+mn-ea"/>
          <a:cs typeface="+mn-cs"/>
        </a:defRPr>
      </a:lvl5pPr>
      <a:lvl6pPr marL="7988198" indent="-877824" algn="l" defTabSz="4389120" rtl="0" eaLnBrk="1" latinLnBrk="0" hangingPunct="1">
        <a:spcBef>
          <a:spcPct val="20000"/>
        </a:spcBef>
        <a:spcAft>
          <a:spcPts val="1440"/>
        </a:spcAft>
        <a:buClr>
          <a:schemeClr val="accent6">
            <a:lumMod val="75000"/>
          </a:schemeClr>
        </a:buClr>
        <a:buSzPct val="130000"/>
        <a:buFont typeface="Georgia" pitchFamily="18" charset="0"/>
        <a:buChar char="*"/>
        <a:defRPr sz="6700" kern="1200">
          <a:solidFill>
            <a:schemeClr val="tx1">
              <a:lumMod val="75000"/>
              <a:lumOff val="25000"/>
            </a:schemeClr>
          </a:solidFill>
          <a:latin typeface="+mn-lt"/>
          <a:ea typeface="+mn-ea"/>
          <a:cs typeface="+mn-cs"/>
        </a:defRPr>
      </a:lvl6pPr>
      <a:lvl7pPr marL="9436608" indent="-877824" algn="l" defTabSz="4389120" rtl="0" eaLnBrk="1" latinLnBrk="0" hangingPunct="1">
        <a:spcBef>
          <a:spcPct val="20000"/>
        </a:spcBef>
        <a:spcAft>
          <a:spcPts val="1440"/>
        </a:spcAft>
        <a:buClr>
          <a:schemeClr val="accent6">
            <a:lumMod val="75000"/>
          </a:schemeClr>
        </a:buClr>
        <a:buSzPct val="130000"/>
        <a:buFont typeface="Georgia" pitchFamily="18" charset="0"/>
        <a:buChar char="*"/>
        <a:defRPr sz="6700" kern="1200">
          <a:solidFill>
            <a:schemeClr val="tx1">
              <a:lumMod val="75000"/>
              <a:lumOff val="25000"/>
            </a:schemeClr>
          </a:solidFill>
          <a:latin typeface="+mn-lt"/>
          <a:ea typeface="+mn-ea"/>
          <a:cs typeface="+mn-cs"/>
        </a:defRPr>
      </a:lvl7pPr>
      <a:lvl8pPr marL="10972800" indent="-877824" algn="l" defTabSz="4389120" rtl="0" eaLnBrk="1" latinLnBrk="0" hangingPunct="1">
        <a:spcBef>
          <a:spcPct val="20000"/>
        </a:spcBef>
        <a:spcAft>
          <a:spcPts val="1440"/>
        </a:spcAft>
        <a:buClr>
          <a:schemeClr val="accent6">
            <a:lumMod val="75000"/>
          </a:schemeClr>
        </a:buClr>
        <a:buSzPct val="130000"/>
        <a:buFont typeface="Georgia" pitchFamily="18" charset="0"/>
        <a:buChar char="*"/>
        <a:defRPr sz="6700" kern="1200">
          <a:solidFill>
            <a:schemeClr val="tx1">
              <a:lumMod val="75000"/>
              <a:lumOff val="25000"/>
            </a:schemeClr>
          </a:solidFill>
          <a:latin typeface="+mn-lt"/>
          <a:ea typeface="+mn-ea"/>
          <a:cs typeface="+mn-cs"/>
        </a:defRPr>
      </a:lvl8pPr>
      <a:lvl9pPr marL="12421210" indent="-877824" algn="l" defTabSz="4389120" rtl="0" eaLnBrk="1" latinLnBrk="0" hangingPunct="1">
        <a:spcBef>
          <a:spcPct val="20000"/>
        </a:spcBef>
        <a:spcAft>
          <a:spcPts val="1440"/>
        </a:spcAft>
        <a:buClr>
          <a:schemeClr val="accent6">
            <a:lumMod val="75000"/>
          </a:schemeClr>
        </a:buClr>
        <a:buSzPct val="130000"/>
        <a:buFont typeface="Georgia" pitchFamily="18" charset="0"/>
        <a:buChar char="*"/>
        <a:defRPr sz="6700" kern="1200">
          <a:solidFill>
            <a:schemeClr val="tx1">
              <a:lumMod val="75000"/>
              <a:lumOff val="25000"/>
            </a:schemeClr>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diagramQuickStyle" Target="../diagrams/quickStyle2.xml"/><Relationship Id="rId12" Type="http://schemas.openxmlformats.org/officeDocument/2006/relationships/diagramColors" Target="../diagrams/colors2.xml"/><Relationship Id="rId13" Type="http://schemas.microsoft.com/office/2007/relationships/diagramDrawing" Target="../diagrams/drawing2.xml"/><Relationship Id="rId14" Type="http://schemas.openxmlformats.org/officeDocument/2006/relationships/image" Target="../media/image2.png"/><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1.emf"/><Relationship Id="rId9" Type="http://schemas.openxmlformats.org/officeDocument/2006/relationships/diagramData" Target="../diagrams/data2.xml"/><Relationship Id="rId10"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ounded Rectangle 75"/>
          <p:cNvSpPr/>
          <p:nvPr/>
        </p:nvSpPr>
        <p:spPr>
          <a:xfrm>
            <a:off x="1524196" y="29260800"/>
            <a:ext cx="29876513" cy="61976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endParaRPr lang="en-US" sz="5500" b="1" dirty="0" smtClean="0"/>
          </a:p>
          <a:p>
            <a:endParaRPr lang="en-US" sz="5500" b="1" dirty="0" smtClean="0"/>
          </a:p>
          <a:p>
            <a:r>
              <a:rPr lang="en-US" sz="5500" b="1" dirty="0" smtClean="0"/>
              <a:t>Rule Finder</a:t>
            </a:r>
            <a:endParaRPr lang="en-US" sz="4500" dirty="0"/>
          </a:p>
          <a:p>
            <a:pPr marL="685800" indent="-685800">
              <a:buFont typeface="Arial"/>
              <a:buChar char="•"/>
            </a:pPr>
            <a:r>
              <a:rPr lang="en-US" sz="4500" dirty="0" smtClean="0"/>
              <a:t>Score </a:t>
            </a:r>
            <a:r>
              <a:rPr lang="en-US" sz="4500" i="1" dirty="0" err="1" smtClean="0"/>
              <a:t>submodular</a:t>
            </a:r>
            <a:r>
              <a:rPr lang="en-US" sz="4500" i="1" dirty="0" smtClean="0"/>
              <a:t> for </a:t>
            </a:r>
          </a:p>
          <a:p>
            <a:r>
              <a:rPr lang="en-US" sz="4500" i="1" dirty="0"/>
              <a:t> </a:t>
            </a:r>
            <a:r>
              <a:rPr lang="en-US" sz="4500" i="1" dirty="0" smtClean="0"/>
              <a:t>   monotone </a:t>
            </a:r>
            <a:r>
              <a:rPr lang="en-US" sz="4500" dirty="0" smtClean="0"/>
              <a:t>Weight functions</a:t>
            </a:r>
            <a:endParaRPr lang="en-US" sz="4500" dirty="0" smtClean="0"/>
          </a:p>
          <a:p>
            <a:pPr marL="685800" indent="-685800">
              <a:buFont typeface="Arial"/>
              <a:buChar char="•"/>
            </a:pPr>
            <a:r>
              <a:rPr lang="en-US" sz="4500" dirty="0" smtClean="0"/>
              <a:t>Greedy Approximation</a:t>
            </a:r>
          </a:p>
          <a:p>
            <a:pPr marL="685800" indent="-685800">
              <a:buFont typeface="Arial"/>
              <a:buChar char="•"/>
            </a:pPr>
            <a:r>
              <a:rPr lang="en-US" sz="4500" dirty="0" smtClean="0"/>
              <a:t>A priori-like algorithm for </a:t>
            </a:r>
          </a:p>
          <a:p>
            <a:r>
              <a:rPr lang="en-US" sz="4500" dirty="0"/>
              <a:t> </a:t>
            </a:r>
            <a:r>
              <a:rPr lang="en-US" sz="4500" dirty="0" smtClean="0"/>
              <a:t>   </a:t>
            </a:r>
            <a:r>
              <a:rPr lang="en-US" sz="4500" dirty="0" smtClean="0"/>
              <a:t>each greedy</a:t>
            </a:r>
            <a:r>
              <a:rPr lang="en-US" sz="4500" dirty="0" smtClean="0"/>
              <a:t> </a:t>
            </a:r>
            <a:r>
              <a:rPr lang="en-US" sz="4500" dirty="0" smtClean="0"/>
              <a:t>step</a:t>
            </a:r>
          </a:p>
          <a:p>
            <a:pPr lvl="1"/>
            <a:endParaRPr lang="en-US" sz="4500" dirty="0" smtClean="0"/>
          </a:p>
          <a:p>
            <a:pPr marL="2880360" lvl="1" indent="-685800">
              <a:buFont typeface="Arial"/>
              <a:buChar char="•"/>
            </a:pPr>
            <a:endParaRPr lang="en-US" sz="4500" dirty="0"/>
          </a:p>
          <a:p>
            <a:pPr marL="2880360" lvl="1" indent="-685800">
              <a:buFont typeface="Arial"/>
              <a:buChar char="•"/>
            </a:pPr>
            <a:endParaRPr lang="en-US" sz="4500" dirty="0" smtClean="0"/>
          </a:p>
          <a:p>
            <a:pPr lvl="1"/>
            <a:endParaRPr lang="en-US" sz="4500" dirty="0"/>
          </a:p>
        </p:txBody>
      </p:sp>
      <p:graphicFrame>
        <p:nvGraphicFramePr>
          <p:cNvPr id="69" name="Diagram 68"/>
          <p:cNvGraphicFramePr/>
          <p:nvPr>
            <p:extLst>
              <p:ext uri="{D42A27DB-BD31-4B8C-83A1-F6EECF244321}">
                <p14:modId xmlns:p14="http://schemas.microsoft.com/office/powerpoint/2010/main" val="3019357281"/>
              </p:ext>
            </p:extLst>
          </p:nvPr>
        </p:nvGraphicFramePr>
        <p:xfrm>
          <a:off x="10593175" y="30108858"/>
          <a:ext cx="19763925" cy="4978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ounded Rectangle 4"/>
          <p:cNvSpPr/>
          <p:nvPr/>
        </p:nvSpPr>
        <p:spPr>
          <a:xfrm>
            <a:off x="1524196" y="1100720"/>
            <a:ext cx="29891177" cy="3640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Smart Drill Down: A New Data Exploration Operator</a:t>
            </a:r>
          </a:p>
          <a:p>
            <a:pPr algn="ctr"/>
            <a:r>
              <a:rPr lang="en-US" sz="6000" dirty="0" smtClean="0"/>
              <a:t>Manas Joglekar, Hector Garcia-Molina, </a:t>
            </a:r>
            <a:r>
              <a:rPr lang="en-US" sz="6000" dirty="0" err="1" smtClean="0"/>
              <a:t>Aditya</a:t>
            </a:r>
            <a:r>
              <a:rPr lang="en-US" sz="6000" dirty="0" smtClean="0"/>
              <a:t> </a:t>
            </a:r>
            <a:r>
              <a:rPr lang="en-US" sz="6000" dirty="0" err="1" smtClean="0"/>
              <a:t>Parameswaran</a:t>
            </a:r>
            <a:endParaRPr lang="en-US" sz="6000" dirty="0" smtClean="0"/>
          </a:p>
          <a:p>
            <a:pPr algn="ctr"/>
            <a:r>
              <a:rPr lang="en-US" sz="4000" dirty="0" err="1" smtClean="0"/>
              <a:t>manasrj@stanford.edu</a:t>
            </a:r>
            <a:r>
              <a:rPr lang="en-US" sz="4000" dirty="0" smtClean="0"/>
              <a:t>, </a:t>
            </a:r>
            <a:r>
              <a:rPr lang="en-US" sz="4000" dirty="0" err="1" smtClean="0"/>
              <a:t>hector@cs.stanford.edu</a:t>
            </a:r>
            <a:r>
              <a:rPr lang="en-US" sz="4000" dirty="0" smtClean="0"/>
              <a:t>, </a:t>
            </a:r>
            <a:r>
              <a:rPr lang="en-US" sz="4000" dirty="0" err="1" smtClean="0"/>
              <a:t>adityagp@illinois.edu</a:t>
            </a:r>
            <a:r>
              <a:rPr lang="en-US" sz="4000" dirty="0" smtClean="0"/>
              <a:t> </a:t>
            </a:r>
            <a:endParaRPr lang="en-US" sz="4000" dirty="0" smtClean="0"/>
          </a:p>
        </p:txBody>
      </p:sp>
      <p:sp>
        <p:nvSpPr>
          <p:cNvPr id="6" name="Rounded Rectangle 5"/>
          <p:cNvSpPr/>
          <p:nvPr/>
        </p:nvSpPr>
        <p:spPr>
          <a:xfrm>
            <a:off x="1367078" y="6117923"/>
            <a:ext cx="29891177" cy="1089060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5500" b="1" dirty="0" smtClean="0"/>
              <a:t>Problem</a:t>
            </a:r>
            <a:r>
              <a:rPr lang="en-US" sz="4500" b="1" dirty="0" smtClean="0"/>
              <a:t>:</a:t>
            </a:r>
            <a:r>
              <a:rPr lang="en-US" sz="4500" dirty="0" smtClean="0"/>
              <a:t> Enable fast tunable and interactive summarization of structured data.</a:t>
            </a:r>
          </a:p>
          <a:p>
            <a:endParaRPr lang="en-US" sz="4500" dirty="0"/>
          </a:p>
          <a:p>
            <a:endParaRPr lang="en-US" sz="4500" dirty="0" smtClean="0"/>
          </a:p>
          <a:p>
            <a:endParaRPr lang="en-US" sz="4500" dirty="0"/>
          </a:p>
          <a:p>
            <a:endParaRPr lang="en-US" sz="4500" dirty="0" smtClean="0"/>
          </a:p>
          <a:p>
            <a:r>
              <a:rPr lang="en-US" sz="5500" b="1" dirty="0" smtClean="0"/>
              <a:t> </a:t>
            </a:r>
            <a:endParaRPr lang="en-US" sz="4500" dirty="0" smtClean="0"/>
          </a:p>
          <a:p>
            <a:pPr marL="2880360" lvl="1" indent="-685800">
              <a:buFont typeface="Arial"/>
              <a:buChar char="•"/>
            </a:pPr>
            <a:endParaRPr lang="en-US" sz="4500" b="1" dirty="0" smtClean="0"/>
          </a:p>
          <a:p>
            <a:pPr marL="2880360" lvl="1" indent="-685800">
              <a:buFont typeface="Arial"/>
              <a:buChar char="•"/>
            </a:pPr>
            <a:endParaRPr lang="en-US" sz="4500" b="1" dirty="0"/>
          </a:p>
          <a:p>
            <a:pPr marL="2880360" lvl="1" indent="-685800">
              <a:buFont typeface="Arial"/>
              <a:buChar char="•"/>
            </a:pPr>
            <a:endParaRPr lang="en-US" sz="4500" b="1" dirty="0" smtClean="0"/>
          </a:p>
          <a:p>
            <a:pPr marL="2880360" lvl="1" indent="-685800">
              <a:buFont typeface="Arial"/>
              <a:buChar char="•"/>
            </a:pPr>
            <a:endParaRPr lang="en-US" sz="4500" b="1" dirty="0"/>
          </a:p>
          <a:p>
            <a:pPr marL="2880360" lvl="1" indent="-685800">
              <a:buFont typeface="Arial"/>
              <a:buChar char="•"/>
            </a:pPr>
            <a:endParaRPr lang="en-US" sz="4500" b="1" dirty="0" smtClean="0"/>
          </a:p>
          <a:p>
            <a:pPr marL="2880360" lvl="1" indent="-685800">
              <a:buFont typeface="Arial"/>
              <a:buChar char="•"/>
            </a:pPr>
            <a:endParaRPr lang="en-US" sz="4500" b="1" dirty="0" smtClean="0"/>
          </a:p>
          <a:p>
            <a:endParaRPr lang="en-US" sz="3000" dirty="0"/>
          </a:p>
        </p:txBody>
      </p:sp>
      <p:sp>
        <p:nvSpPr>
          <p:cNvPr id="7" name="Rounded Rectangle 6"/>
          <p:cNvSpPr/>
          <p:nvPr/>
        </p:nvSpPr>
        <p:spPr>
          <a:xfrm>
            <a:off x="1524196" y="17901309"/>
            <a:ext cx="29876513" cy="1019109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5500" b="1" dirty="0" smtClean="0"/>
              <a:t>Technical Challenges                      System Architecture</a:t>
            </a:r>
          </a:p>
          <a:p>
            <a:endParaRPr lang="en-US" sz="5500" b="1" dirty="0" smtClean="0"/>
          </a:p>
          <a:p>
            <a:pPr marL="685800" indent="-685800">
              <a:buFont typeface="Arial"/>
              <a:buChar char="•"/>
            </a:pPr>
            <a:r>
              <a:rPr lang="en-US" sz="4500" dirty="0" smtClean="0"/>
              <a:t>Rule Finding NP-Hard</a:t>
            </a:r>
          </a:p>
          <a:p>
            <a:pPr marL="685800" indent="-685800">
              <a:buFont typeface="Arial"/>
              <a:buChar char="•"/>
            </a:pPr>
            <a:r>
              <a:rPr lang="en-US" sz="4500" dirty="0" smtClean="0"/>
              <a:t>Limited Space Budget</a:t>
            </a:r>
            <a:endParaRPr lang="en-US" sz="4500" dirty="0"/>
          </a:p>
          <a:p>
            <a:pPr marL="685800" indent="-685800">
              <a:buFont typeface="Arial"/>
              <a:buChar char="•"/>
            </a:pPr>
            <a:r>
              <a:rPr lang="en-US" sz="4500" dirty="0" smtClean="0"/>
              <a:t>Large Datasets</a:t>
            </a:r>
          </a:p>
          <a:p>
            <a:pPr marL="685800" indent="-685800">
              <a:buFont typeface="Arial"/>
              <a:buChar char="•"/>
            </a:pPr>
            <a:r>
              <a:rPr lang="en-US" sz="4500" dirty="0" smtClean="0"/>
              <a:t>Expensive Disk Reads</a:t>
            </a:r>
            <a:endParaRPr lang="en-US" sz="4500" dirty="0" smtClean="0"/>
          </a:p>
          <a:p>
            <a:pPr marL="685800" indent="-685800">
              <a:buFont typeface="Arial"/>
              <a:buChar char="•"/>
            </a:pPr>
            <a:r>
              <a:rPr lang="en-US" sz="4500" dirty="0" smtClean="0"/>
              <a:t>Optimal Sampling NP-Hard</a:t>
            </a:r>
            <a:endParaRPr lang="en-US" sz="4500" dirty="0" smtClean="0"/>
          </a:p>
          <a:p>
            <a:pPr marL="685800" indent="-685800">
              <a:buFont typeface="Arial"/>
              <a:buChar char="•"/>
            </a:pPr>
            <a:endParaRPr lang="en-US" sz="4500" dirty="0" smtClean="0"/>
          </a:p>
          <a:p>
            <a:pPr marL="685800" indent="-685800">
              <a:buFont typeface="Arial"/>
              <a:buChar char="•"/>
            </a:pPr>
            <a:endParaRPr lang="en-US" sz="4500" dirty="0" smtClean="0"/>
          </a:p>
          <a:p>
            <a:pPr marL="2880360" lvl="1" indent="-685800">
              <a:buFont typeface="Arial"/>
              <a:buChar char="•"/>
            </a:pPr>
            <a:endParaRPr lang="en-US" sz="4500" dirty="0"/>
          </a:p>
          <a:p>
            <a:pPr marL="2880360" lvl="1" indent="-685800">
              <a:buFont typeface="Arial"/>
              <a:buChar char="•"/>
            </a:pPr>
            <a:endParaRPr lang="en-US" sz="4500" dirty="0" smtClean="0"/>
          </a:p>
          <a:p>
            <a:pPr lvl="1"/>
            <a:endParaRPr lang="en-US" sz="4500" dirty="0"/>
          </a:p>
        </p:txBody>
      </p:sp>
      <p:pic>
        <p:nvPicPr>
          <p:cNvPr id="67" name="Picture 66" descr="arch.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741330" y="20390509"/>
            <a:ext cx="20993775" cy="6889092"/>
          </a:xfrm>
          <a:prstGeom prst="rect">
            <a:avLst/>
          </a:prstGeom>
        </p:spPr>
      </p:pic>
      <p:grpSp>
        <p:nvGrpSpPr>
          <p:cNvPr id="73" name="Group 72"/>
          <p:cNvGrpSpPr/>
          <p:nvPr/>
        </p:nvGrpSpPr>
        <p:grpSpPr>
          <a:xfrm>
            <a:off x="19933005" y="31563385"/>
            <a:ext cx="805384" cy="881493"/>
            <a:chOff x="13830479" y="1800532"/>
            <a:chExt cx="1177399" cy="1377334"/>
          </a:xfrm>
        </p:grpSpPr>
        <p:sp>
          <p:nvSpPr>
            <p:cNvPr id="74" name="Right Arrow 73"/>
            <p:cNvSpPr/>
            <p:nvPr/>
          </p:nvSpPr>
          <p:spPr>
            <a:xfrm rot="10800000">
              <a:off x="13830479" y="1800532"/>
              <a:ext cx="1177399" cy="1377334"/>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lt1"/>
            </a:fontRef>
          </p:style>
        </p:sp>
        <p:sp>
          <p:nvSpPr>
            <p:cNvPr id="75" name="Right Arrow 4"/>
            <p:cNvSpPr/>
            <p:nvPr/>
          </p:nvSpPr>
          <p:spPr>
            <a:xfrm rot="21600000">
              <a:off x="14183699" y="2075999"/>
              <a:ext cx="824179" cy="826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778000">
                <a:lnSpc>
                  <a:spcPct val="90000"/>
                </a:lnSpc>
                <a:spcBef>
                  <a:spcPct val="0"/>
                </a:spcBef>
                <a:spcAft>
                  <a:spcPct val="35000"/>
                </a:spcAft>
              </a:pPr>
              <a:endParaRPr lang="en-US" sz="4000" kern="1200"/>
            </a:p>
          </p:txBody>
        </p:sp>
      </p:grpSp>
      <p:sp>
        <p:nvSpPr>
          <p:cNvPr id="77" name="Rounded Rectangle 76"/>
          <p:cNvSpPr/>
          <p:nvPr/>
        </p:nvSpPr>
        <p:spPr>
          <a:xfrm>
            <a:off x="1524196" y="36474400"/>
            <a:ext cx="29876513" cy="61976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endParaRPr lang="en-US" sz="5500" b="1" dirty="0" smtClean="0"/>
          </a:p>
          <a:p>
            <a:endParaRPr lang="en-US" sz="5500" b="1" dirty="0" smtClean="0"/>
          </a:p>
          <a:p>
            <a:r>
              <a:rPr lang="en-US" sz="5500" b="1" dirty="0" smtClean="0"/>
              <a:t>Sample Handler</a:t>
            </a:r>
          </a:p>
          <a:p>
            <a:pPr marL="2880360" lvl="1" indent="-685800">
              <a:buFont typeface="Arial"/>
              <a:buChar char="•"/>
            </a:pPr>
            <a:endParaRPr lang="en-US" sz="4500" dirty="0"/>
          </a:p>
          <a:p>
            <a:pPr marL="2880360" lvl="1" indent="-685800">
              <a:buFont typeface="Arial"/>
              <a:buChar char="•"/>
            </a:pPr>
            <a:endParaRPr lang="en-US" sz="4500" dirty="0" smtClean="0"/>
          </a:p>
          <a:p>
            <a:pPr marL="2880360" lvl="1" indent="-685800">
              <a:buFont typeface="Arial"/>
              <a:buChar char="•"/>
            </a:pPr>
            <a:endParaRPr lang="en-US" sz="4500" dirty="0"/>
          </a:p>
          <a:p>
            <a:pPr marL="2880360" lvl="1" indent="-685800">
              <a:buFont typeface="Arial"/>
              <a:buChar char="•"/>
            </a:pPr>
            <a:endParaRPr lang="en-US" sz="4500" dirty="0" smtClean="0"/>
          </a:p>
          <a:p>
            <a:pPr marL="2880360" lvl="1" indent="-685800">
              <a:buFont typeface="Arial"/>
              <a:buChar char="•"/>
            </a:pPr>
            <a:endParaRPr lang="en-US" sz="4500" dirty="0"/>
          </a:p>
          <a:p>
            <a:pPr marL="2880360" lvl="1" indent="-685800">
              <a:buFont typeface="Arial"/>
              <a:buChar char="•"/>
            </a:pPr>
            <a:endParaRPr lang="en-US" sz="4500" dirty="0" smtClean="0"/>
          </a:p>
          <a:p>
            <a:pPr marL="2880360" lvl="1" indent="-685800">
              <a:buFont typeface="Arial"/>
              <a:buChar char="•"/>
            </a:pPr>
            <a:endParaRPr lang="en-US" sz="4500" dirty="0"/>
          </a:p>
          <a:p>
            <a:pPr marL="2880360" lvl="1" indent="-685800">
              <a:buFont typeface="Arial"/>
              <a:buChar char="•"/>
            </a:pPr>
            <a:endParaRPr lang="en-US" sz="4500" dirty="0" smtClean="0"/>
          </a:p>
          <a:p>
            <a:pPr lvl="1"/>
            <a:endParaRPr lang="en-US" sz="4500" dirty="0"/>
          </a:p>
        </p:txBody>
      </p:sp>
      <p:graphicFrame>
        <p:nvGraphicFramePr>
          <p:cNvPr id="78" name="Diagram 77"/>
          <p:cNvGraphicFramePr/>
          <p:nvPr>
            <p:extLst>
              <p:ext uri="{D42A27DB-BD31-4B8C-83A1-F6EECF244321}">
                <p14:modId xmlns:p14="http://schemas.microsoft.com/office/powerpoint/2010/main" val="601522408"/>
              </p:ext>
            </p:extLst>
          </p:nvPr>
        </p:nvGraphicFramePr>
        <p:xfrm>
          <a:off x="2286197" y="36474400"/>
          <a:ext cx="28758913" cy="67564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pic>
        <p:nvPicPr>
          <p:cNvPr id="79" name="Picture 78" descr="Screen Shot 2015-08-28 at 2.35.11 PM.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41796" y="8279070"/>
            <a:ext cx="7677452" cy="6809861"/>
          </a:xfrm>
          <a:prstGeom prst="rect">
            <a:avLst/>
          </a:prstGeom>
        </p:spPr>
      </p:pic>
      <p:pic>
        <p:nvPicPr>
          <p:cNvPr id="80" name="Picture 79" descr="Screen Shot 2015-08-28 at 2.38.14 PM.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3802908" y="8279070"/>
            <a:ext cx="9832663" cy="68098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1" name="Right Arrow 80"/>
          <p:cNvSpPr/>
          <p:nvPr/>
        </p:nvSpPr>
        <p:spPr>
          <a:xfrm>
            <a:off x="10954278" y="10890448"/>
            <a:ext cx="2476620" cy="1365274"/>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4" name="Rectangle 83"/>
          <p:cNvSpPr/>
          <p:nvPr/>
        </p:nvSpPr>
        <p:spPr>
          <a:xfrm>
            <a:off x="4864839" y="15088931"/>
            <a:ext cx="3185262" cy="923330"/>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en-US" sz="5400" dirty="0" smtClean="0">
                <a:ln w="18415" cmpd="sng">
                  <a:solidFill>
                    <a:srgbClr val="FFFFFF"/>
                  </a:solidFill>
                  <a:prstDash val="solid"/>
                </a:ln>
                <a:solidFill>
                  <a:schemeClr val="tx1"/>
                </a:solidFill>
                <a:effectLst>
                  <a:outerShdw blurRad="63500" dir="3600000" algn="tl" rotWithShape="0">
                    <a:srgbClr val="000000">
                      <a:alpha val="70000"/>
                    </a:srgbClr>
                  </a:outerShdw>
                </a:effectLst>
              </a:rPr>
              <a:t>Raw Data</a:t>
            </a:r>
            <a:endParaRPr lang="en-US" sz="5400" dirty="0">
              <a:ln w="18415" cmpd="sng">
                <a:solidFill>
                  <a:srgbClr val="FFFFFF"/>
                </a:solidFill>
                <a:prstDash val="solid"/>
              </a:ln>
              <a:solidFill>
                <a:schemeClr val="tx1"/>
              </a:solidFill>
              <a:effectLst>
                <a:outerShdw blurRad="63500" dir="3600000" algn="tl" rotWithShape="0">
                  <a:srgbClr val="000000">
                    <a:alpha val="70000"/>
                  </a:srgbClr>
                </a:outerShdw>
              </a:effectLst>
            </a:endParaRPr>
          </a:p>
        </p:txBody>
      </p:sp>
      <p:sp>
        <p:nvSpPr>
          <p:cNvPr id="85" name="Rectangle 84"/>
          <p:cNvSpPr/>
          <p:nvPr/>
        </p:nvSpPr>
        <p:spPr>
          <a:xfrm>
            <a:off x="15427796" y="15225905"/>
            <a:ext cx="6622326" cy="923330"/>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en-US" sz="5400" dirty="0" smtClean="0">
                <a:ln w="18415" cmpd="sng">
                  <a:solidFill>
                    <a:srgbClr val="FFFFFF"/>
                  </a:solidFill>
                  <a:prstDash val="solid"/>
                </a:ln>
                <a:solidFill>
                  <a:schemeClr val="tx1"/>
                </a:solidFill>
                <a:effectLst>
                  <a:outerShdw blurRad="63500" dir="3600000" algn="tl" rotWithShape="0">
                    <a:srgbClr val="000000">
                      <a:alpha val="70000"/>
                    </a:srgbClr>
                  </a:outerShdw>
                </a:effectLst>
              </a:rPr>
              <a:t>Interactive Summary</a:t>
            </a:r>
            <a:endParaRPr lang="en-US" sz="5400" dirty="0">
              <a:ln w="18415" cmpd="sng">
                <a:solidFill>
                  <a:srgbClr val="FFFFFF"/>
                </a:solidFill>
                <a:prstDash val="solid"/>
              </a:ln>
              <a:solidFill>
                <a:schemeClr val="tx1"/>
              </a:solidFill>
              <a:effectLst>
                <a:outerShdw blurRad="63500" dir="3600000" algn="tl" rotWithShape="0">
                  <a:srgbClr val="000000">
                    <a:alpha val="70000"/>
                  </a:srgbClr>
                </a:outerShdw>
              </a:effectLst>
            </a:endParaRPr>
          </a:p>
        </p:txBody>
      </p:sp>
      <p:sp>
        <p:nvSpPr>
          <p:cNvPr id="86" name="Rectangle 85"/>
          <p:cNvSpPr/>
          <p:nvPr/>
        </p:nvSpPr>
        <p:spPr>
          <a:xfrm>
            <a:off x="27956175" y="14764240"/>
            <a:ext cx="184666" cy="923330"/>
          </a:xfrm>
          <a:prstGeom prst="rect">
            <a:avLst/>
          </a:prstGeom>
          <a:noFill/>
        </p:spPr>
        <p:txBody>
          <a:bodyPr wrap="none" lIns="91440" tIns="45720" rIns="91440" bIns="45720">
            <a:spAutoFit/>
          </a:bodyPr>
          <a:lstStyle/>
          <a:p>
            <a:pPr algn="ctr"/>
            <a:r>
              <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endPar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7" name="Rectangle 86"/>
          <p:cNvSpPr/>
          <p:nvPr/>
        </p:nvSpPr>
        <p:spPr>
          <a:xfrm>
            <a:off x="24188493" y="8279070"/>
            <a:ext cx="6621710" cy="1477328"/>
          </a:xfrm>
          <a:prstGeom prst="rect">
            <a:avLst/>
          </a:prstGeom>
          <a:noFill/>
        </p:spPr>
        <p:txBody>
          <a:bodyPr wrap="none" lIns="91440" tIns="45720" rIns="91440" bIns="45720">
            <a:spAutoFit/>
          </a:bodyPr>
          <a:lstStyle/>
          <a:p>
            <a:pPr algn="ctr"/>
            <a:r>
              <a:rPr lang="en-US" sz="4500" b="1" dirty="0" smtClean="0">
                <a:ln w="10541" cmpd="sng">
                  <a:solidFill>
                    <a:srgbClr val="7D7D7D">
                      <a:tint val="100000"/>
                      <a:shade val="100000"/>
                      <a:satMod val="110000"/>
                    </a:srgbClr>
                  </a:solidFill>
                  <a:prstDash val="solid"/>
                </a:ln>
                <a:solidFill>
                  <a:srgbClr val="000000"/>
                </a:solidFill>
              </a:rPr>
              <a:t>Summary = </a:t>
            </a:r>
            <a:r>
              <a:rPr lang="en-US" sz="4500" b="1" i="1" dirty="0" smtClean="0">
                <a:ln w="10541" cmpd="sng">
                  <a:solidFill>
                    <a:srgbClr val="7D7D7D">
                      <a:tint val="100000"/>
                      <a:shade val="100000"/>
                      <a:satMod val="110000"/>
                    </a:srgbClr>
                  </a:solidFill>
                  <a:prstDash val="solid"/>
                </a:ln>
                <a:solidFill>
                  <a:srgbClr val="000000"/>
                </a:solidFill>
              </a:rPr>
              <a:t>Most </a:t>
            </a:r>
          </a:p>
          <a:p>
            <a:pPr algn="ctr"/>
            <a:r>
              <a:rPr lang="en-US" sz="4500" b="1" i="1" dirty="0" smtClean="0">
                <a:ln w="10541" cmpd="sng">
                  <a:solidFill>
                    <a:srgbClr val="7D7D7D">
                      <a:tint val="100000"/>
                      <a:shade val="100000"/>
                      <a:satMod val="110000"/>
                    </a:srgbClr>
                  </a:solidFill>
                  <a:prstDash val="solid"/>
                </a:ln>
                <a:solidFill>
                  <a:srgbClr val="000000"/>
                </a:solidFill>
              </a:rPr>
              <a:t>Interesting</a:t>
            </a:r>
            <a:r>
              <a:rPr lang="en-US" sz="4500" b="1" dirty="0" smtClean="0">
                <a:ln w="10541" cmpd="sng">
                  <a:solidFill>
                    <a:srgbClr val="7D7D7D">
                      <a:tint val="100000"/>
                      <a:shade val="100000"/>
                      <a:satMod val="110000"/>
                    </a:srgbClr>
                  </a:solidFill>
                  <a:prstDash val="solid"/>
                </a:ln>
                <a:solidFill>
                  <a:srgbClr val="000000"/>
                </a:solidFill>
              </a:rPr>
              <a:t> set of </a:t>
            </a:r>
            <a:r>
              <a:rPr lang="en-US" sz="4500" b="1" i="1" dirty="0" smtClean="0">
                <a:ln w="10541" cmpd="sng">
                  <a:solidFill>
                    <a:srgbClr val="7D7D7D">
                      <a:tint val="100000"/>
                      <a:shade val="100000"/>
                      <a:satMod val="110000"/>
                    </a:srgbClr>
                  </a:solidFill>
                  <a:prstDash val="solid"/>
                </a:ln>
                <a:solidFill>
                  <a:srgbClr val="000000"/>
                </a:solidFill>
              </a:rPr>
              <a:t>Rules</a:t>
            </a:r>
            <a:endParaRPr lang="en-US" sz="4500" b="1" i="1" dirty="0">
              <a:ln w="10541" cmpd="sng">
                <a:solidFill>
                  <a:srgbClr val="7D7D7D">
                    <a:tint val="100000"/>
                    <a:shade val="100000"/>
                    <a:satMod val="110000"/>
                  </a:srgbClr>
                </a:solidFill>
                <a:prstDash val="solid"/>
              </a:ln>
              <a:solidFill>
                <a:srgbClr val="000000"/>
              </a:solidFill>
            </a:endParaRPr>
          </a:p>
        </p:txBody>
      </p:sp>
      <p:sp>
        <p:nvSpPr>
          <p:cNvPr id="88" name="Rectangle 87"/>
          <p:cNvSpPr/>
          <p:nvPr/>
        </p:nvSpPr>
        <p:spPr>
          <a:xfrm>
            <a:off x="24576044" y="10085897"/>
            <a:ext cx="5781056" cy="1477328"/>
          </a:xfrm>
          <a:prstGeom prst="rect">
            <a:avLst/>
          </a:prstGeom>
          <a:noFill/>
        </p:spPr>
        <p:txBody>
          <a:bodyPr wrap="none" lIns="91440" tIns="45720" rIns="91440" bIns="45720">
            <a:spAutoFit/>
          </a:bodyPr>
          <a:lstStyle/>
          <a:p>
            <a:pPr algn="ctr"/>
            <a:r>
              <a:rPr lang="en-US" sz="4500" b="1" dirty="0" smtClean="0">
                <a:ln w="10541" cmpd="sng">
                  <a:solidFill>
                    <a:srgbClr val="7D7D7D">
                      <a:tint val="100000"/>
                      <a:shade val="100000"/>
                      <a:satMod val="110000"/>
                    </a:srgbClr>
                  </a:solidFill>
                  <a:prstDash val="solid"/>
                </a:ln>
                <a:solidFill>
                  <a:srgbClr val="000000"/>
                </a:solidFill>
              </a:rPr>
              <a:t>Rule = Tuple with </a:t>
            </a:r>
          </a:p>
          <a:p>
            <a:pPr algn="ctr"/>
            <a:r>
              <a:rPr lang="en-US" sz="4500" b="1" dirty="0" smtClean="0">
                <a:ln w="10541" cmpd="sng">
                  <a:solidFill>
                    <a:srgbClr val="7D7D7D">
                      <a:tint val="100000"/>
                      <a:shade val="100000"/>
                      <a:satMod val="110000"/>
                    </a:srgbClr>
                  </a:solidFill>
                  <a:prstDash val="solid"/>
                </a:ln>
                <a:solidFill>
                  <a:srgbClr val="000000"/>
                </a:solidFill>
              </a:rPr>
              <a:t>values and wildcards</a:t>
            </a:r>
            <a:endParaRPr lang="en-US" sz="4500" b="1" dirty="0">
              <a:ln w="10541" cmpd="sng">
                <a:solidFill>
                  <a:srgbClr val="7D7D7D">
                    <a:tint val="100000"/>
                    <a:shade val="100000"/>
                    <a:satMod val="110000"/>
                  </a:srgbClr>
                </a:solidFill>
                <a:prstDash val="solid"/>
              </a:ln>
              <a:solidFill>
                <a:srgbClr val="000000"/>
              </a:solidFill>
            </a:endParaRPr>
          </a:p>
        </p:txBody>
      </p:sp>
      <p:sp>
        <p:nvSpPr>
          <p:cNvPr id="89" name="Rectangle 88"/>
          <p:cNvSpPr/>
          <p:nvPr/>
        </p:nvSpPr>
        <p:spPr>
          <a:xfrm>
            <a:off x="25302448" y="11951237"/>
            <a:ext cx="4262705" cy="2862322"/>
          </a:xfrm>
          <a:prstGeom prst="rect">
            <a:avLst/>
          </a:prstGeom>
          <a:noFill/>
        </p:spPr>
        <p:txBody>
          <a:bodyPr wrap="none" lIns="91440" tIns="45720" rIns="91440" bIns="45720">
            <a:spAutoFit/>
          </a:bodyPr>
          <a:lstStyle/>
          <a:p>
            <a:pPr algn="ctr"/>
            <a:r>
              <a:rPr lang="en-US" sz="4500" b="1" dirty="0" smtClean="0">
                <a:ln w="10541" cmpd="sng">
                  <a:solidFill>
                    <a:srgbClr val="7D7D7D">
                      <a:tint val="100000"/>
                      <a:shade val="100000"/>
                      <a:satMod val="110000"/>
                    </a:srgbClr>
                  </a:solidFill>
                  <a:prstDash val="solid"/>
                </a:ln>
                <a:solidFill>
                  <a:srgbClr val="000000"/>
                </a:solidFill>
              </a:rPr>
              <a:t>Interesting = </a:t>
            </a:r>
          </a:p>
          <a:p>
            <a:pPr marL="685800" indent="-685800">
              <a:buFont typeface="Arial"/>
              <a:buChar char="•"/>
            </a:pPr>
            <a:r>
              <a:rPr lang="en-US" sz="4500" b="1" dirty="0" smtClean="0">
                <a:ln w="10541" cmpd="sng">
                  <a:solidFill>
                    <a:srgbClr val="7D7D7D">
                      <a:tint val="100000"/>
                      <a:shade val="100000"/>
                      <a:satMod val="110000"/>
                    </a:srgbClr>
                  </a:solidFill>
                  <a:prstDash val="solid"/>
                </a:ln>
                <a:solidFill>
                  <a:srgbClr val="000000"/>
                </a:solidFill>
              </a:rPr>
              <a:t>High Weight</a:t>
            </a:r>
          </a:p>
          <a:p>
            <a:pPr marL="685800" indent="-685800">
              <a:buFont typeface="Arial"/>
              <a:buChar char="•"/>
            </a:pPr>
            <a:r>
              <a:rPr lang="en-US" sz="4500" b="1" dirty="0" smtClean="0">
                <a:ln w="10541" cmpd="sng">
                  <a:solidFill>
                    <a:srgbClr val="7D7D7D">
                      <a:tint val="100000"/>
                      <a:shade val="100000"/>
                      <a:satMod val="110000"/>
                    </a:srgbClr>
                  </a:solidFill>
                  <a:prstDash val="solid"/>
                </a:ln>
                <a:solidFill>
                  <a:srgbClr val="000000"/>
                </a:solidFill>
              </a:rPr>
              <a:t>High Count              </a:t>
            </a:r>
          </a:p>
          <a:p>
            <a:pPr marL="685800" indent="-685800">
              <a:buFont typeface="Arial"/>
              <a:buChar char="•"/>
            </a:pPr>
            <a:r>
              <a:rPr lang="en-US" sz="4500" b="1" dirty="0" smtClean="0">
                <a:ln w="10541" cmpd="sng">
                  <a:solidFill>
                    <a:srgbClr val="7D7D7D">
                      <a:tint val="100000"/>
                      <a:shade val="100000"/>
                      <a:satMod val="110000"/>
                    </a:srgbClr>
                  </a:solidFill>
                  <a:prstDash val="solid"/>
                </a:ln>
                <a:solidFill>
                  <a:srgbClr val="000000"/>
                </a:solidFill>
              </a:rPr>
              <a:t>High </a:t>
            </a:r>
            <a:r>
              <a:rPr lang="en-US" sz="4500" b="1" dirty="0" err="1" smtClean="0">
                <a:ln w="10541" cmpd="sng">
                  <a:solidFill>
                    <a:srgbClr val="7D7D7D">
                      <a:tint val="100000"/>
                      <a:shade val="100000"/>
                      <a:satMod val="110000"/>
                    </a:srgbClr>
                  </a:solidFill>
                  <a:prstDash val="solid"/>
                </a:ln>
                <a:solidFill>
                  <a:srgbClr val="000000"/>
                </a:solidFill>
              </a:rPr>
              <a:t>MCount</a:t>
            </a:r>
            <a:endParaRPr lang="en-US" sz="4500" b="1" dirty="0" smtClean="0">
              <a:ln w="10541" cmpd="sng">
                <a:solidFill>
                  <a:srgbClr val="7D7D7D">
                    <a:tint val="100000"/>
                    <a:shade val="100000"/>
                    <a:satMod val="110000"/>
                  </a:srgbClr>
                </a:solidFill>
                <a:prstDash val="solid"/>
              </a:ln>
              <a:solidFill>
                <a:srgbClr val="000000"/>
              </a:solidFill>
            </a:endParaRPr>
          </a:p>
        </p:txBody>
      </p:sp>
    </p:spTree>
    <p:extLst>
      <p:ext uri="{BB962C8B-B14F-4D97-AF65-F5344CB8AC3E}">
        <p14:creationId xmlns:p14="http://schemas.microsoft.com/office/powerpoint/2010/main" val="393544496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ＭＳ ゴシック"/>
        <a:font script="Hang" typeface="HY그래픽B"/>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Slipstream.thmx</Template>
  <TotalTime>3457</TotalTime>
  <Words>344</Words>
  <Application>Microsoft Macintosh PowerPoint</Application>
  <PresentationFormat>Custom</PresentationFormat>
  <Paragraphs>77</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Slipstream</vt:lpstr>
      <vt:lpstr>PowerPoint Presentation</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Manas Joglekar</dc:creator>
  <cp:lastModifiedBy>Manas Joglekar</cp:lastModifiedBy>
  <cp:revision>147</cp:revision>
  <dcterms:created xsi:type="dcterms:W3CDTF">2015-08-25T21:53:49Z</dcterms:created>
  <dcterms:modified xsi:type="dcterms:W3CDTF">2015-08-28T22:57:27Z</dcterms:modified>
</cp:coreProperties>
</file>