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8" r:id="rId10"/>
    <p:sldId id="260" r:id="rId11"/>
    <p:sldId id="266" r:id="rId12"/>
    <p:sldId id="267" r:id="rId13"/>
    <p:sldId id="269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9" name="Content Placeholder 8" descr="conf_unc_realdata_optimization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8490"/>
            <a:ext cx="4572000" cy="2743200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>
            <a:fillRect/>
          </a:stretch>
        </p:blipFill>
        <p:spPr>
          <a:xfrm>
            <a:off x="0" y="1588490"/>
            <a:ext cx="4572000" cy="262645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262" y="3017656"/>
            <a:ext cx="46701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 Thank You!</a:t>
            </a:r>
          </a:p>
          <a:p>
            <a:r>
              <a:rPr lang="en-US" sz="3400" dirty="0" smtClean="0"/>
              <a:t> Questions?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606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pPr marL="0" indent="0">
              <a:buNone/>
            </a:pPr>
            <a:r>
              <a:rPr lang="en-US" dirty="0" smtClean="0"/>
              <a:t>&lt;Picture of crowd stick figures&gt;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Locally Optimum: EM</a:t>
            </a:r>
          </a:p>
          <a:p>
            <a:r>
              <a:rPr lang="en-US" dirty="0" smtClean="0"/>
              <a:t>Need for confidence intervals:       </a:t>
            </a:r>
            <a:r>
              <a:rPr lang="en-US" dirty="0" err="1" smtClean="0"/>
              <a:t>vs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00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9667"/>
              </p:ext>
            </p:extLst>
          </p:nvPr>
        </p:nvGraphicFramePr>
        <p:xfrm>
          <a:off x="5335128" y="2453898"/>
          <a:ext cx="277243" cy="60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5" imgW="139700" imgH="393700" progId="Equation.3">
                  <p:embed/>
                </p:oleObj>
              </mc:Choice>
              <mc:Fallback>
                <p:oleObj name="Equation" r:id="rId5" imgW="13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128" y="2453898"/>
                        <a:ext cx="277243" cy="60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47608"/>
              </p:ext>
            </p:extLst>
          </p:nvPr>
        </p:nvGraphicFramePr>
        <p:xfrm>
          <a:off x="6334125" y="2453840"/>
          <a:ext cx="45261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7" imgW="228600" imgH="393700" progId="Equation.3">
                  <p:embed/>
                </p:oleObj>
              </mc:Choice>
              <mc:Fallback>
                <p:oleObj name="Equation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125" y="2453840"/>
                        <a:ext cx="452611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task</a:t>
            </a:r>
          </a:p>
          <a:p>
            <a:r>
              <a:rPr lang="en-US" dirty="0" smtClean="0"/>
              <a:t>Accuracy model</a:t>
            </a:r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+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</a:p>
          <a:p>
            <a:r>
              <a:rPr lang="en-US" dirty="0" smtClean="0"/>
              <a:t>E.g. For n=5, for ‘w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we have groups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each triple to compute estimate for p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Use weighted combination of estimates</a:t>
            </a:r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r>
              <a:rPr lang="en-US" dirty="0" smtClean="0"/>
              <a:t>Greedily form groups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5705</TotalTime>
  <Words>743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Civic</vt:lpstr>
      <vt:lpstr>Microsoft Equation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Warm-up: 3 workers, binary tasks</vt:lpstr>
      <vt:lpstr>Warm-up: 3 workers, binary tasks</vt:lpstr>
      <vt:lpstr>Generalizing to many workers</vt:lpstr>
      <vt:lpstr>Generalizing to many workers</vt:lpstr>
      <vt:lpstr>3 Workers Non-binary Tasks</vt:lpstr>
      <vt:lpstr>3 Workers Non-binary Tasks</vt:lpstr>
      <vt:lpstr>3 Workers Non-binary Tasks</vt:lpstr>
      <vt:lpstr>Results: Weight Optimization </vt:lpstr>
      <vt:lpstr>Results: Calibration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64</cp:revision>
  <dcterms:created xsi:type="dcterms:W3CDTF">2015-03-29T04:31:10Z</dcterms:created>
  <dcterms:modified xsi:type="dcterms:W3CDTF">2015-04-04T05:29:34Z</dcterms:modified>
</cp:coreProperties>
</file>