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760988" cy="43489563"/>
  <p:notesSz cx="6858000" cy="9144000"/>
  <p:defaultTextStyle>
    <a:defPPr>
      <a:defRPr lang="en-US"/>
    </a:defPPr>
    <a:lvl1pPr marL="0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1pPr>
    <a:lvl2pPr marL="2121408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2pPr>
    <a:lvl3pPr marL="4242816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3pPr>
    <a:lvl4pPr marL="6364224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4pPr>
    <a:lvl5pPr marL="8485632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5pPr>
    <a:lvl6pPr marL="10607040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6pPr>
    <a:lvl7pPr marL="12728448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7pPr>
    <a:lvl8pPr marL="14849856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8pPr>
    <a:lvl9pPr marL="16971264" algn="l" defTabSz="2121408" rtl="0" eaLnBrk="1" latinLnBrk="0" hangingPunct="1">
      <a:defRPr sz="8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6" autoAdjust="0"/>
    <p:restoredTop sz="99591" autoAdjust="0"/>
  </p:normalViewPr>
  <p:slideViewPr>
    <p:cSldViewPr snapToGrid="0" snapToObjects="1">
      <p:cViewPr>
        <p:scale>
          <a:sx n="25" d="100"/>
          <a:sy n="25" d="100"/>
        </p:scale>
        <p:origin x="-2304" y="1088"/>
      </p:cViewPr>
      <p:guideLst>
        <p:guide orient="horz" pos="13698"/>
        <p:guide pos="9689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EECF8-0B02-604B-8C93-6F24C8521E73}" type="doc">
      <dgm:prSet loTypeId="urn:microsoft.com/office/officeart/2005/8/layout/hChevron3" loCatId="" qsTypeId="urn:microsoft.com/office/officeart/2005/8/quickstyle/3D2" qsCatId="3D" csTypeId="urn:microsoft.com/office/officeart/2005/8/colors/accent3_5" csCatId="accent3" phldr="1"/>
      <dgm:spPr/>
    </dgm:pt>
    <dgm:pt modelId="{116F74F5-4028-3F45-88E2-8C0B0C95263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Agreements</a:t>
          </a:r>
          <a:endParaRPr lang="en-US" sz="5000" dirty="0"/>
        </a:p>
      </dgm:t>
    </dgm:pt>
    <dgm:pt modelId="{ACE8C5C1-36D9-D74D-8610-4DE5A697F5BD}" type="parTrans" cxnId="{8D49BACA-E91E-5E47-B1F3-9C5DB6633183}">
      <dgm:prSet/>
      <dgm:spPr/>
      <dgm:t>
        <a:bodyPr/>
        <a:lstStyle/>
        <a:p>
          <a:endParaRPr lang="en-US"/>
        </a:p>
      </dgm:t>
    </dgm:pt>
    <dgm:pt modelId="{A18E541C-B6F8-F34E-9BA2-931C40DA63B6}" type="sibTrans" cxnId="{8D49BACA-E91E-5E47-B1F3-9C5DB6633183}">
      <dgm:prSet/>
      <dgm:spPr/>
      <dgm:t>
        <a:bodyPr/>
        <a:lstStyle/>
        <a:p>
          <a:endParaRPr lang="en-US"/>
        </a:p>
      </dgm:t>
    </dgm:pt>
    <dgm:pt modelId="{0940C72B-4554-074E-BA3E-548C7F341CA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Variances</a:t>
          </a:r>
          <a:endParaRPr lang="en-US" sz="5000" dirty="0"/>
        </a:p>
      </dgm:t>
    </dgm:pt>
    <dgm:pt modelId="{DA754511-A3C2-ED43-9303-E46DF35D80A8}" type="parTrans" cxnId="{ADBADC1C-C3FF-1141-9138-7F3B039C5592}">
      <dgm:prSet/>
      <dgm:spPr/>
      <dgm:t>
        <a:bodyPr/>
        <a:lstStyle/>
        <a:p>
          <a:endParaRPr lang="en-US"/>
        </a:p>
      </dgm:t>
    </dgm:pt>
    <dgm:pt modelId="{F4190928-EC8A-7442-B34F-11F3FB06E220}" type="sibTrans" cxnId="{ADBADC1C-C3FF-1141-9138-7F3B039C5592}">
      <dgm:prSet/>
      <dgm:spPr/>
      <dgm:t>
        <a:bodyPr/>
        <a:lstStyle/>
        <a:p>
          <a:endParaRPr lang="en-US"/>
        </a:p>
      </dgm:t>
    </dgm:pt>
    <dgm:pt modelId="{F08485FE-D0FD-7745-B0CE-242137B291C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Intervals</a:t>
          </a:r>
          <a:endParaRPr lang="en-US" sz="5000" dirty="0"/>
        </a:p>
      </dgm:t>
    </dgm:pt>
    <dgm:pt modelId="{696F3056-08D5-0344-A7DC-64D0E19B860B}" type="parTrans" cxnId="{E4DDD113-FF0C-1546-81FC-1E0E2EE1052C}">
      <dgm:prSet/>
      <dgm:spPr/>
      <dgm:t>
        <a:bodyPr/>
        <a:lstStyle/>
        <a:p>
          <a:endParaRPr lang="en-US"/>
        </a:p>
      </dgm:t>
    </dgm:pt>
    <dgm:pt modelId="{6D5FF295-B56C-1E46-B4C0-BF9D53C99390}" type="sibTrans" cxnId="{E4DDD113-FF0C-1546-81FC-1E0E2EE1052C}">
      <dgm:prSet/>
      <dgm:spPr/>
      <dgm:t>
        <a:bodyPr/>
        <a:lstStyle/>
        <a:p>
          <a:endParaRPr lang="en-US"/>
        </a:p>
      </dgm:t>
    </dgm:pt>
    <dgm:pt modelId="{F110C852-6F45-FB48-B1FF-E7AAA445E08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Compute </a:t>
          </a:r>
          <a:r>
            <a:rPr lang="en-US" sz="5000" dirty="0" smtClean="0"/>
            <a:t>Derivatives</a:t>
          </a:r>
        </a:p>
      </dgm:t>
    </dgm:pt>
    <dgm:pt modelId="{9EFCFFDB-A8ED-7D47-8710-26948EB2A4B9}" type="parTrans" cxnId="{415097DD-1744-694A-8AEF-A4608CB56BCB}">
      <dgm:prSet/>
      <dgm:spPr/>
      <dgm:t>
        <a:bodyPr/>
        <a:lstStyle/>
        <a:p>
          <a:endParaRPr lang="en-US"/>
        </a:p>
      </dgm:t>
    </dgm:pt>
    <dgm:pt modelId="{E74471A5-F2F0-EB4B-AF20-2282F540ACA6}" type="sibTrans" cxnId="{415097DD-1744-694A-8AEF-A4608CB56BCB}">
      <dgm:prSet/>
      <dgm:spPr/>
      <dgm:t>
        <a:bodyPr/>
        <a:lstStyle/>
        <a:p>
          <a:endParaRPr lang="en-US"/>
        </a:p>
      </dgm:t>
    </dgm:pt>
    <dgm:pt modelId="{EAD6E5A0-9F70-3F45-ACC5-45D1D1E92F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baseline="-25000" dirty="0" smtClean="0"/>
            <a:t> </a:t>
          </a:r>
          <a:r>
            <a:rPr lang="en-US" sz="5000" baseline="0" dirty="0" smtClean="0"/>
            <a:t>~ 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i</a:t>
          </a:r>
          <a:r>
            <a:rPr lang="en-US" sz="5000" baseline="0" dirty="0" err="1" smtClean="0"/>
            <a:t>p</a:t>
          </a:r>
          <a:r>
            <a:rPr lang="en-US" sz="5000" baseline="-25000" dirty="0" err="1" smtClean="0"/>
            <a:t>j</a:t>
          </a:r>
          <a:r>
            <a:rPr lang="en-US" sz="5000" baseline="0" dirty="0" smtClean="0"/>
            <a:t> + (1-p</a:t>
          </a:r>
          <a:r>
            <a:rPr lang="en-US" sz="5000" baseline="-25000" dirty="0" smtClean="0"/>
            <a:t>i</a:t>
          </a:r>
          <a:r>
            <a:rPr lang="en-US" sz="5000" baseline="0" dirty="0" smtClean="0"/>
            <a:t>)(1-p</a:t>
          </a:r>
          <a:r>
            <a:rPr lang="en-US" sz="5000" baseline="-25000" dirty="0" smtClean="0"/>
            <a:t>j</a:t>
          </a:r>
          <a:r>
            <a:rPr lang="en-US" sz="5000" baseline="0" dirty="0" smtClean="0"/>
            <a:t>)</a:t>
          </a:r>
          <a:endParaRPr lang="en-US" sz="5000" baseline="-25000" dirty="0"/>
        </a:p>
      </dgm:t>
    </dgm:pt>
    <dgm:pt modelId="{E11809C5-32E7-3C46-845E-F86694928719}" type="parTrans" cxnId="{CEDEA953-40C2-9847-8A59-02F857334E7C}">
      <dgm:prSet/>
      <dgm:spPr/>
      <dgm:t>
        <a:bodyPr/>
        <a:lstStyle/>
        <a:p>
          <a:endParaRPr lang="en-US"/>
        </a:p>
      </dgm:t>
    </dgm:pt>
    <dgm:pt modelId="{00ED442B-D535-194A-9768-7D457ABDFF00}" type="sibTrans" cxnId="{CEDEA953-40C2-9847-8A59-02F857334E7C}">
      <dgm:prSet/>
      <dgm:spPr/>
      <dgm:t>
        <a:bodyPr/>
        <a:lstStyle/>
        <a:p>
          <a:endParaRPr lang="en-US"/>
        </a:p>
      </dgm:t>
    </dgm:pt>
    <dgm:pt modelId="{57E308DC-0EC2-3A4A-AE1A-51AEC3F6FB4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baseline="0" dirty="0" smtClean="0"/>
            <a:t>Solve to get p</a:t>
          </a:r>
          <a:r>
            <a:rPr lang="en-US" sz="5000" baseline="-25000" dirty="0" smtClean="0"/>
            <a:t>i</a:t>
          </a:r>
          <a:endParaRPr lang="en-US" sz="5000" baseline="-25000" dirty="0"/>
        </a:p>
      </dgm:t>
    </dgm:pt>
    <dgm:pt modelId="{9E72F64B-F4FC-9E4D-8EE4-B467A85DB5BB}" type="parTrans" cxnId="{6F06F21B-2B18-BB4B-966A-C18899732967}">
      <dgm:prSet/>
      <dgm:spPr/>
      <dgm:t>
        <a:bodyPr/>
        <a:lstStyle/>
        <a:p>
          <a:endParaRPr lang="en-US"/>
        </a:p>
      </dgm:t>
    </dgm:pt>
    <dgm:pt modelId="{47279E9B-3DE1-734D-9192-83E819833D93}" type="sibTrans" cxnId="{6F06F21B-2B18-BB4B-966A-C18899732967}">
      <dgm:prSet/>
      <dgm:spPr/>
      <dgm:t>
        <a:bodyPr/>
        <a:lstStyle/>
        <a:p>
          <a:endParaRPr lang="en-US"/>
        </a:p>
      </dgm:t>
    </dgm:pt>
    <dgm:pt modelId="{6A786F66-321C-D144-87D5-6AEFA9B6951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Var</a:t>
          </a:r>
          <a:r>
            <a:rPr lang="en-US" sz="5000" dirty="0" smtClean="0"/>
            <a:t>(q) ~ q(1-q)</a:t>
          </a:r>
          <a:endParaRPr lang="en-US" sz="5000" dirty="0"/>
        </a:p>
      </dgm:t>
    </dgm:pt>
    <dgm:pt modelId="{6DA661F8-EF02-FF4E-BDAA-7AF8DC641AAF}" type="parTrans" cxnId="{E1FF5F0F-3C30-EA4D-A27B-1EC4F659009A}">
      <dgm:prSet/>
      <dgm:spPr/>
      <dgm:t>
        <a:bodyPr/>
        <a:lstStyle/>
        <a:p>
          <a:endParaRPr lang="en-US"/>
        </a:p>
      </dgm:t>
    </dgm:pt>
    <dgm:pt modelId="{A6270F27-CC75-DB4F-B27C-FA3A163E10AA}" type="sibTrans" cxnId="{E1FF5F0F-3C30-EA4D-A27B-1EC4F659009A}">
      <dgm:prSet/>
      <dgm:spPr/>
      <dgm:t>
        <a:bodyPr/>
        <a:lstStyle/>
        <a:p>
          <a:endParaRPr lang="en-US"/>
        </a:p>
      </dgm:t>
    </dgm:pt>
    <dgm:pt modelId="{EAF09015-B620-4843-BA44-7E16D6D51C9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ik</a:t>
          </a:r>
          <a:r>
            <a:rPr lang="en-US" sz="5000" dirty="0" smtClean="0"/>
            <a:t>) </a:t>
          </a:r>
          <a:endParaRPr lang="en-US" sz="5000" dirty="0"/>
        </a:p>
      </dgm:t>
    </dgm:pt>
    <dgm:pt modelId="{93FDBF4A-797E-6944-8397-37C50DB73AA5}" type="parTrans" cxnId="{837DAAB8-08FD-CB40-9368-C88A49066D80}">
      <dgm:prSet/>
      <dgm:spPr/>
      <dgm:t>
        <a:bodyPr/>
        <a:lstStyle/>
        <a:p>
          <a:endParaRPr lang="en-US"/>
        </a:p>
      </dgm:t>
    </dgm:pt>
    <dgm:pt modelId="{9CEC6EA0-D1F2-D74B-AE2E-ACFFFFCD6939}" type="sibTrans" cxnId="{837DAAB8-08FD-CB40-9368-C88A49066D80}">
      <dgm:prSet/>
      <dgm:spPr/>
      <dgm:t>
        <a:bodyPr/>
        <a:lstStyle/>
        <a:p>
          <a:endParaRPr lang="en-US"/>
        </a:p>
      </dgm:t>
    </dgm:pt>
    <dgm:pt modelId="{49570BFE-7D50-9848-8767-AE38C8AEB62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err="1" smtClean="0"/>
            <a:t>Cov</a:t>
          </a:r>
          <a:r>
            <a:rPr lang="en-US" sz="5000" dirty="0" smtClean="0"/>
            <a:t>(</a:t>
          </a:r>
          <a:r>
            <a:rPr lang="en-US" sz="5000" dirty="0" err="1" smtClean="0"/>
            <a:t>q</a:t>
          </a:r>
          <a:r>
            <a:rPr lang="en-US" sz="5000" baseline="-25000" dirty="0" err="1" smtClean="0"/>
            <a:t>ij</a:t>
          </a:r>
          <a:r>
            <a:rPr lang="en-US" sz="5000" dirty="0" err="1" smtClean="0"/>
            <a:t>,q</a:t>
          </a:r>
          <a:r>
            <a:rPr lang="en-US" sz="5000" baseline="-25000" dirty="0" err="1" smtClean="0"/>
            <a:t>ij</a:t>
          </a:r>
          <a:r>
            <a:rPr lang="en-US" sz="5000" dirty="0" smtClean="0"/>
            <a:t>)</a:t>
          </a:r>
          <a:endParaRPr lang="en-US" sz="5000" dirty="0"/>
        </a:p>
      </dgm:t>
    </dgm:pt>
    <dgm:pt modelId="{7F0FCC64-197C-EF44-BFB8-03441512624A}" type="parTrans" cxnId="{581E594E-7755-AC42-B9DC-05F1E9235722}">
      <dgm:prSet/>
      <dgm:spPr/>
      <dgm:t>
        <a:bodyPr/>
        <a:lstStyle/>
        <a:p>
          <a:endParaRPr lang="en-US"/>
        </a:p>
      </dgm:t>
    </dgm:pt>
    <dgm:pt modelId="{F4C95928-736B-2A47-ADAA-73922ADDA6B8}" type="sibTrans" cxnId="{581E594E-7755-AC42-B9DC-05F1E9235722}">
      <dgm:prSet/>
      <dgm:spPr/>
      <dgm:t>
        <a:bodyPr/>
        <a:lstStyle/>
        <a:p>
          <a:endParaRPr lang="en-US"/>
        </a:p>
      </dgm:t>
    </dgm:pt>
    <dgm:pt modelId="{BC511722-39B0-C544-9215-E00E086D6D9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ij</a:t>
          </a:r>
          <a:endParaRPr lang="en-US" sz="5000" dirty="0" smtClean="0"/>
        </a:p>
      </dgm:t>
    </dgm:pt>
    <dgm:pt modelId="{3F3A86FB-CB67-D642-ABF2-0B5740AEC9C5}" type="parTrans" cxnId="{DF29CD4F-7904-2E45-A41F-79E55EE04902}">
      <dgm:prSet/>
      <dgm:spPr/>
      <dgm:t>
        <a:bodyPr/>
        <a:lstStyle/>
        <a:p>
          <a:endParaRPr lang="en-US"/>
        </a:p>
      </dgm:t>
    </dgm:pt>
    <dgm:pt modelId="{BA5D79F3-533E-194C-ABE5-0BEAA9DE3D8E}" type="sibTrans" cxnId="{DF29CD4F-7904-2E45-A41F-79E55EE04902}">
      <dgm:prSet/>
      <dgm:spPr/>
      <dgm:t>
        <a:bodyPr/>
        <a:lstStyle/>
        <a:p>
          <a:endParaRPr lang="en-US"/>
        </a:p>
      </dgm:t>
    </dgm:pt>
    <dgm:pt modelId="{9A15DA94-001B-3749-BD29-ED2F428A5EF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dp</a:t>
          </a:r>
          <a:r>
            <a:rPr lang="en-US" sz="5000" baseline="-25000" dirty="0" smtClean="0"/>
            <a:t>i</a:t>
          </a:r>
          <a:r>
            <a:rPr lang="en-US" sz="5000" dirty="0" smtClean="0"/>
            <a:t>/</a:t>
          </a:r>
          <a:r>
            <a:rPr lang="en-US" sz="5000" dirty="0" err="1" smtClean="0"/>
            <a:t>dq</a:t>
          </a:r>
          <a:r>
            <a:rPr lang="en-US" sz="5000" baseline="-25000" dirty="0" err="1" smtClean="0"/>
            <a:t>jk</a:t>
          </a:r>
          <a:r>
            <a:rPr lang="en-US" sz="5000" dirty="0" smtClean="0"/>
            <a:t> </a:t>
          </a:r>
        </a:p>
      </dgm:t>
    </dgm:pt>
    <dgm:pt modelId="{A3B5D4E9-E83C-754D-BA54-07DF7C596D53}" type="parTrans" cxnId="{4335E355-DEE4-5940-A577-47251E52DDD8}">
      <dgm:prSet/>
      <dgm:spPr/>
      <dgm:t>
        <a:bodyPr/>
        <a:lstStyle/>
        <a:p>
          <a:endParaRPr lang="en-US"/>
        </a:p>
      </dgm:t>
    </dgm:pt>
    <dgm:pt modelId="{6E8ED6EA-BDAB-2546-941D-66BEE8909944}" type="sibTrans" cxnId="{4335E355-DEE4-5940-A577-47251E52DDD8}">
      <dgm:prSet/>
      <dgm:spPr/>
      <dgm:t>
        <a:bodyPr/>
        <a:lstStyle/>
        <a:p>
          <a:endParaRPr lang="en-US"/>
        </a:p>
      </dgm:t>
    </dgm:pt>
    <dgm:pt modelId="{68D95848-EFCF-C74B-8B3E-5464E5A4673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mean</a:t>
          </a:r>
          <a:endParaRPr lang="en-US" sz="5000" dirty="0"/>
        </a:p>
      </dgm:t>
    </dgm:pt>
    <dgm:pt modelId="{D8BE48FA-80D5-2D46-8103-D63AA139B9BC}" type="parTrans" cxnId="{5BEA15F4-01B9-894B-9D83-F53FDA1F6236}">
      <dgm:prSet/>
      <dgm:spPr/>
      <dgm:t>
        <a:bodyPr/>
        <a:lstStyle/>
        <a:p>
          <a:endParaRPr lang="en-US"/>
        </a:p>
      </dgm:t>
    </dgm:pt>
    <dgm:pt modelId="{1CB48D96-7C19-9342-9A3E-30CA81ED0485}" type="sibTrans" cxnId="{5BEA15F4-01B9-894B-9D83-F53FDA1F6236}">
      <dgm:prSet/>
      <dgm:spPr/>
      <dgm:t>
        <a:bodyPr/>
        <a:lstStyle/>
        <a:p>
          <a:endParaRPr lang="en-US"/>
        </a:p>
      </dgm:t>
    </dgm:pt>
    <dgm:pt modelId="{A1C6CD64-1D5E-2145-ADE2-4CA90A397E7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p</a:t>
          </a:r>
          <a:r>
            <a:rPr lang="en-US" sz="5000" baseline="-25000" dirty="0" smtClean="0"/>
            <a:t>i</a:t>
          </a:r>
          <a:r>
            <a:rPr lang="en-US" sz="5000" dirty="0" smtClean="0"/>
            <a:t> variance</a:t>
          </a:r>
          <a:endParaRPr lang="en-US" sz="5000" dirty="0"/>
        </a:p>
      </dgm:t>
    </dgm:pt>
    <dgm:pt modelId="{ECE55DAD-09B4-0945-812D-F209EB8B0285}" type="parTrans" cxnId="{5B76B91E-6398-1748-AAD1-248C12EA16D7}">
      <dgm:prSet/>
      <dgm:spPr/>
      <dgm:t>
        <a:bodyPr/>
        <a:lstStyle/>
        <a:p>
          <a:endParaRPr lang="en-US"/>
        </a:p>
      </dgm:t>
    </dgm:pt>
    <dgm:pt modelId="{5D57D0ED-45B9-CA4F-86C2-744F68C5A205}" type="sibTrans" cxnId="{5B76B91E-6398-1748-AAD1-248C12EA16D7}">
      <dgm:prSet/>
      <dgm:spPr/>
      <dgm:t>
        <a:bodyPr/>
        <a:lstStyle/>
        <a:p>
          <a:endParaRPr lang="en-US"/>
        </a:p>
      </dgm:t>
    </dgm:pt>
    <dgm:pt modelId="{2A545BEE-8B91-AF4E-9E6C-BB8912719D4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000" dirty="0" smtClean="0"/>
            <a:t>Confidence interval size</a:t>
          </a:r>
          <a:endParaRPr lang="en-US" sz="5000" dirty="0"/>
        </a:p>
      </dgm:t>
    </dgm:pt>
    <dgm:pt modelId="{0E88FA0C-BA93-DB4A-8EB1-E8CADAA6E3B4}" type="parTrans" cxnId="{20B85CE3-E9ED-DB4B-AFC7-E21E50188335}">
      <dgm:prSet/>
      <dgm:spPr/>
      <dgm:t>
        <a:bodyPr/>
        <a:lstStyle/>
        <a:p>
          <a:endParaRPr lang="en-US"/>
        </a:p>
      </dgm:t>
    </dgm:pt>
    <dgm:pt modelId="{3E485B0C-A3A7-3747-A517-8AEC4263EF6B}" type="sibTrans" cxnId="{20B85CE3-E9ED-DB4B-AFC7-E21E50188335}">
      <dgm:prSet/>
      <dgm:spPr/>
      <dgm:t>
        <a:bodyPr/>
        <a:lstStyle/>
        <a:p>
          <a:endParaRPr lang="en-US"/>
        </a:p>
      </dgm:t>
    </dgm:pt>
    <dgm:pt modelId="{C7A5FC32-AE72-0B43-A11C-5CC3B880802E}" type="pres">
      <dgm:prSet presAssocID="{38BEECF8-0B02-604B-8C93-6F24C8521E73}" presName="Name0" presStyleCnt="0">
        <dgm:presLayoutVars>
          <dgm:dir/>
          <dgm:resizeHandles val="exact"/>
        </dgm:presLayoutVars>
      </dgm:prSet>
      <dgm:spPr/>
    </dgm:pt>
    <dgm:pt modelId="{8171E798-D9AC-E041-824F-31746C8DCC3B}" type="pres">
      <dgm:prSet presAssocID="{116F74F5-4028-3F45-88E2-8C0B0C95263C}" presName="parAndCh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8DA2A-C56F-944E-942E-1C0A6B4493EC}" type="pres">
      <dgm:prSet presAssocID="{A18E541C-B6F8-F34E-9BA2-931C40DA63B6}" presName="parAndChSpace" presStyleCnt="0"/>
      <dgm:spPr/>
    </dgm:pt>
    <dgm:pt modelId="{827653F9-5CDF-B546-81B1-5AC2A9226BD2}" type="pres">
      <dgm:prSet presAssocID="{0940C72B-4554-074E-BA3E-548C7F341CA7}" presName="parAndCh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6BFCA-30C6-5B4F-A3E9-DAFCF494E87B}" type="pres">
      <dgm:prSet presAssocID="{F4190928-EC8A-7442-B34F-11F3FB06E220}" presName="parAndChSpace" presStyleCnt="0"/>
      <dgm:spPr/>
    </dgm:pt>
    <dgm:pt modelId="{7C3EB1D9-14A3-6F48-AC6B-8A6E615BA113}" type="pres">
      <dgm:prSet presAssocID="{F110C852-6F45-FB48-B1FF-E7AAA445E08A}" presName="parAndCh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5009-8D25-5B46-A551-E1C6EEDC73C0}" type="pres">
      <dgm:prSet presAssocID="{E74471A5-F2F0-EB4B-AF20-2282F540ACA6}" presName="parAndChSpace" presStyleCnt="0"/>
      <dgm:spPr/>
    </dgm:pt>
    <dgm:pt modelId="{15ED0ADA-5FBF-4B4C-9FB1-35E9FCFC8C0A}" type="pres">
      <dgm:prSet presAssocID="{F08485FE-D0FD-7745-B0CE-242137B291CA}" presName="parAndCh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810745-2713-8848-BFC7-AE43B293242F}" type="presOf" srcId="{A1C6CD64-1D5E-2145-ADE2-4CA90A397E7C}" destId="{15ED0ADA-5FBF-4B4C-9FB1-35E9FCFC8C0A}" srcOrd="0" destOrd="2" presId="urn:microsoft.com/office/officeart/2005/8/layout/hChevron3"/>
    <dgm:cxn modelId="{3D3BFF4D-9764-854E-9317-E9790D86133F}" type="presOf" srcId="{6A786F66-321C-D144-87D5-6AEFA9B69512}" destId="{827653F9-5CDF-B546-81B1-5AC2A9226BD2}" srcOrd="0" destOrd="1" presId="urn:microsoft.com/office/officeart/2005/8/layout/hChevron3"/>
    <dgm:cxn modelId="{581E594E-7755-AC42-B9DC-05F1E9235722}" srcId="{0940C72B-4554-074E-BA3E-548C7F341CA7}" destId="{49570BFE-7D50-9848-8767-AE38C8AEB623}" srcOrd="2" destOrd="0" parTransId="{7F0FCC64-197C-EF44-BFB8-03441512624A}" sibTransId="{F4C95928-736B-2A47-ADAA-73922ADDA6B8}"/>
    <dgm:cxn modelId="{2DB55ACF-2B16-584C-BA40-232ABBD569AC}" type="presOf" srcId="{49570BFE-7D50-9848-8767-AE38C8AEB623}" destId="{827653F9-5CDF-B546-81B1-5AC2A9226BD2}" srcOrd="0" destOrd="3" presId="urn:microsoft.com/office/officeart/2005/8/layout/hChevron3"/>
    <dgm:cxn modelId="{A504E3AC-49B5-B34A-A39B-842533B3030A}" type="presOf" srcId="{0940C72B-4554-074E-BA3E-548C7F341CA7}" destId="{827653F9-5CDF-B546-81B1-5AC2A9226BD2}" srcOrd="0" destOrd="0" presId="urn:microsoft.com/office/officeart/2005/8/layout/hChevron3"/>
    <dgm:cxn modelId="{5B76B91E-6398-1748-AAD1-248C12EA16D7}" srcId="{F08485FE-D0FD-7745-B0CE-242137B291CA}" destId="{A1C6CD64-1D5E-2145-ADE2-4CA90A397E7C}" srcOrd="1" destOrd="0" parTransId="{ECE55DAD-09B4-0945-812D-F209EB8B0285}" sibTransId="{5D57D0ED-45B9-CA4F-86C2-744F68C5A205}"/>
    <dgm:cxn modelId="{20B85CE3-E9ED-DB4B-AFC7-E21E50188335}" srcId="{F08485FE-D0FD-7745-B0CE-242137B291CA}" destId="{2A545BEE-8B91-AF4E-9E6C-BB8912719D4D}" srcOrd="2" destOrd="0" parTransId="{0E88FA0C-BA93-DB4A-8EB1-E8CADAA6E3B4}" sibTransId="{3E485B0C-A3A7-3747-A517-8AEC4263EF6B}"/>
    <dgm:cxn modelId="{D0970383-DDAC-2A40-9636-0E59F51BC2D8}" type="presOf" srcId="{F110C852-6F45-FB48-B1FF-E7AAA445E08A}" destId="{7C3EB1D9-14A3-6F48-AC6B-8A6E615BA113}" srcOrd="0" destOrd="0" presId="urn:microsoft.com/office/officeart/2005/8/layout/hChevron3"/>
    <dgm:cxn modelId="{DE691DB2-CB2A-E241-BEED-43DD7FBA4AE1}" type="presOf" srcId="{68D95848-EFCF-C74B-8B3E-5464E5A4673B}" destId="{15ED0ADA-5FBF-4B4C-9FB1-35E9FCFC8C0A}" srcOrd="0" destOrd="1" presId="urn:microsoft.com/office/officeart/2005/8/layout/hChevron3"/>
    <dgm:cxn modelId="{6F06F21B-2B18-BB4B-966A-C18899732967}" srcId="{116F74F5-4028-3F45-88E2-8C0B0C95263C}" destId="{57E308DC-0EC2-3A4A-AE1A-51AEC3F6FB47}" srcOrd="1" destOrd="0" parTransId="{9E72F64B-F4FC-9E4D-8EE4-B467A85DB5BB}" sibTransId="{47279E9B-3DE1-734D-9192-83E819833D93}"/>
    <dgm:cxn modelId="{34B71FE7-A177-C147-B8C0-BD163C70415E}" type="presOf" srcId="{9A15DA94-001B-3749-BD29-ED2F428A5EFB}" destId="{7C3EB1D9-14A3-6F48-AC6B-8A6E615BA113}" srcOrd="0" destOrd="2" presId="urn:microsoft.com/office/officeart/2005/8/layout/hChevron3"/>
    <dgm:cxn modelId="{CEDEA953-40C2-9847-8A59-02F857334E7C}" srcId="{116F74F5-4028-3F45-88E2-8C0B0C95263C}" destId="{EAD6E5A0-9F70-3F45-ACC5-45D1D1E92FFB}" srcOrd="0" destOrd="0" parTransId="{E11809C5-32E7-3C46-845E-F86694928719}" sibTransId="{00ED442B-D535-194A-9768-7D457ABDFF00}"/>
    <dgm:cxn modelId="{31CD2385-630E-BC46-8E6B-5CA93454200D}" type="presOf" srcId="{57E308DC-0EC2-3A4A-AE1A-51AEC3F6FB47}" destId="{8171E798-D9AC-E041-824F-31746C8DCC3B}" srcOrd="0" destOrd="2" presId="urn:microsoft.com/office/officeart/2005/8/layout/hChevron3"/>
    <dgm:cxn modelId="{4E4696E9-F42F-6E4B-A1D6-4EB8482CC257}" type="presOf" srcId="{EAD6E5A0-9F70-3F45-ACC5-45D1D1E92FFB}" destId="{8171E798-D9AC-E041-824F-31746C8DCC3B}" srcOrd="0" destOrd="1" presId="urn:microsoft.com/office/officeart/2005/8/layout/hChevron3"/>
    <dgm:cxn modelId="{415097DD-1744-694A-8AEF-A4608CB56BCB}" srcId="{38BEECF8-0B02-604B-8C93-6F24C8521E73}" destId="{F110C852-6F45-FB48-B1FF-E7AAA445E08A}" srcOrd="2" destOrd="0" parTransId="{9EFCFFDB-A8ED-7D47-8710-26948EB2A4B9}" sibTransId="{E74471A5-F2F0-EB4B-AF20-2282F540ACA6}"/>
    <dgm:cxn modelId="{EF9864EC-B403-304B-A8B7-6FD6B2927254}" type="presOf" srcId="{F08485FE-D0FD-7745-B0CE-242137B291CA}" destId="{15ED0ADA-5FBF-4B4C-9FB1-35E9FCFC8C0A}" srcOrd="0" destOrd="0" presId="urn:microsoft.com/office/officeart/2005/8/layout/hChevron3"/>
    <dgm:cxn modelId="{F8257343-A0A8-BB4E-923A-8B8922045064}" type="presOf" srcId="{BC511722-39B0-C544-9215-E00E086D6D9D}" destId="{7C3EB1D9-14A3-6F48-AC6B-8A6E615BA113}" srcOrd="0" destOrd="1" presId="urn:microsoft.com/office/officeart/2005/8/layout/hChevron3"/>
    <dgm:cxn modelId="{ADBADC1C-C3FF-1141-9138-7F3B039C5592}" srcId="{38BEECF8-0B02-604B-8C93-6F24C8521E73}" destId="{0940C72B-4554-074E-BA3E-548C7F341CA7}" srcOrd="1" destOrd="0" parTransId="{DA754511-A3C2-ED43-9303-E46DF35D80A8}" sibTransId="{F4190928-EC8A-7442-B34F-11F3FB06E220}"/>
    <dgm:cxn modelId="{5BEA15F4-01B9-894B-9D83-F53FDA1F6236}" srcId="{F08485FE-D0FD-7745-B0CE-242137B291CA}" destId="{68D95848-EFCF-C74B-8B3E-5464E5A4673B}" srcOrd="0" destOrd="0" parTransId="{D8BE48FA-80D5-2D46-8103-D63AA139B9BC}" sibTransId="{1CB48D96-7C19-9342-9A3E-30CA81ED0485}"/>
    <dgm:cxn modelId="{8D49BACA-E91E-5E47-B1F3-9C5DB6633183}" srcId="{38BEECF8-0B02-604B-8C93-6F24C8521E73}" destId="{116F74F5-4028-3F45-88E2-8C0B0C95263C}" srcOrd="0" destOrd="0" parTransId="{ACE8C5C1-36D9-D74D-8610-4DE5A697F5BD}" sibTransId="{A18E541C-B6F8-F34E-9BA2-931C40DA63B6}"/>
    <dgm:cxn modelId="{837DAAB8-08FD-CB40-9368-C88A49066D80}" srcId="{0940C72B-4554-074E-BA3E-548C7F341CA7}" destId="{EAF09015-B620-4843-BA44-7E16D6D51C9B}" srcOrd="1" destOrd="0" parTransId="{93FDBF4A-797E-6944-8397-37C50DB73AA5}" sibTransId="{9CEC6EA0-D1F2-D74B-AE2E-ACFFFFCD6939}"/>
    <dgm:cxn modelId="{DF29CD4F-7904-2E45-A41F-79E55EE04902}" srcId="{F110C852-6F45-FB48-B1FF-E7AAA445E08A}" destId="{BC511722-39B0-C544-9215-E00E086D6D9D}" srcOrd="0" destOrd="0" parTransId="{3F3A86FB-CB67-D642-ABF2-0B5740AEC9C5}" sibTransId="{BA5D79F3-533E-194C-ABE5-0BEAA9DE3D8E}"/>
    <dgm:cxn modelId="{E1FF5F0F-3C30-EA4D-A27B-1EC4F659009A}" srcId="{0940C72B-4554-074E-BA3E-548C7F341CA7}" destId="{6A786F66-321C-D144-87D5-6AEFA9B69512}" srcOrd="0" destOrd="0" parTransId="{6DA661F8-EF02-FF4E-BDAA-7AF8DC641AAF}" sibTransId="{A6270F27-CC75-DB4F-B27C-FA3A163E10AA}"/>
    <dgm:cxn modelId="{572467C0-6817-5043-906F-8F87732B3EBD}" type="presOf" srcId="{EAF09015-B620-4843-BA44-7E16D6D51C9B}" destId="{827653F9-5CDF-B546-81B1-5AC2A9226BD2}" srcOrd="0" destOrd="2" presId="urn:microsoft.com/office/officeart/2005/8/layout/hChevron3"/>
    <dgm:cxn modelId="{E4DDD113-FF0C-1546-81FC-1E0E2EE1052C}" srcId="{38BEECF8-0B02-604B-8C93-6F24C8521E73}" destId="{F08485FE-D0FD-7745-B0CE-242137B291CA}" srcOrd="3" destOrd="0" parTransId="{696F3056-08D5-0344-A7DC-64D0E19B860B}" sibTransId="{6D5FF295-B56C-1E46-B4C0-BF9D53C99390}"/>
    <dgm:cxn modelId="{4335E355-DEE4-5940-A577-47251E52DDD8}" srcId="{F110C852-6F45-FB48-B1FF-E7AAA445E08A}" destId="{9A15DA94-001B-3749-BD29-ED2F428A5EFB}" srcOrd="1" destOrd="0" parTransId="{A3B5D4E9-E83C-754D-BA54-07DF7C596D53}" sibTransId="{6E8ED6EA-BDAB-2546-941D-66BEE8909944}"/>
    <dgm:cxn modelId="{F1F69144-65CE-044A-96E9-93E945DBFEBC}" type="presOf" srcId="{2A545BEE-8B91-AF4E-9E6C-BB8912719D4D}" destId="{15ED0ADA-5FBF-4B4C-9FB1-35E9FCFC8C0A}" srcOrd="0" destOrd="3" presId="urn:microsoft.com/office/officeart/2005/8/layout/hChevron3"/>
    <dgm:cxn modelId="{C2722587-12F1-2D45-982E-6F02684F82B8}" type="presOf" srcId="{38BEECF8-0B02-604B-8C93-6F24C8521E73}" destId="{C7A5FC32-AE72-0B43-A11C-5CC3B880802E}" srcOrd="0" destOrd="0" presId="urn:microsoft.com/office/officeart/2005/8/layout/hChevron3"/>
    <dgm:cxn modelId="{5B263478-30F0-1C4F-88B0-E8D5DDCFFB2E}" type="presOf" srcId="{116F74F5-4028-3F45-88E2-8C0B0C95263C}" destId="{8171E798-D9AC-E041-824F-31746C8DCC3B}" srcOrd="0" destOrd="0" presId="urn:microsoft.com/office/officeart/2005/8/layout/hChevron3"/>
    <dgm:cxn modelId="{2883173F-2AF0-4C4E-B63A-A67287E16B7E}" type="presParOf" srcId="{C7A5FC32-AE72-0B43-A11C-5CC3B880802E}" destId="{8171E798-D9AC-E041-824F-31746C8DCC3B}" srcOrd="0" destOrd="0" presId="urn:microsoft.com/office/officeart/2005/8/layout/hChevron3"/>
    <dgm:cxn modelId="{39EDC7E0-A4D7-A849-BA72-316433B845C8}" type="presParOf" srcId="{C7A5FC32-AE72-0B43-A11C-5CC3B880802E}" destId="{E0E8DA2A-C56F-944E-942E-1C0A6B4493EC}" srcOrd="1" destOrd="0" presId="urn:microsoft.com/office/officeart/2005/8/layout/hChevron3"/>
    <dgm:cxn modelId="{24D16B28-1EC8-A842-B307-87A5973CA6E9}" type="presParOf" srcId="{C7A5FC32-AE72-0B43-A11C-5CC3B880802E}" destId="{827653F9-5CDF-B546-81B1-5AC2A9226BD2}" srcOrd="2" destOrd="0" presId="urn:microsoft.com/office/officeart/2005/8/layout/hChevron3"/>
    <dgm:cxn modelId="{5CE43BA3-84D8-A445-A059-FB1921D51C59}" type="presParOf" srcId="{C7A5FC32-AE72-0B43-A11C-5CC3B880802E}" destId="{9726BFCA-30C6-5B4F-A3E9-DAFCF494E87B}" srcOrd="3" destOrd="0" presId="urn:microsoft.com/office/officeart/2005/8/layout/hChevron3"/>
    <dgm:cxn modelId="{64BAA398-6FA7-C14B-8F4A-1BC91FE8E30B}" type="presParOf" srcId="{C7A5FC32-AE72-0B43-A11C-5CC3B880802E}" destId="{7C3EB1D9-14A3-6F48-AC6B-8A6E615BA113}" srcOrd="4" destOrd="0" presId="urn:microsoft.com/office/officeart/2005/8/layout/hChevron3"/>
    <dgm:cxn modelId="{77D45DC1-915C-174C-81D2-634DA1608A49}" type="presParOf" srcId="{C7A5FC32-AE72-0B43-A11C-5CC3B880802E}" destId="{F8B35009-8D25-5B46-A551-E1C6EEDC73C0}" srcOrd="5" destOrd="0" presId="urn:microsoft.com/office/officeart/2005/8/layout/hChevron3"/>
    <dgm:cxn modelId="{434F3B0D-2444-124F-A06D-E496658DDC14}" type="presParOf" srcId="{C7A5FC32-AE72-0B43-A11C-5CC3B880802E}" destId="{15ED0ADA-5FBF-4B4C-9FB1-35E9FCFC8C0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1767C-5586-8C4C-AD3D-B94EA0786521}" type="doc">
      <dgm:prSet loTypeId="urn:microsoft.com/office/officeart/2005/8/layout/vProcess5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D18354-EEC6-DC4B-94F7-86716569C187}">
      <dgm:prSet phldrT="[Text]" custT="1"/>
      <dgm:spPr/>
      <dgm:t>
        <a:bodyPr/>
        <a:lstStyle/>
        <a:p>
          <a:r>
            <a:rPr lang="en-US" sz="5000" dirty="0" smtClean="0"/>
            <a:t>For N &gt; 3 workers, </a:t>
          </a:r>
          <a:r>
            <a:rPr lang="en-US" sz="5000" dirty="0" smtClean="0"/>
            <a:t>form N</a:t>
          </a:r>
          <a:r>
            <a:rPr lang="en-US" sz="5000" baseline="30000" dirty="0" smtClean="0"/>
            <a:t>2</a:t>
          </a:r>
          <a:r>
            <a:rPr lang="en-US" sz="5000" dirty="0" smtClean="0"/>
            <a:t> </a:t>
          </a:r>
          <a:r>
            <a:rPr lang="en-US" sz="5000" dirty="0" smtClean="0"/>
            <a:t>groups of 3 workers</a:t>
          </a:r>
          <a:endParaRPr lang="en-US" sz="5000" dirty="0"/>
        </a:p>
      </dgm:t>
    </dgm:pt>
    <dgm:pt modelId="{41712BE1-F63C-F041-B467-CDE5F22A166E}" type="parTrans" cxnId="{8DDF2796-AC10-1B44-A3F8-8C3CEA19D4FB}">
      <dgm:prSet/>
      <dgm:spPr/>
      <dgm:t>
        <a:bodyPr/>
        <a:lstStyle/>
        <a:p>
          <a:endParaRPr lang="en-US"/>
        </a:p>
      </dgm:t>
    </dgm:pt>
    <dgm:pt modelId="{08F5DCDA-3488-3746-B819-8C9473C0876D}" type="sibTrans" cxnId="{8DDF2796-AC10-1B44-A3F8-8C3CEA19D4FB}">
      <dgm:prSet/>
      <dgm:spPr/>
      <dgm:t>
        <a:bodyPr/>
        <a:lstStyle/>
        <a:p>
          <a:endParaRPr lang="en-US"/>
        </a:p>
      </dgm:t>
    </dgm:pt>
    <dgm:pt modelId="{6D8ED790-0ECA-684A-8A6F-AFB07CF60DB2}">
      <dgm:prSet phldrT="[Text]" custT="1"/>
      <dgm:spPr/>
      <dgm:t>
        <a:bodyPr/>
        <a:lstStyle/>
        <a:p>
          <a:r>
            <a:rPr lang="en-US" sz="5000" dirty="0" smtClean="0"/>
            <a:t>Find </a:t>
          </a:r>
          <a:r>
            <a:rPr lang="en-US" sz="5000" dirty="0" smtClean="0"/>
            <a:t>group-wise </a:t>
          </a:r>
          <a:r>
            <a:rPr lang="en-US" sz="5000" dirty="0" smtClean="0"/>
            <a:t>estimates, variances. Inter-group </a:t>
          </a:r>
          <a:r>
            <a:rPr lang="en-US" sz="5000" dirty="0" err="1" smtClean="0"/>
            <a:t>covariances</a:t>
          </a:r>
          <a:endParaRPr lang="en-US" sz="5000" dirty="0"/>
        </a:p>
      </dgm:t>
    </dgm:pt>
    <dgm:pt modelId="{87C5967E-2828-F548-8330-FC2927037D06}" type="parTrans" cxnId="{AF6AF3F9-7909-8D40-BCD8-C6EB0B019DBC}">
      <dgm:prSet/>
      <dgm:spPr/>
      <dgm:t>
        <a:bodyPr/>
        <a:lstStyle/>
        <a:p>
          <a:endParaRPr lang="en-US"/>
        </a:p>
      </dgm:t>
    </dgm:pt>
    <dgm:pt modelId="{39F1169B-A241-E740-8AFE-164B4CAF360C}" type="sibTrans" cxnId="{AF6AF3F9-7909-8D40-BCD8-C6EB0B019DBC}">
      <dgm:prSet/>
      <dgm:spPr/>
      <dgm:t>
        <a:bodyPr/>
        <a:lstStyle/>
        <a:p>
          <a:endParaRPr lang="en-US"/>
        </a:p>
      </dgm:t>
    </dgm:pt>
    <dgm:pt modelId="{9A59AF38-19A0-4440-85A0-70A46CE98964}">
      <dgm:prSet phldrT="[Text]" custT="1"/>
      <dgm:spPr/>
      <dgm:t>
        <a:bodyPr/>
        <a:lstStyle/>
        <a:p>
          <a:r>
            <a:rPr lang="en-US" sz="5000" dirty="0" smtClean="0"/>
            <a:t>Combine group estimates using optimized weights</a:t>
          </a:r>
          <a:endParaRPr lang="en-US" sz="5000" dirty="0"/>
        </a:p>
      </dgm:t>
    </dgm:pt>
    <dgm:pt modelId="{79E55FD7-0082-4543-8D75-DFA1C2CEE020}" type="parTrans" cxnId="{D7DEDED2-A1AE-DA4F-82C1-255ADC27E98A}">
      <dgm:prSet/>
      <dgm:spPr/>
      <dgm:t>
        <a:bodyPr/>
        <a:lstStyle/>
        <a:p>
          <a:endParaRPr lang="en-US"/>
        </a:p>
      </dgm:t>
    </dgm:pt>
    <dgm:pt modelId="{31E81591-744D-B147-A833-321BE91B89A6}" type="sibTrans" cxnId="{D7DEDED2-A1AE-DA4F-82C1-255ADC27E98A}">
      <dgm:prSet/>
      <dgm:spPr/>
      <dgm:t>
        <a:bodyPr/>
        <a:lstStyle/>
        <a:p>
          <a:endParaRPr lang="en-US"/>
        </a:p>
      </dgm:t>
    </dgm:pt>
    <dgm:pt modelId="{3E1F06B2-3BD3-0C42-B8D8-893FAF04CE6A}" type="pres">
      <dgm:prSet presAssocID="{0721767C-5586-8C4C-AD3D-B94EA078652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DE1D0-9EE8-1445-89BA-7B63B86C941F}" type="pres">
      <dgm:prSet presAssocID="{0721767C-5586-8C4C-AD3D-B94EA0786521}" presName="dummyMaxCanvas" presStyleCnt="0">
        <dgm:presLayoutVars/>
      </dgm:prSet>
      <dgm:spPr/>
    </dgm:pt>
    <dgm:pt modelId="{57108BB2-D7A5-EE4A-BD3A-F5000F9D57D9}" type="pres">
      <dgm:prSet presAssocID="{0721767C-5586-8C4C-AD3D-B94EA078652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9F74A-FA60-994D-9026-A3D2D24AC42C}" type="pres">
      <dgm:prSet presAssocID="{0721767C-5586-8C4C-AD3D-B94EA078652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FB083-1037-4845-8022-B118F3D4F03C}" type="pres">
      <dgm:prSet presAssocID="{0721767C-5586-8C4C-AD3D-B94EA078652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FF437-7EFA-B04E-8954-743B98D9016A}" type="pres">
      <dgm:prSet presAssocID="{0721767C-5586-8C4C-AD3D-B94EA078652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50A68-9F59-D64D-AD40-4B5480121BEF}" type="pres">
      <dgm:prSet presAssocID="{0721767C-5586-8C4C-AD3D-B94EA078652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C9AB0-0417-2244-B295-2C79992F2CAB}" type="pres">
      <dgm:prSet presAssocID="{0721767C-5586-8C4C-AD3D-B94EA078652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1B193-B7CD-C24F-B198-35F262013BF5}" type="pres">
      <dgm:prSet presAssocID="{0721767C-5586-8C4C-AD3D-B94EA078652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96ABD-9279-564D-A5D8-5548BE42CD19}" type="pres">
      <dgm:prSet presAssocID="{0721767C-5586-8C4C-AD3D-B94EA078652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DC598-4149-FE48-97DE-E4EFD78F8432}" type="presOf" srcId="{88D18354-EEC6-DC4B-94F7-86716569C187}" destId="{6D1C9AB0-0417-2244-B295-2C79992F2CAB}" srcOrd="1" destOrd="0" presId="urn:microsoft.com/office/officeart/2005/8/layout/vProcess5"/>
    <dgm:cxn modelId="{0A4F2346-673D-C840-8018-6D7DD54ECD80}" type="presOf" srcId="{9A59AF38-19A0-4440-85A0-70A46CE98964}" destId="{20896ABD-9279-564D-A5D8-5548BE42CD19}" srcOrd="1" destOrd="0" presId="urn:microsoft.com/office/officeart/2005/8/layout/vProcess5"/>
    <dgm:cxn modelId="{3513C340-68E6-574B-88A7-0ADF501BA9AA}" type="presOf" srcId="{39F1169B-A241-E740-8AFE-164B4CAF360C}" destId="{89550A68-9F59-D64D-AD40-4B5480121BEF}" srcOrd="0" destOrd="0" presId="urn:microsoft.com/office/officeart/2005/8/layout/vProcess5"/>
    <dgm:cxn modelId="{A64B23D7-B0EB-574A-A724-3A3F283211D9}" type="presOf" srcId="{88D18354-EEC6-DC4B-94F7-86716569C187}" destId="{57108BB2-D7A5-EE4A-BD3A-F5000F9D57D9}" srcOrd="0" destOrd="0" presId="urn:microsoft.com/office/officeart/2005/8/layout/vProcess5"/>
    <dgm:cxn modelId="{AFC7BF25-7CB2-5B44-8D1F-957B3F9B2EAB}" type="presOf" srcId="{9A59AF38-19A0-4440-85A0-70A46CE98964}" destId="{EF9FB083-1037-4845-8022-B118F3D4F03C}" srcOrd="0" destOrd="0" presId="urn:microsoft.com/office/officeart/2005/8/layout/vProcess5"/>
    <dgm:cxn modelId="{60FC5AA4-7AC3-B547-8498-826D0EE05EB3}" type="presOf" srcId="{0721767C-5586-8C4C-AD3D-B94EA0786521}" destId="{3E1F06B2-3BD3-0C42-B8D8-893FAF04CE6A}" srcOrd="0" destOrd="0" presId="urn:microsoft.com/office/officeart/2005/8/layout/vProcess5"/>
    <dgm:cxn modelId="{D7DEDED2-A1AE-DA4F-82C1-255ADC27E98A}" srcId="{0721767C-5586-8C4C-AD3D-B94EA0786521}" destId="{9A59AF38-19A0-4440-85A0-70A46CE98964}" srcOrd="2" destOrd="0" parTransId="{79E55FD7-0082-4543-8D75-DFA1C2CEE020}" sibTransId="{31E81591-744D-B147-A833-321BE91B89A6}"/>
    <dgm:cxn modelId="{60446541-C186-2C4B-B824-9F8DAC6B2BE9}" type="presOf" srcId="{6D8ED790-0ECA-684A-8A6F-AFB07CF60DB2}" destId="{3839F74A-FA60-994D-9026-A3D2D24AC42C}" srcOrd="0" destOrd="0" presId="urn:microsoft.com/office/officeart/2005/8/layout/vProcess5"/>
    <dgm:cxn modelId="{635643FF-E3EB-9846-AF7B-12ABE1218D57}" type="presOf" srcId="{6D8ED790-0ECA-684A-8A6F-AFB07CF60DB2}" destId="{CCF1B193-B7CD-C24F-B198-35F262013BF5}" srcOrd="1" destOrd="0" presId="urn:microsoft.com/office/officeart/2005/8/layout/vProcess5"/>
    <dgm:cxn modelId="{29DD5942-C189-D842-B8F2-B0C00462C05F}" type="presOf" srcId="{08F5DCDA-3488-3746-B819-8C9473C0876D}" destId="{D98FF437-7EFA-B04E-8954-743B98D9016A}" srcOrd="0" destOrd="0" presId="urn:microsoft.com/office/officeart/2005/8/layout/vProcess5"/>
    <dgm:cxn modelId="{AF6AF3F9-7909-8D40-BCD8-C6EB0B019DBC}" srcId="{0721767C-5586-8C4C-AD3D-B94EA0786521}" destId="{6D8ED790-0ECA-684A-8A6F-AFB07CF60DB2}" srcOrd="1" destOrd="0" parTransId="{87C5967E-2828-F548-8330-FC2927037D06}" sibTransId="{39F1169B-A241-E740-8AFE-164B4CAF360C}"/>
    <dgm:cxn modelId="{8DDF2796-AC10-1B44-A3F8-8C3CEA19D4FB}" srcId="{0721767C-5586-8C4C-AD3D-B94EA0786521}" destId="{88D18354-EEC6-DC4B-94F7-86716569C187}" srcOrd="0" destOrd="0" parTransId="{41712BE1-F63C-F041-B467-CDE5F22A166E}" sibTransId="{08F5DCDA-3488-3746-B819-8C9473C0876D}"/>
    <dgm:cxn modelId="{DB977489-3BD0-6E4C-A99A-95F1C0AA1105}" type="presParOf" srcId="{3E1F06B2-3BD3-0C42-B8D8-893FAF04CE6A}" destId="{ED1DE1D0-9EE8-1445-89BA-7B63B86C941F}" srcOrd="0" destOrd="0" presId="urn:microsoft.com/office/officeart/2005/8/layout/vProcess5"/>
    <dgm:cxn modelId="{5E2E1481-9094-E949-8C7E-12939B07E739}" type="presParOf" srcId="{3E1F06B2-3BD3-0C42-B8D8-893FAF04CE6A}" destId="{57108BB2-D7A5-EE4A-BD3A-F5000F9D57D9}" srcOrd="1" destOrd="0" presId="urn:microsoft.com/office/officeart/2005/8/layout/vProcess5"/>
    <dgm:cxn modelId="{462191C3-EEFE-494F-8B95-BCEE2066786D}" type="presParOf" srcId="{3E1F06B2-3BD3-0C42-B8D8-893FAF04CE6A}" destId="{3839F74A-FA60-994D-9026-A3D2D24AC42C}" srcOrd="2" destOrd="0" presId="urn:microsoft.com/office/officeart/2005/8/layout/vProcess5"/>
    <dgm:cxn modelId="{386A5E85-6F53-E746-A4E5-C6961CC3D4A4}" type="presParOf" srcId="{3E1F06B2-3BD3-0C42-B8D8-893FAF04CE6A}" destId="{EF9FB083-1037-4845-8022-B118F3D4F03C}" srcOrd="3" destOrd="0" presId="urn:microsoft.com/office/officeart/2005/8/layout/vProcess5"/>
    <dgm:cxn modelId="{CCF70EEF-A389-4443-A6F4-EBB2420759BC}" type="presParOf" srcId="{3E1F06B2-3BD3-0C42-B8D8-893FAF04CE6A}" destId="{D98FF437-7EFA-B04E-8954-743B98D9016A}" srcOrd="4" destOrd="0" presId="urn:microsoft.com/office/officeart/2005/8/layout/vProcess5"/>
    <dgm:cxn modelId="{2297F015-F7B1-BA4D-98B9-2FAB69B030D1}" type="presParOf" srcId="{3E1F06B2-3BD3-0C42-B8D8-893FAF04CE6A}" destId="{89550A68-9F59-D64D-AD40-4B5480121BEF}" srcOrd="5" destOrd="0" presId="urn:microsoft.com/office/officeart/2005/8/layout/vProcess5"/>
    <dgm:cxn modelId="{93393F48-BA4D-AC45-8AD5-C57E3D0B397C}" type="presParOf" srcId="{3E1F06B2-3BD3-0C42-B8D8-893FAF04CE6A}" destId="{6D1C9AB0-0417-2244-B295-2C79992F2CAB}" srcOrd="6" destOrd="0" presId="urn:microsoft.com/office/officeart/2005/8/layout/vProcess5"/>
    <dgm:cxn modelId="{2200E8AE-C707-DA49-B30B-EE2770D50336}" type="presParOf" srcId="{3E1F06B2-3BD3-0C42-B8D8-893FAF04CE6A}" destId="{CCF1B193-B7CD-C24F-B198-35F262013BF5}" srcOrd="7" destOrd="0" presId="urn:microsoft.com/office/officeart/2005/8/layout/vProcess5"/>
    <dgm:cxn modelId="{9B222437-2A3F-A048-9EEC-EED42AE50A2D}" type="presParOf" srcId="{3E1F06B2-3BD3-0C42-B8D8-893FAF04CE6A}" destId="{20896ABD-9279-564D-A5D8-5548BE42CD1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D25DF-03C8-1244-B66D-87338F218367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DE32AA06-847D-CD43-B1D6-F403C8FDDF88}">
      <dgm:prSet phldrT="[Text]"/>
      <dgm:spPr/>
      <dgm:t>
        <a:bodyPr/>
        <a:lstStyle/>
        <a:p>
          <a:r>
            <a:rPr lang="en-US" dirty="0" smtClean="0"/>
            <a:t>Confusion Matrix P</a:t>
          </a:r>
          <a:r>
            <a:rPr lang="en-US" baseline="-25000" dirty="0" smtClean="0"/>
            <a:t>i</a:t>
          </a:r>
        </a:p>
        <a:p>
          <a:r>
            <a:rPr lang="en-US" baseline="0" dirty="0" smtClean="0"/>
            <a:t>Selectivity Vector S</a:t>
          </a:r>
          <a:r>
            <a:rPr lang="en-US" dirty="0" smtClean="0"/>
            <a:t> </a:t>
          </a:r>
          <a:endParaRPr lang="en-US" dirty="0"/>
        </a:p>
      </dgm:t>
    </dgm:pt>
    <dgm:pt modelId="{10078C6D-A626-2048-99A3-FDC59CC3B9C8}" type="parTrans" cxnId="{4B264CF8-3B3C-F145-A1C5-C3DDF66A6560}">
      <dgm:prSet/>
      <dgm:spPr/>
      <dgm:t>
        <a:bodyPr/>
        <a:lstStyle/>
        <a:p>
          <a:endParaRPr lang="en-US"/>
        </a:p>
      </dgm:t>
    </dgm:pt>
    <dgm:pt modelId="{B6277B0C-AF69-474B-B59F-86F8A33FE8D7}" type="sibTrans" cxnId="{4B264CF8-3B3C-F145-A1C5-C3DDF66A6560}">
      <dgm:prSet/>
      <dgm:spPr/>
      <dgm:t>
        <a:bodyPr/>
        <a:lstStyle/>
        <a:p>
          <a:endParaRPr lang="en-US"/>
        </a:p>
      </dgm:t>
    </dgm:pt>
    <dgm:pt modelId="{F25D931D-6CAB-404F-92EA-03699E5DFDCB}">
      <dgm:prSet phldrT="[Text]"/>
      <dgm:spPr/>
      <dgm:t>
        <a:bodyPr/>
        <a:lstStyle/>
        <a:p>
          <a:r>
            <a:rPr lang="en-US" dirty="0" smtClean="0"/>
            <a:t>Response = </a:t>
          </a:r>
          <a:r>
            <a:rPr lang="en-US" dirty="0" err="1" smtClean="0"/>
            <a:t>P</a:t>
          </a:r>
          <a:r>
            <a:rPr lang="en-US" baseline="-25000" dirty="0" err="1" smtClean="0"/>
            <a:t>i</a:t>
          </a:r>
          <a:r>
            <a:rPr lang="en-US" dirty="0" err="1" smtClean="0"/>
            <a:t>S</a:t>
          </a:r>
          <a:endParaRPr lang="en-US" dirty="0" smtClean="0"/>
        </a:p>
        <a:p>
          <a:r>
            <a:rPr lang="en-US" dirty="0" smtClean="0"/>
            <a:t>Comparison Matrix </a:t>
          </a:r>
          <a:r>
            <a:rPr lang="en-US" dirty="0" err="1" smtClean="0"/>
            <a:t>P</a:t>
          </a:r>
          <a:r>
            <a:rPr lang="en-US" baseline="-25000" dirty="0" err="1" smtClean="0"/>
            <a:t>i</a:t>
          </a:r>
          <a:r>
            <a:rPr lang="en-US" baseline="30000" dirty="0" err="1" smtClean="0"/>
            <a:t>T</a:t>
          </a:r>
          <a:r>
            <a:rPr lang="en-US" dirty="0" err="1" smtClean="0"/>
            <a:t>P</a:t>
          </a:r>
          <a:r>
            <a:rPr lang="en-US" baseline="-25000" dirty="0" err="1" smtClean="0"/>
            <a:t>j</a:t>
          </a:r>
          <a:endParaRPr lang="en-US" baseline="-25000" dirty="0"/>
        </a:p>
      </dgm:t>
    </dgm:pt>
    <dgm:pt modelId="{20134E7B-21D2-644B-AF56-3F5DE17581A9}" type="parTrans" cxnId="{D89C9AD0-95AC-4B43-AC3C-DCDCA56B901D}">
      <dgm:prSet/>
      <dgm:spPr/>
      <dgm:t>
        <a:bodyPr/>
        <a:lstStyle/>
        <a:p>
          <a:endParaRPr lang="en-US"/>
        </a:p>
      </dgm:t>
    </dgm:pt>
    <dgm:pt modelId="{9BBA481B-4F04-9248-BA2F-8032476C53A5}" type="sibTrans" cxnId="{D89C9AD0-95AC-4B43-AC3C-DCDCA56B901D}">
      <dgm:prSet/>
      <dgm:spPr/>
      <dgm:t>
        <a:bodyPr/>
        <a:lstStyle/>
        <a:p>
          <a:endParaRPr lang="en-US"/>
        </a:p>
      </dgm:t>
    </dgm:pt>
    <dgm:pt modelId="{279D3068-46E7-5D4B-9306-131F0F487A68}">
      <dgm:prSet phldrT="[Text]"/>
      <dgm:spPr/>
      <dgm:t>
        <a:bodyPr/>
        <a:lstStyle/>
        <a:p>
          <a:r>
            <a:rPr lang="en-US" dirty="0" smtClean="0"/>
            <a:t>Solve to obtain P</a:t>
          </a:r>
          <a:r>
            <a:rPr lang="en-US" baseline="-25000" dirty="0" smtClean="0"/>
            <a:t>i</a:t>
          </a:r>
          <a:r>
            <a:rPr lang="en-US" dirty="0" smtClean="0"/>
            <a:t>, S</a:t>
          </a:r>
          <a:endParaRPr lang="en-US" baseline="-25000" dirty="0"/>
        </a:p>
      </dgm:t>
    </dgm:pt>
    <dgm:pt modelId="{1792BA77-5487-084C-9A56-A624F60C756F}" type="parTrans" cxnId="{88E9B05A-DEB2-F445-B8C1-842B9FB33194}">
      <dgm:prSet/>
      <dgm:spPr/>
      <dgm:t>
        <a:bodyPr/>
        <a:lstStyle/>
        <a:p>
          <a:endParaRPr lang="en-US"/>
        </a:p>
      </dgm:t>
    </dgm:pt>
    <dgm:pt modelId="{0F616914-2CBF-8C40-B101-CAE91C625BEF}" type="sibTrans" cxnId="{88E9B05A-DEB2-F445-B8C1-842B9FB33194}">
      <dgm:prSet/>
      <dgm:spPr/>
      <dgm:t>
        <a:bodyPr/>
        <a:lstStyle/>
        <a:p>
          <a:endParaRPr lang="en-US"/>
        </a:p>
      </dgm:t>
    </dgm:pt>
    <dgm:pt modelId="{C60AC660-551B-FE47-A691-1ED3D791AE65}" type="pres">
      <dgm:prSet presAssocID="{6E0D25DF-03C8-1244-B66D-87338F218367}" presName="CompostProcess" presStyleCnt="0">
        <dgm:presLayoutVars>
          <dgm:dir/>
          <dgm:resizeHandles val="exact"/>
        </dgm:presLayoutVars>
      </dgm:prSet>
      <dgm:spPr/>
    </dgm:pt>
    <dgm:pt modelId="{D32E971F-FD44-2247-BD07-AAA285C27DCB}" type="pres">
      <dgm:prSet presAssocID="{6E0D25DF-03C8-1244-B66D-87338F218367}" presName="arrow" presStyleLbl="bgShp" presStyleIdx="0" presStyleCnt="1"/>
      <dgm:spPr/>
    </dgm:pt>
    <dgm:pt modelId="{7836D192-13EE-1C4E-8198-6346153F79B6}" type="pres">
      <dgm:prSet presAssocID="{6E0D25DF-03C8-1244-B66D-87338F218367}" presName="linearProcess" presStyleCnt="0"/>
      <dgm:spPr/>
    </dgm:pt>
    <dgm:pt modelId="{C28C47B9-E894-A749-85E9-8BC234D6E4D9}" type="pres">
      <dgm:prSet presAssocID="{DE32AA06-847D-CD43-B1D6-F403C8FDDF8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B84B1-3C8D-A249-83B8-9FFFD780B2A0}" type="pres">
      <dgm:prSet presAssocID="{B6277B0C-AF69-474B-B59F-86F8A33FE8D7}" presName="sibTrans" presStyleCnt="0"/>
      <dgm:spPr/>
    </dgm:pt>
    <dgm:pt modelId="{BE327FDC-9C74-A34E-A201-274004C830D8}" type="pres">
      <dgm:prSet presAssocID="{F25D931D-6CAB-404F-92EA-03699E5DFDC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4FCB8-7CB6-4C47-8F5A-AFC08F66B2D9}" type="pres">
      <dgm:prSet presAssocID="{9BBA481B-4F04-9248-BA2F-8032476C53A5}" presName="sibTrans" presStyleCnt="0"/>
      <dgm:spPr/>
    </dgm:pt>
    <dgm:pt modelId="{0B63FC49-6A56-DC4D-B2D4-219506473C8F}" type="pres">
      <dgm:prSet presAssocID="{279D3068-46E7-5D4B-9306-131F0F487A6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960E3-5435-374A-BC3D-17C0009DB591}" type="presOf" srcId="{DE32AA06-847D-CD43-B1D6-F403C8FDDF88}" destId="{C28C47B9-E894-A749-85E9-8BC234D6E4D9}" srcOrd="0" destOrd="0" presId="urn:microsoft.com/office/officeart/2005/8/layout/hProcess9"/>
    <dgm:cxn modelId="{3C2DF24F-127D-674F-9185-A304B6FCF2A7}" type="presOf" srcId="{279D3068-46E7-5D4B-9306-131F0F487A68}" destId="{0B63FC49-6A56-DC4D-B2D4-219506473C8F}" srcOrd="0" destOrd="0" presId="urn:microsoft.com/office/officeart/2005/8/layout/hProcess9"/>
    <dgm:cxn modelId="{D89C9AD0-95AC-4B43-AC3C-DCDCA56B901D}" srcId="{6E0D25DF-03C8-1244-B66D-87338F218367}" destId="{F25D931D-6CAB-404F-92EA-03699E5DFDCB}" srcOrd="1" destOrd="0" parTransId="{20134E7B-21D2-644B-AF56-3F5DE17581A9}" sibTransId="{9BBA481B-4F04-9248-BA2F-8032476C53A5}"/>
    <dgm:cxn modelId="{FC701A16-A1F8-AD45-9C72-B97CDE5E952A}" type="presOf" srcId="{6E0D25DF-03C8-1244-B66D-87338F218367}" destId="{C60AC660-551B-FE47-A691-1ED3D791AE65}" srcOrd="0" destOrd="0" presId="urn:microsoft.com/office/officeart/2005/8/layout/hProcess9"/>
    <dgm:cxn modelId="{A1C2257A-88B8-CA4B-A5C2-6FEF357A2A31}" type="presOf" srcId="{F25D931D-6CAB-404F-92EA-03699E5DFDCB}" destId="{BE327FDC-9C74-A34E-A201-274004C830D8}" srcOrd="0" destOrd="0" presId="urn:microsoft.com/office/officeart/2005/8/layout/hProcess9"/>
    <dgm:cxn modelId="{88E9B05A-DEB2-F445-B8C1-842B9FB33194}" srcId="{6E0D25DF-03C8-1244-B66D-87338F218367}" destId="{279D3068-46E7-5D4B-9306-131F0F487A68}" srcOrd="2" destOrd="0" parTransId="{1792BA77-5487-084C-9A56-A624F60C756F}" sibTransId="{0F616914-2CBF-8C40-B101-CAE91C625BEF}"/>
    <dgm:cxn modelId="{4B264CF8-3B3C-F145-A1C5-C3DDF66A6560}" srcId="{6E0D25DF-03C8-1244-B66D-87338F218367}" destId="{DE32AA06-847D-CD43-B1D6-F403C8FDDF88}" srcOrd="0" destOrd="0" parTransId="{10078C6D-A626-2048-99A3-FDC59CC3B9C8}" sibTransId="{B6277B0C-AF69-474B-B59F-86F8A33FE8D7}"/>
    <dgm:cxn modelId="{F36FB89A-254C-EC4B-AF44-6CE13CA1C667}" type="presParOf" srcId="{C60AC660-551B-FE47-A691-1ED3D791AE65}" destId="{D32E971F-FD44-2247-BD07-AAA285C27DCB}" srcOrd="0" destOrd="0" presId="urn:microsoft.com/office/officeart/2005/8/layout/hProcess9"/>
    <dgm:cxn modelId="{22EF69D2-0A9F-0245-A3E4-502FF28721C7}" type="presParOf" srcId="{C60AC660-551B-FE47-A691-1ED3D791AE65}" destId="{7836D192-13EE-1C4E-8198-6346153F79B6}" srcOrd="1" destOrd="0" presId="urn:microsoft.com/office/officeart/2005/8/layout/hProcess9"/>
    <dgm:cxn modelId="{3B5C6337-BD28-AA43-AB56-E00BE9C3C37D}" type="presParOf" srcId="{7836D192-13EE-1C4E-8198-6346153F79B6}" destId="{C28C47B9-E894-A749-85E9-8BC234D6E4D9}" srcOrd="0" destOrd="0" presId="urn:microsoft.com/office/officeart/2005/8/layout/hProcess9"/>
    <dgm:cxn modelId="{1C8ED9E1-A798-2F46-B45F-A503D8B3F122}" type="presParOf" srcId="{7836D192-13EE-1C4E-8198-6346153F79B6}" destId="{C38B84B1-3C8D-A249-83B8-9FFFD780B2A0}" srcOrd="1" destOrd="0" presId="urn:microsoft.com/office/officeart/2005/8/layout/hProcess9"/>
    <dgm:cxn modelId="{B1382644-ED15-F24E-A5AB-73A743263237}" type="presParOf" srcId="{7836D192-13EE-1C4E-8198-6346153F79B6}" destId="{BE327FDC-9C74-A34E-A201-274004C830D8}" srcOrd="2" destOrd="0" presId="urn:microsoft.com/office/officeart/2005/8/layout/hProcess9"/>
    <dgm:cxn modelId="{9281792C-3E04-1C4B-B256-5ECEB3C28FFE}" type="presParOf" srcId="{7836D192-13EE-1C4E-8198-6346153F79B6}" destId="{B274FCB8-7CB6-4C47-8F5A-AFC08F66B2D9}" srcOrd="3" destOrd="0" presId="urn:microsoft.com/office/officeart/2005/8/layout/hProcess9"/>
    <dgm:cxn modelId="{9B095C45-957F-BB4E-A34C-485847A57215}" type="presParOf" srcId="{7836D192-13EE-1C4E-8198-6346153F79B6}" destId="{0B63FC49-6A56-DC4D-B2D4-219506473C8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1E798-D9AC-E041-824F-31746C8DCC3B}">
      <dsp:nvSpPr>
        <dsp:cNvPr id="0" name=""/>
        <dsp:cNvSpPr/>
      </dsp:nvSpPr>
      <dsp:spPr>
        <a:xfrm>
          <a:off x="7825" y="556575"/>
          <a:ext cx="7851662" cy="6281329"/>
        </a:xfrm>
        <a:prstGeom prst="homePlate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1107957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Agreements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baseline="-25000" dirty="0" smtClean="0"/>
            <a:t> </a:t>
          </a:r>
          <a:r>
            <a:rPr lang="en-US" sz="5000" kern="1200" baseline="0" dirty="0" smtClean="0"/>
            <a:t>~ 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i</a:t>
          </a:r>
          <a:r>
            <a:rPr lang="en-US" sz="5000" kern="1200" baseline="0" dirty="0" err="1" smtClean="0"/>
            <a:t>p</a:t>
          </a:r>
          <a:r>
            <a:rPr lang="en-US" sz="5000" kern="1200" baseline="-25000" dirty="0" err="1" smtClean="0"/>
            <a:t>j</a:t>
          </a:r>
          <a:r>
            <a:rPr lang="en-US" sz="5000" kern="1200" baseline="0" dirty="0" smtClean="0"/>
            <a:t> + (1-p</a:t>
          </a:r>
          <a:r>
            <a:rPr lang="en-US" sz="5000" kern="1200" baseline="-25000" dirty="0" smtClean="0"/>
            <a:t>i</a:t>
          </a:r>
          <a:r>
            <a:rPr lang="en-US" sz="5000" kern="1200" baseline="0" dirty="0" smtClean="0"/>
            <a:t>)(1-p</a:t>
          </a:r>
          <a:r>
            <a:rPr lang="en-US" sz="5000" kern="1200" baseline="-25000" dirty="0" smtClean="0"/>
            <a:t>j</a:t>
          </a:r>
          <a:r>
            <a:rPr lang="en-US" sz="5000" kern="1200" baseline="0" dirty="0" smtClean="0"/>
            <a:t>)</a:t>
          </a:r>
          <a:endParaRPr lang="en-US" sz="5000" kern="1200" baseline="-250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baseline="0" dirty="0" smtClean="0"/>
            <a:t>Solve to get p</a:t>
          </a:r>
          <a:r>
            <a:rPr lang="en-US" sz="5000" kern="1200" baseline="-25000" dirty="0" smtClean="0"/>
            <a:t>i</a:t>
          </a:r>
          <a:endParaRPr lang="en-US" sz="5000" kern="1200" baseline="-25000" dirty="0"/>
        </a:p>
      </dsp:txBody>
      <dsp:txXfrm>
        <a:off x="7825" y="556575"/>
        <a:ext cx="7066496" cy="6281329"/>
      </dsp:txXfrm>
    </dsp:sp>
    <dsp:sp modelId="{827653F9-5CDF-B546-81B1-5AC2A9226BD2}">
      <dsp:nvSpPr>
        <dsp:cNvPr id="0" name=""/>
        <dsp:cNvSpPr/>
      </dsp:nvSpPr>
      <dsp:spPr>
        <a:xfrm>
          <a:off x="6289155" y="556575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Variances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Var</a:t>
          </a:r>
          <a:r>
            <a:rPr lang="en-US" sz="5000" kern="1200" dirty="0" smtClean="0"/>
            <a:t>(q) ~ q(1-q)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ik</a:t>
          </a:r>
          <a:r>
            <a:rPr lang="en-US" sz="5000" kern="1200" dirty="0" smtClean="0"/>
            <a:t>) 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err="1" smtClean="0"/>
            <a:t>Cov</a:t>
          </a:r>
          <a:r>
            <a:rPr lang="en-US" sz="5000" kern="1200" dirty="0" smtClean="0"/>
            <a:t>(</a:t>
          </a:r>
          <a:r>
            <a:rPr lang="en-US" sz="5000" kern="1200" dirty="0" err="1" smtClean="0"/>
            <a:t>q</a:t>
          </a:r>
          <a:r>
            <a:rPr lang="en-US" sz="5000" kern="1200" baseline="-25000" dirty="0" err="1" smtClean="0"/>
            <a:t>ij</a:t>
          </a:r>
          <a:r>
            <a:rPr lang="en-US" sz="5000" kern="1200" dirty="0" err="1" smtClean="0"/>
            <a:t>,q</a:t>
          </a:r>
          <a:r>
            <a:rPr lang="en-US" sz="5000" kern="1200" baseline="-25000" dirty="0" err="1" smtClean="0"/>
            <a:t>ij</a:t>
          </a:r>
          <a:r>
            <a:rPr lang="en-US" sz="5000" kern="1200" dirty="0" smtClean="0"/>
            <a:t>)</a:t>
          </a:r>
          <a:endParaRPr lang="en-US" sz="5000" kern="1200" dirty="0"/>
        </a:p>
      </dsp:txBody>
      <dsp:txXfrm>
        <a:off x="7859487" y="556575"/>
        <a:ext cx="4710998" cy="6281329"/>
      </dsp:txXfrm>
    </dsp:sp>
    <dsp:sp modelId="{7C3EB1D9-14A3-6F48-AC6B-8A6E615BA113}">
      <dsp:nvSpPr>
        <dsp:cNvPr id="0" name=""/>
        <dsp:cNvSpPr/>
      </dsp:nvSpPr>
      <dsp:spPr>
        <a:xfrm>
          <a:off x="12570484" y="556575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</a:t>
          </a:r>
          <a:r>
            <a:rPr lang="en-US" sz="5000" kern="1200" dirty="0" smtClean="0"/>
            <a:t>Derivatives</a:t>
          </a:r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ij</a:t>
          </a:r>
          <a:endParaRPr lang="en-US" sz="5000" kern="1200" dirty="0" smtClean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dp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/</a:t>
          </a:r>
          <a:r>
            <a:rPr lang="en-US" sz="5000" kern="1200" dirty="0" err="1" smtClean="0"/>
            <a:t>dq</a:t>
          </a:r>
          <a:r>
            <a:rPr lang="en-US" sz="5000" kern="1200" baseline="-25000" dirty="0" err="1" smtClean="0"/>
            <a:t>jk</a:t>
          </a:r>
          <a:r>
            <a:rPr lang="en-US" sz="5000" kern="1200" dirty="0" smtClean="0"/>
            <a:t> </a:t>
          </a:r>
        </a:p>
      </dsp:txBody>
      <dsp:txXfrm>
        <a:off x="14140816" y="556575"/>
        <a:ext cx="4710998" cy="6281329"/>
      </dsp:txXfrm>
    </dsp:sp>
    <dsp:sp modelId="{15ED0ADA-5FBF-4B4C-9FB1-35E9FCFC8C0A}">
      <dsp:nvSpPr>
        <dsp:cNvPr id="0" name=""/>
        <dsp:cNvSpPr/>
      </dsp:nvSpPr>
      <dsp:spPr>
        <a:xfrm>
          <a:off x="18851814" y="556575"/>
          <a:ext cx="7851662" cy="6281329"/>
        </a:xfrm>
        <a:prstGeom prst="chevron">
          <a:avLst>
            <a:gd name="adj" fmla="val 2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76989" tIns="127000" rIns="276989" bIns="1270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Compute Intervals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mean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p</a:t>
          </a:r>
          <a:r>
            <a:rPr lang="en-US" sz="5000" kern="1200" baseline="-25000" dirty="0" smtClean="0"/>
            <a:t>i</a:t>
          </a:r>
          <a:r>
            <a:rPr lang="en-US" sz="5000" kern="1200" dirty="0" smtClean="0"/>
            <a:t> variance</a:t>
          </a:r>
          <a:endParaRPr lang="en-US" sz="5000" kern="1200" dirty="0"/>
        </a:p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Confidence interval size</a:t>
          </a:r>
          <a:endParaRPr lang="en-US" sz="5000" kern="1200" dirty="0"/>
        </a:p>
      </dsp:txBody>
      <dsp:txXfrm>
        <a:off x="20422146" y="556575"/>
        <a:ext cx="4710998" cy="6281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08BB2-D7A5-EE4A-BD3A-F5000F9D57D9}">
      <dsp:nvSpPr>
        <dsp:cNvPr id="0" name=""/>
        <dsp:cNvSpPr/>
      </dsp:nvSpPr>
      <dsp:spPr>
        <a:xfrm>
          <a:off x="0" y="0"/>
          <a:ext cx="22704606" cy="1809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For N &gt; 3 workers, </a:t>
          </a:r>
          <a:r>
            <a:rPr lang="en-US" sz="5000" kern="1200" dirty="0" smtClean="0"/>
            <a:t>form N</a:t>
          </a:r>
          <a:r>
            <a:rPr lang="en-US" sz="5000" kern="1200" baseline="30000" dirty="0" smtClean="0"/>
            <a:t>2</a:t>
          </a:r>
          <a:r>
            <a:rPr lang="en-US" sz="5000" kern="1200" dirty="0" smtClean="0"/>
            <a:t> </a:t>
          </a:r>
          <a:r>
            <a:rPr lang="en-US" sz="5000" kern="1200" dirty="0" smtClean="0"/>
            <a:t>groups of 3 workers</a:t>
          </a:r>
          <a:endParaRPr lang="en-US" sz="5000" kern="1200" dirty="0"/>
        </a:p>
      </dsp:txBody>
      <dsp:txXfrm>
        <a:off x="53011" y="53011"/>
        <a:ext cx="20751563" cy="1703896"/>
      </dsp:txXfrm>
    </dsp:sp>
    <dsp:sp modelId="{3839F74A-FA60-994D-9026-A3D2D24AC42C}">
      <dsp:nvSpPr>
        <dsp:cNvPr id="0" name=""/>
        <dsp:cNvSpPr/>
      </dsp:nvSpPr>
      <dsp:spPr>
        <a:xfrm>
          <a:off x="2003347" y="2111571"/>
          <a:ext cx="22704606" cy="1809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Find </a:t>
          </a:r>
          <a:r>
            <a:rPr lang="en-US" sz="5000" kern="1200" dirty="0" smtClean="0"/>
            <a:t>group-wise </a:t>
          </a:r>
          <a:r>
            <a:rPr lang="en-US" sz="5000" kern="1200" dirty="0" smtClean="0"/>
            <a:t>estimates, variances. Inter-group </a:t>
          </a:r>
          <a:r>
            <a:rPr lang="en-US" sz="5000" kern="1200" dirty="0" err="1" smtClean="0"/>
            <a:t>covariances</a:t>
          </a:r>
          <a:endParaRPr lang="en-US" sz="5000" kern="1200" dirty="0"/>
        </a:p>
      </dsp:txBody>
      <dsp:txXfrm>
        <a:off x="2056358" y="2164582"/>
        <a:ext cx="19418790" cy="1703896"/>
      </dsp:txXfrm>
    </dsp:sp>
    <dsp:sp modelId="{EF9FB083-1037-4845-8022-B118F3D4F03C}">
      <dsp:nvSpPr>
        <dsp:cNvPr id="0" name=""/>
        <dsp:cNvSpPr/>
      </dsp:nvSpPr>
      <dsp:spPr>
        <a:xfrm>
          <a:off x="4006695" y="4223142"/>
          <a:ext cx="22704606" cy="1809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Combine group estimates using optimized weights</a:t>
          </a:r>
          <a:endParaRPr lang="en-US" sz="5000" kern="1200" dirty="0"/>
        </a:p>
      </dsp:txBody>
      <dsp:txXfrm>
        <a:off x="4059706" y="4276153"/>
        <a:ext cx="19418790" cy="1703896"/>
      </dsp:txXfrm>
    </dsp:sp>
    <dsp:sp modelId="{D98FF437-7EFA-B04E-8954-743B98D9016A}">
      <dsp:nvSpPr>
        <dsp:cNvPr id="0" name=""/>
        <dsp:cNvSpPr/>
      </dsp:nvSpPr>
      <dsp:spPr>
        <a:xfrm>
          <a:off x="21528159" y="1372521"/>
          <a:ext cx="1176446" cy="1176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1792859" y="1372521"/>
        <a:ext cx="647046" cy="885276"/>
      </dsp:txXfrm>
    </dsp:sp>
    <dsp:sp modelId="{89550A68-9F59-D64D-AD40-4B5480121BEF}">
      <dsp:nvSpPr>
        <dsp:cNvPr id="0" name=""/>
        <dsp:cNvSpPr/>
      </dsp:nvSpPr>
      <dsp:spPr>
        <a:xfrm>
          <a:off x="23531507" y="3472026"/>
          <a:ext cx="1176446" cy="1176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23796207" y="3472026"/>
        <a:ext cx="647046" cy="885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971F-FD44-2247-BD07-AAA285C27DCB}">
      <dsp:nvSpPr>
        <dsp:cNvPr id="0" name=""/>
        <dsp:cNvSpPr/>
      </dsp:nvSpPr>
      <dsp:spPr>
        <a:xfrm>
          <a:off x="1965522" y="0"/>
          <a:ext cx="22275920" cy="88200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8C47B9-E894-A749-85E9-8BC234D6E4D9}">
      <dsp:nvSpPr>
        <dsp:cNvPr id="0" name=""/>
        <dsp:cNvSpPr/>
      </dsp:nvSpPr>
      <dsp:spPr>
        <a:xfrm>
          <a:off x="152276" y="2646022"/>
          <a:ext cx="7862089" cy="3528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Confusion Matrix P</a:t>
          </a:r>
          <a:r>
            <a:rPr lang="en-US" sz="5800" kern="1200" baseline="-25000" dirty="0" smtClean="0"/>
            <a:t>i</a:t>
          </a:r>
        </a:p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baseline="0" dirty="0" smtClean="0"/>
            <a:t>Selectivity Vector S</a:t>
          </a:r>
          <a:r>
            <a:rPr lang="en-US" sz="5800" kern="1200" dirty="0" smtClean="0"/>
            <a:t> </a:t>
          </a:r>
          <a:endParaRPr lang="en-US" sz="5800" kern="1200" dirty="0"/>
        </a:p>
      </dsp:txBody>
      <dsp:txXfrm>
        <a:off x="324500" y="2818246"/>
        <a:ext cx="7517641" cy="3183582"/>
      </dsp:txXfrm>
    </dsp:sp>
    <dsp:sp modelId="{BE327FDC-9C74-A34E-A201-274004C830D8}">
      <dsp:nvSpPr>
        <dsp:cNvPr id="0" name=""/>
        <dsp:cNvSpPr/>
      </dsp:nvSpPr>
      <dsp:spPr>
        <a:xfrm>
          <a:off x="9172437" y="2646022"/>
          <a:ext cx="7862089" cy="3528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Response = </a:t>
          </a:r>
          <a:r>
            <a:rPr lang="en-US" sz="5800" kern="1200" dirty="0" err="1" smtClean="0"/>
            <a:t>P</a:t>
          </a:r>
          <a:r>
            <a:rPr lang="en-US" sz="5800" kern="1200" baseline="-25000" dirty="0" err="1" smtClean="0"/>
            <a:t>i</a:t>
          </a:r>
          <a:r>
            <a:rPr lang="en-US" sz="5800" kern="1200" dirty="0" err="1" smtClean="0"/>
            <a:t>S</a:t>
          </a:r>
          <a:endParaRPr lang="en-US" sz="5800" kern="1200" dirty="0" smtClean="0"/>
        </a:p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Comparison Matrix </a:t>
          </a:r>
          <a:r>
            <a:rPr lang="en-US" sz="5800" kern="1200" dirty="0" err="1" smtClean="0"/>
            <a:t>P</a:t>
          </a:r>
          <a:r>
            <a:rPr lang="en-US" sz="5800" kern="1200" baseline="-25000" dirty="0" err="1" smtClean="0"/>
            <a:t>i</a:t>
          </a:r>
          <a:r>
            <a:rPr lang="en-US" sz="5800" kern="1200" baseline="30000" dirty="0" err="1" smtClean="0"/>
            <a:t>T</a:t>
          </a:r>
          <a:r>
            <a:rPr lang="en-US" sz="5800" kern="1200" dirty="0" err="1" smtClean="0"/>
            <a:t>P</a:t>
          </a:r>
          <a:r>
            <a:rPr lang="en-US" sz="5800" kern="1200" baseline="-25000" dirty="0" err="1" smtClean="0"/>
            <a:t>j</a:t>
          </a:r>
          <a:endParaRPr lang="en-US" sz="5800" kern="1200" baseline="-25000" dirty="0"/>
        </a:p>
      </dsp:txBody>
      <dsp:txXfrm>
        <a:off x="9344661" y="2818246"/>
        <a:ext cx="7517641" cy="3183582"/>
      </dsp:txXfrm>
    </dsp:sp>
    <dsp:sp modelId="{0B63FC49-6A56-DC4D-B2D4-219506473C8F}">
      <dsp:nvSpPr>
        <dsp:cNvPr id="0" name=""/>
        <dsp:cNvSpPr/>
      </dsp:nvSpPr>
      <dsp:spPr>
        <a:xfrm>
          <a:off x="18192598" y="2646022"/>
          <a:ext cx="7862089" cy="35280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Solve to obtain P</a:t>
          </a:r>
          <a:r>
            <a:rPr lang="en-US" sz="5800" kern="1200" baseline="-25000" dirty="0" smtClean="0"/>
            <a:t>i</a:t>
          </a:r>
          <a:r>
            <a:rPr lang="en-US" sz="5800" kern="1200" dirty="0" smtClean="0"/>
            <a:t>, S</a:t>
          </a:r>
          <a:endParaRPr lang="en-US" sz="5800" kern="1200" baseline="-25000" dirty="0"/>
        </a:p>
      </dsp:txBody>
      <dsp:txXfrm>
        <a:off x="18364822" y="2818246"/>
        <a:ext cx="7517641" cy="318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BD31-2B7D-1945-BD84-29EE62A119A5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BAAE5-CA32-7F47-8A06-18C9AA17D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1pPr>
    <a:lvl2pPr marL="2121408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2pPr>
    <a:lvl3pPr marL="4242816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3pPr>
    <a:lvl4pPr marL="6364224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4pPr>
    <a:lvl5pPr marL="8485632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5pPr>
    <a:lvl6pPr marL="10607040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6pPr>
    <a:lvl7pPr marL="12728448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7pPr>
    <a:lvl8pPr marL="14849856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8pPr>
    <a:lvl9pPr marL="16971264" algn="l" defTabSz="2121408" rtl="0" eaLnBrk="1" latinLnBrk="0" hangingPunct="1">
      <a:defRPr sz="5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BAAE5-CA32-7F47-8A06-18C9AA17D8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6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7074" y="13509956"/>
            <a:ext cx="26146840" cy="9322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148" y="24644086"/>
            <a:ext cx="21532692" cy="11113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21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4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6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8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0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2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4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7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1716" y="1741602"/>
            <a:ext cx="6921222" cy="37107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8049" y="1741602"/>
            <a:ext cx="20250984" cy="37107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906" y="27946074"/>
            <a:ext cx="26146840" cy="8637510"/>
          </a:xfrm>
        </p:spPr>
        <p:txBody>
          <a:bodyPr anchor="t"/>
          <a:lstStyle>
            <a:lvl1pPr algn="l">
              <a:defRPr sz="18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906" y="18432735"/>
            <a:ext cx="26146840" cy="9513339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21408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4281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36422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4pPr>
            <a:lvl5pPr marL="8485632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5pPr>
            <a:lvl6pPr marL="1060704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6pPr>
            <a:lvl7pPr marL="1272844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7pPr>
            <a:lvl8pPr marL="14849856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8pPr>
            <a:lvl9pPr marL="1697126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8049" y="10147568"/>
            <a:ext cx="13586103" cy="28701101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36836" y="10147568"/>
            <a:ext cx="13586103" cy="28701101"/>
          </a:xfrm>
        </p:spPr>
        <p:txBody>
          <a:bodyPr/>
          <a:lstStyle>
            <a:lvl1pPr>
              <a:defRPr sz="13000"/>
            </a:lvl1pPr>
            <a:lvl2pPr>
              <a:defRPr sz="11100"/>
            </a:lvl2pPr>
            <a:lvl3pPr>
              <a:defRPr sz="93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049" y="9734820"/>
            <a:ext cx="13591445" cy="405700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21408" indent="0">
              <a:buNone/>
              <a:defRPr sz="9300" b="1"/>
            </a:lvl2pPr>
            <a:lvl3pPr marL="4242816" indent="0">
              <a:buNone/>
              <a:defRPr sz="8400" b="1"/>
            </a:lvl3pPr>
            <a:lvl4pPr marL="6364224" indent="0">
              <a:buNone/>
              <a:defRPr sz="7400" b="1"/>
            </a:lvl4pPr>
            <a:lvl5pPr marL="8485632" indent="0">
              <a:buNone/>
              <a:defRPr sz="7400" b="1"/>
            </a:lvl5pPr>
            <a:lvl6pPr marL="10607040" indent="0">
              <a:buNone/>
              <a:defRPr sz="7400" b="1"/>
            </a:lvl6pPr>
            <a:lvl7pPr marL="12728448" indent="0">
              <a:buNone/>
              <a:defRPr sz="7400" b="1"/>
            </a:lvl7pPr>
            <a:lvl8pPr marL="14849856" indent="0">
              <a:buNone/>
              <a:defRPr sz="7400" b="1"/>
            </a:lvl8pPr>
            <a:lvl9pPr marL="16971264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049" y="13791829"/>
            <a:ext cx="13591445" cy="25056837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26156" y="9734820"/>
            <a:ext cx="13596784" cy="4057009"/>
          </a:xfrm>
        </p:spPr>
        <p:txBody>
          <a:bodyPr anchor="b"/>
          <a:lstStyle>
            <a:lvl1pPr marL="0" indent="0">
              <a:buNone/>
              <a:defRPr sz="11100" b="1"/>
            </a:lvl1pPr>
            <a:lvl2pPr marL="2121408" indent="0">
              <a:buNone/>
              <a:defRPr sz="9300" b="1"/>
            </a:lvl2pPr>
            <a:lvl3pPr marL="4242816" indent="0">
              <a:buNone/>
              <a:defRPr sz="8400" b="1"/>
            </a:lvl3pPr>
            <a:lvl4pPr marL="6364224" indent="0">
              <a:buNone/>
              <a:defRPr sz="7400" b="1"/>
            </a:lvl4pPr>
            <a:lvl5pPr marL="8485632" indent="0">
              <a:buNone/>
              <a:defRPr sz="7400" b="1"/>
            </a:lvl5pPr>
            <a:lvl6pPr marL="10607040" indent="0">
              <a:buNone/>
              <a:defRPr sz="7400" b="1"/>
            </a:lvl6pPr>
            <a:lvl7pPr marL="12728448" indent="0">
              <a:buNone/>
              <a:defRPr sz="7400" b="1"/>
            </a:lvl7pPr>
            <a:lvl8pPr marL="14849856" indent="0">
              <a:buNone/>
              <a:defRPr sz="7400" b="1"/>
            </a:lvl8pPr>
            <a:lvl9pPr marL="16971264" indent="0">
              <a:buNone/>
              <a:defRPr sz="7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26156" y="13791829"/>
            <a:ext cx="13596784" cy="25056837"/>
          </a:xfrm>
        </p:spPr>
        <p:txBody>
          <a:bodyPr/>
          <a:lstStyle>
            <a:lvl1pPr>
              <a:defRPr sz="11100"/>
            </a:lvl1pPr>
            <a:lvl2pPr>
              <a:defRPr sz="9300"/>
            </a:lvl2pPr>
            <a:lvl3pPr>
              <a:defRPr sz="8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4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0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051" y="1731529"/>
            <a:ext cx="10120153" cy="7369065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6692" y="1731532"/>
            <a:ext cx="17196247" cy="37117137"/>
          </a:xfrm>
        </p:spPr>
        <p:txBody>
          <a:bodyPr/>
          <a:lstStyle>
            <a:lvl1pPr>
              <a:defRPr sz="14800"/>
            </a:lvl1pPr>
            <a:lvl2pPr>
              <a:defRPr sz="13000"/>
            </a:lvl2pPr>
            <a:lvl3pPr>
              <a:defRPr sz="111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8051" y="9100597"/>
            <a:ext cx="10120153" cy="29748072"/>
          </a:xfrm>
        </p:spPr>
        <p:txBody>
          <a:bodyPr/>
          <a:lstStyle>
            <a:lvl1pPr marL="0" indent="0">
              <a:buNone/>
              <a:defRPr sz="6500"/>
            </a:lvl1pPr>
            <a:lvl2pPr marL="2121408" indent="0">
              <a:buNone/>
              <a:defRPr sz="5600"/>
            </a:lvl2pPr>
            <a:lvl3pPr marL="4242816" indent="0">
              <a:buNone/>
              <a:defRPr sz="4600"/>
            </a:lvl3pPr>
            <a:lvl4pPr marL="6364224" indent="0">
              <a:buNone/>
              <a:defRPr sz="4200"/>
            </a:lvl4pPr>
            <a:lvl5pPr marL="8485632" indent="0">
              <a:buNone/>
              <a:defRPr sz="4200"/>
            </a:lvl5pPr>
            <a:lvl6pPr marL="10607040" indent="0">
              <a:buNone/>
              <a:defRPr sz="4200"/>
            </a:lvl6pPr>
            <a:lvl7pPr marL="12728448" indent="0">
              <a:buNone/>
              <a:defRPr sz="4200"/>
            </a:lvl7pPr>
            <a:lvl8pPr marL="14849856" indent="0">
              <a:buNone/>
              <a:defRPr sz="4200"/>
            </a:lvl8pPr>
            <a:lvl9pPr marL="16971264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9369" y="30442694"/>
            <a:ext cx="18456593" cy="359393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29369" y="3885873"/>
            <a:ext cx="18456593" cy="26093738"/>
          </a:xfrm>
        </p:spPr>
        <p:txBody>
          <a:bodyPr/>
          <a:lstStyle>
            <a:lvl1pPr marL="0" indent="0">
              <a:buNone/>
              <a:defRPr sz="14800"/>
            </a:lvl1pPr>
            <a:lvl2pPr marL="2121408" indent="0">
              <a:buNone/>
              <a:defRPr sz="13000"/>
            </a:lvl2pPr>
            <a:lvl3pPr marL="4242816" indent="0">
              <a:buNone/>
              <a:defRPr sz="11100"/>
            </a:lvl3pPr>
            <a:lvl4pPr marL="6364224" indent="0">
              <a:buNone/>
              <a:defRPr sz="9300"/>
            </a:lvl4pPr>
            <a:lvl5pPr marL="8485632" indent="0">
              <a:buNone/>
              <a:defRPr sz="9300"/>
            </a:lvl5pPr>
            <a:lvl6pPr marL="10607040" indent="0">
              <a:buNone/>
              <a:defRPr sz="9300"/>
            </a:lvl6pPr>
            <a:lvl7pPr marL="12728448" indent="0">
              <a:buNone/>
              <a:defRPr sz="9300"/>
            </a:lvl7pPr>
            <a:lvl8pPr marL="14849856" indent="0">
              <a:buNone/>
              <a:defRPr sz="9300"/>
            </a:lvl8pPr>
            <a:lvl9pPr marL="16971264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29369" y="34036627"/>
            <a:ext cx="18456593" cy="5103980"/>
          </a:xfrm>
        </p:spPr>
        <p:txBody>
          <a:bodyPr/>
          <a:lstStyle>
            <a:lvl1pPr marL="0" indent="0">
              <a:buNone/>
              <a:defRPr sz="6500"/>
            </a:lvl1pPr>
            <a:lvl2pPr marL="2121408" indent="0">
              <a:buNone/>
              <a:defRPr sz="5600"/>
            </a:lvl2pPr>
            <a:lvl3pPr marL="4242816" indent="0">
              <a:buNone/>
              <a:defRPr sz="4600"/>
            </a:lvl3pPr>
            <a:lvl4pPr marL="6364224" indent="0">
              <a:buNone/>
              <a:defRPr sz="4200"/>
            </a:lvl4pPr>
            <a:lvl5pPr marL="8485632" indent="0">
              <a:buNone/>
              <a:defRPr sz="4200"/>
            </a:lvl5pPr>
            <a:lvl6pPr marL="10607040" indent="0">
              <a:buNone/>
              <a:defRPr sz="4200"/>
            </a:lvl6pPr>
            <a:lvl7pPr marL="12728448" indent="0">
              <a:buNone/>
              <a:defRPr sz="4200"/>
            </a:lvl7pPr>
            <a:lvl8pPr marL="14849856" indent="0">
              <a:buNone/>
              <a:defRPr sz="4200"/>
            </a:lvl8pPr>
            <a:lvl9pPr marL="16971264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8050" y="1741599"/>
            <a:ext cx="27684889" cy="7248261"/>
          </a:xfrm>
          <a:prstGeom prst="rect">
            <a:avLst/>
          </a:prstGeom>
        </p:spPr>
        <p:txBody>
          <a:bodyPr vert="horz" lIns="424282" tIns="212141" rIns="424282" bIns="212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8050" y="10147568"/>
            <a:ext cx="27684889" cy="28701101"/>
          </a:xfrm>
          <a:prstGeom prst="rect">
            <a:avLst/>
          </a:prstGeom>
        </p:spPr>
        <p:txBody>
          <a:bodyPr vert="horz" lIns="424282" tIns="212141" rIns="424282" bIns="212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8049" y="40308385"/>
            <a:ext cx="7177564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EC82-845E-384C-9B4F-35DFB6D34B82}" type="datetimeFigureOut">
              <a:rPr lang="en-US" smtClean="0"/>
              <a:t>4/1/15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0004" y="40308385"/>
            <a:ext cx="9740980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045375" y="40308385"/>
            <a:ext cx="7177564" cy="2315417"/>
          </a:xfrm>
          <a:prstGeom prst="rect">
            <a:avLst/>
          </a:prstGeom>
        </p:spPr>
        <p:txBody>
          <a:bodyPr vert="horz" lIns="424282" tIns="212141" rIns="424282" bIns="212141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7810-87EF-B741-87A4-97A09AFF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21408" rtl="0" eaLnBrk="1" latinLnBrk="0" hangingPunct="1">
        <a:spcBef>
          <a:spcPct val="0"/>
        </a:spcBef>
        <a:buNone/>
        <a:defRPr sz="20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1056" indent="-1591056" algn="l" defTabSz="2121408" rtl="0" eaLnBrk="1" latinLnBrk="0" hangingPunct="1">
        <a:spcBef>
          <a:spcPct val="20000"/>
        </a:spcBef>
        <a:buFont typeface="Arial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47288" indent="-1325880" algn="l" defTabSz="2121408" rtl="0" eaLnBrk="1" latinLnBrk="0" hangingPunct="1">
        <a:spcBef>
          <a:spcPct val="20000"/>
        </a:spcBef>
        <a:buFont typeface="Arial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303520" indent="-1060704" algn="l" defTabSz="2121408" rtl="0" eaLnBrk="1" latinLnBrk="0" hangingPunct="1">
        <a:spcBef>
          <a:spcPct val="20000"/>
        </a:spcBef>
        <a:buFont typeface="Arial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24928" indent="-1060704" algn="l" defTabSz="2121408" rtl="0" eaLnBrk="1" latinLnBrk="0" hangingPunct="1">
        <a:spcBef>
          <a:spcPct val="20000"/>
        </a:spcBef>
        <a:buFont typeface="Arial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546336" indent="-1060704" algn="l" defTabSz="2121408" rtl="0" eaLnBrk="1" latinLnBrk="0" hangingPunct="1">
        <a:spcBef>
          <a:spcPct val="20000"/>
        </a:spcBef>
        <a:buFont typeface="Arial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7744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789152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910560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031968" indent="-1060704" algn="l" defTabSz="2121408" rtl="0" eaLnBrk="1" latinLnBrk="0" hangingPunct="1">
        <a:spcBef>
          <a:spcPct val="20000"/>
        </a:spcBef>
        <a:buFont typeface="Arial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21408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42816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364224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485632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07040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448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849856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71264" algn="l" defTabSz="2121408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60000"/>
                <a:lumOff val="40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5552" y="1632985"/>
            <a:ext cx="26577131" cy="58061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Comprehensive and Reliable Crowd Assessment Algorithms</a:t>
            </a:r>
          </a:p>
          <a:p>
            <a:pPr algn="ctr"/>
            <a:r>
              <a:rPr lang="en-US" sz="5600" b="1" dirty="0" smtClean="0"/>
              <a:t>Manas Joglekar, Hector Garcia-Molina, </a:t>
            </a:r>
            <a:r>
              <a:rPr lang="en-US" sz="5600" b="1" dirty="0" err="1" smtClean="0"/>
              <a:t>Aditya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Parameswaran</a:t>
            </a:r>
            <a:endParaRPr lang="en-US" sz="5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95553" y="8346368"/>
            <a:ext cx="26486424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000" b="1" dirty="0" smtClean="0"/>
              <a:t>Introduction</a:t>
            </a:r>
            <a:r>
              <a:rPr lang="en-US" sz="5000" dirty="0" smtClean="0"/>
              <a:t> 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Crowdsourcing</a:t>
            </a:r>
            <a:r>
              <a:rPr lang="en-US" sz="4000" dirty="0" smtClean="0"/>
              <a:t>:  Using human workers to perform tasks that are hard for computers. E.g. Image tagging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Our Problem</a:t>
            </a:r>
            <a:r>
              <a:rPr lang="en-US" sz="4000" dirty="0" smtClean="0"/>
              <a:t>: Measure worker accuracy, and compute </a:t>
            </a:r>
            <a:r>
              <a:rPr lang="en-US" sz="4000" i="1" dirty="0" smtClean="0"/>
              <a:t>calibrated</a:t>
            </a:r>
            <a:r>
              <a:rPr lang="en-US" sz="4000" dirty="0" smtClean="0"/>
              <a:t> confidence intervals.</a:t>
            </a:r>
          </a:p>
          <a:p>
            <a:pPr marL="1143000" indent="-1143000">
              <a:buFont typeface="Arial"/>
              <a:buChar char="•"/>
            </a:pPr>
            <a:r>
              <a:rPr lang="en-US" sz="4000" b="1" dirty="0" smtClean="0"/>
              <a:t>General Setting</a:t>
            </a:r>
            <a:r>
              <a:rPr lang="en-US" sz="4000" dirty="0" smtClean="0"/>
              <a:t>: Any number of workers. May or may not have attempted every task. Non-binary questions. No gold standard data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12752"/>
              </p:ext>
            </p:extLst>
          </p:nvPr>
        </p:nvGraphicFramePr>
        <p:xfrm>
          <a:off x="1861381" y="13402115"/>
          <a:ext cx="14422404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3734"/>
                <a:gridCol w="2403734"/>
                <a:gridCol w="2403734"/>
                <a:gridCol w="2403734"/>
                <a:gridCol w="2403734"/>
                <a:gridCol w="2403734"/>
              </a:tblGrid>
              <a:tr h="0">
                <a:tc>
                  <a:txBody>
                    <a:bodyPr/>
                    <a:lstStyle/>
                    <a:p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T1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T2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T3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T4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T5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W1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W2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W3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-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True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Y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0" dirty="0" smtClean="0"/>
                        <a:t>N</a:t>
                      </a:r>
                      <a:endParaRPr lang="en-US" sz="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Notched Right Arrow 10"/>
          <p:cNvSpPr/>
          <p:nvPr/>
        </p:nvSpPr>
        <p:spPr>
          <a:xfrm>
            <a:off x="16417956" y="14093135"/>
            <a:ext cx="2993327" cy="2258115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411283" y="13402115"/>
            <a:ext cx="8657063" cy="32348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2/3 </a:t>
            </a:r>
            <a:r>
              <a:rPr lang="en-US" sz="5000" dirty="0" smtClean="0"/>
              <a:t>Agreements</a:t>
            </a:r>
          </a:p>
          <a:p>
            <a:pPr algn="ctr"/>
            <a:r>
              <a:rPr lang="en-US" sz="5000" dirty="0" smtClean="0"/>
              <a:t>E[q</a:t>
            </a:r>
            <a:r>
              <a:rPr lang="en-US" sz="5000" baseline="-25000" dirty="0" smtClean="0"/>
              <a:t>12</a:t>
            </a:r>
            <a:r>
              <a:rPr lang="en-US" sz="5000" dirty="0" smtClean="0"/>
              <a:t>] = 2/3</a:t>
            </a:r>
          </a:p>
          <a:p>
            <a:pPr algn="ctr"/>
            <a:r>
              <a:rPr lang="en-US" sz="5000" dirty="0" err="1" smtClean="0"/>
              <a:t>Var</a:t>
            </a:r>
            <a:r>
              <a:rPr lang="en-US" sz="5000" dirty="0" smtClean="0"/>
              <a:t>(q</a:t>
            </a:r>
            <a:r>
              <a:rPr lang="en-US" sz="5000" baseline="-25000" dirty="0" smtClean="0"/>
              <a:t>12</a:t>
            </a:r>
            <a:r>
              <a:rPr lang="en-US" sz="5000" dirty="0" smtClean="0"/>
              <a:t>) = 2/9</a:t>
            </a:r>
            <a:endParaRPr lang="en-US" sz="5000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104938668"/>
              </p:ext>
            </p:extLst>
          </p:nvPr>
        </p:nvGraphicFramePr>
        <p:xfrm>
          <a:off x="1788764" y="18321300"/>
          <a:ext cx="26711302" cy="739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91041541"/>
              </p:ext>
            </p:extLst>
          </p:nvPr>
        </p:nvGraphicFramePr>
        <p:xfrm>
          <a:off x="1770675" y="26223761"/>
          <a:ext cx="26711302" cy="60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934566981"/>
              </p:ext>
            </p:extLst>
          </p:nvPr>
        </p:nvGraphicFramePr>
        <p:xfrm>
          <a:off x="1861381" y="32967997"/>
          <a:ext cx="26206965" cy="8820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95552" y="33526776"/>
            <a:ext cx="9181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Non-Binary Tasks :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5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239</Words>
  <Application>Microsoft Macintosh PowerPoint</Application>
  <PresentationFormat>Custom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30</cp:revision>
  <dcterms:created xsi:type="dcterms:W3CDTF">2015-03-31T21:09:49Z</dcterms:created>
  <dcterms:modified xsi:type="dcterms:W3CDTF">2015-04-02T02:05:44Z</dcterms:modified>
</cp:coreProperties>
</file>