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8" r:id="rId10"/>
    <p:sldId id="260" r:id="rId11"/>
    <p:sldId id="266" r:id="rId12"/>
    <p:sldId id="267" r:id="rId13"/>
    <p:sldId id="269" r:id="rId14"/>
    <p:sldId id="271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</a:t>
            </a:r>
            <a:r>
              <a:rPr lang="en-US" dirty="0" smtClean="0"/>
              <a:t>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4" name="Picture 3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52181"/>
            <a:ext cx="4177221" cy="3104022"/>
          </a:xfrm>
          <a:prstGeom prst="rect">
            <a:avLst/>
          </a:prstGeom>
        </p:spPr>
      </p:pic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3" y="1552181"/>
            <a:ext cx="4064869" cy="3104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337" y="4805744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3257" y="4805744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36" y="1588489"/>
            <a:ext cx="4572000" cy="3026749"/>
          </a:xfrm>
          <a:prstGeom prst="rect">
            <a:avLst/>
          </a:prstGeom>
        </p:spPr>
      </p:pic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165198" y="1588490"/>
            <a:ext cx="4250038" cy="3149640"/>
          </a:xfrm>
        </p:spPr>
      </p:pic>
      <p:sp>
        <p:nvSpPr>
          <p:cNvPr id="10" name="TextBox 9"/>
          <p:cNvSpPr txBox="1"/>
          <p:nvPr/>
        </p:nvSpPr>
        <p:spPr>
          <a:xfrm>
            <a:off x="1763737" y="4794948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16" y="4794948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8262" y="3017656"/>
            <a:ext cx="46701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 Thank You!</a:t>
            </a:r>
          </a:p>
          <a:p>
            <a:r>
              <a:rPr lang="en-US" sz="3400" dirty="0" smtClean="0"/>
              <a:t> Questions?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606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Setting and Motivation</a:t>
            </a:r>
          </a:p>
          <a:p>
            <a:r>
              <a:rPr lang="en-US" dirty="0" smtClean="0"/>
              <a:t>The simple case: 3 workers binary tasks</a:t>
            </a:r>
          </a:p>
          <a:p>
            <a:r>
              <a:rPr lang="en-US" dirty="0" smtClean="0"/>
              <a:t>Generalizing to many workers</a:t>
            </a:r>
          </a:p>
          <a:p>
            <a:r>
              <a:rPr lang="en-US" dirty="0" smtClean="0"/>
              <a:t>Non-binary tasks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tagging</a:t>
            </a:r>
          </a:p>
          <a:p>
            <a:pPr marL="0" indent="0">
              <a:buNone/>
            </a:pPr>
            <a:r>
              <a:rPr lang="en-US" dirty="0" smtClean="0"/>
              <a:t>&lt;Picture of crowd stick figures&gt;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quality</a:t>
            </a:r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estimates</a:t>
            </a:r>
          </a:p>
          <a:p>
            <a:r>
              <a:rPr lang="en-US" dirty="0" smtClean="0"/>
              <a:t>Locally Optimum: EM</a:t>
            </a:r>
          </a:p>
          <a:p>
            <a:r>
              <a:rPr lang="en-US" dirty="0" smtClean="0"/>
              <a:t>Need for confidence intervals:       </a:t>
            </a:r>
            <a:r>
              <a:rPr lang="en-US" dirty="0" err="1" smtClean="0"/>
              <a:t>vs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7002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89667"/>
              </p:ext>
            </p:extLst>
          </p:nvPr>
        </p:nvGraphicFramePr>
        <p:xfrm>
          <a:off x="5335128" y="2453898"/>
          <a:ext cx="277243" cy="60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5" imgW="139700" imgH="393700" progId="Equation.3">
                  <p:embed/>
                </p:oleObj>
              </mc:Choice>
              <mc:Fallback>
                <p:oleObj name="Equation" r:id="rId5" imgW="13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128" y="2453898"/>
                        <a:ext cx="277243" cy="60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47608"/>
              </p:ext>
            </p:extLst>
          </p:nvPr>
        </p:nvGraphicFramePr>
        <p:xfrm>
          <a:off x="6334125" y="2453840"/>
          <a:ext cx="45261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7" imgW="228600" imgH="393700" progId="Equation.3">
                  <p:embed/>
                </p:oleObj>
              </mc:Choice>
              <mc:Fallback>
                <p:oleObj name="Equation" r:id="rId7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4125" y="2453840"/>
                        <a:ext cx="452611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k</a:t>
            </a:r>
            <a:r>
              <a:rPr lang="en-US" dirty="0" smtClean="0"/>
              <a:t> responses (r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worker may not respond to every task</a:t>
            </a:r>
          </a:p>
          <a:p>
            <a:r>
              <a:rPr lang="en-US" dirty="0" smtClean="0"/>
              <a:t>Accuracy model</a:t>
            </a:r>
          </a:p>
          <a:p>
            <a:pPr lvl="1"/>
            <a:r>
              <a:rPr lang="en-US" dirty="0" smtClean="0"/>
              <a:t>Worker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dirty="0" smtClean="0"/>
              <a:t> has error rate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Worker response </a:t>
            </a:r>
            <a:r>
              <a:rPr lang="en-US" b="1" dirty="0" smtClean="0"/>
              <a:t>independent</a:t>
            </a:r>
            <a:r>
              <a:rPr lang="en-US" dirty="0" smtClean="0"/>
              <a:t> of each other, given true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+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estimates</a:t>
            </a:r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</a:p>
          <a:p>
            <a:r>
              <a:rPr lang="en-US" dirty="0" smtClean="0"/>
              <a:t>E.g. For n=5, for ‘w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we have groups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)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4</a:t>
            </a:r>
            <a:r>
              <a:rPr lang="en-US" dirty="0" smtClean="0"/>
              <a:t>, w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each triple to compute estimate for p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Use weighted combination of estimates</a:t>
            </a:r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weighting</a:t>
            </a:r>
          </a:p>
          <a:p>
            <a:pPr lvl="1"/>
            <a:r>
              <a:rPr lang="en-US" dirty="0" smtClean="0"/>
              <a:t>Greedily form groups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5867</TotalTime>
  <Words>766</Words>
  <Application>Microsoft Macintosh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Civic</vt:lpstr>
      <vt:lpstr>Microsoft Equation</vt:lpstr>
      <vt:lpstr>Comprehensive and Reliable Crowd Assessment Algorithms</vt:lpstr>
      <vt:lpstr>Outline of this talk</vt:lpstr>
      <vt:lpstr>Background</vt:lpstr>
      <vt:lpstr>Previous work</vt:lpstr>
      <vt:lpstr>Problem Setting</vt:lpstr>
      <vt:lpstr>Warm-up: 3 workers, binary tasks</vt:lpstr>
      <vt:lpstr>Warm-up: 3 workers, binary tasks</vt:lpstr>
      <vt:lpstr>Generalizing to many workers</vt:lpstr>
      <vt:lpstr>Generalizing to many workers</vt:lpstr>
      <vt:lpstr>3 Workers Non-binary Tasks</vt:lpstr>
      <vt:lpstr>3 Workers Non-binary Tasks</vt:lpstr>
      <vt:lpstr>3 Workers Non-binary Tasks</vt:lpstr>
      <vt:lpstr>Results: Weight Optimization </vt:lpstr>
      <vt:lpstr>Results: Calibration (Synthetic Data)</vt:lpstr>
      <vt:lpstr>Results: Calibration (Real Data)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69</cp:revision>
  <dcterms:created xsi:type="dcterms:W3CDTF">2015-03-29T04:31:10Z</dcterms:created>
  <dcterms:modified xsi:type="dcterms:W3CDTF">2015-04-04T08:12:00Z</dcterms:modified>
</cp:coreProperties>
</file>