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2" r:id="rId5"/>
    <p:sldId id="258" r:id="rId6"/>
    <p:sldId id="264" r:id="rId7"/>
    <p:sldId id="259" r:id="rId8"/>
    <p:sldId id="268" r:id="rId9"/>
    <p:sldId id="260" r:id="rId10"/>
    <p:sldId id="266" r:id="rId11"/>
    <p:sldId id="267" r:id="rId12"/>
    <p:sldId id="269" r:id="rId13"/>
    <p:sldId id="271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4/5/15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4" name="Picture 3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2181"/>
            <a:ext cx="4177221" cy="3104022"/>
          </a:xfrm>
          <a:prstGeom prst="rect">
            <a:avLst/>
          </a:prstGeom>
        </p:spPr>
      </p:pic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3" y="1552181"/>
            <a:ext cx="4064869" cy="3104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337" y="4805744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3257" y="4805744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36" y="1588489"/>
            <a:ext cx="4572000" cy="3026749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165198" y="1588490"/>
            <a:ext cx="4250038" cy="3149640"/>
          </a:xfrm>
        </p:spPr>
      </p:pic>
      <p:sp>
        <p:nvSpPr>
          <p:cNvPr id="10" name="TextBox 9"/>
          <p:cNvSpPr txBox="1"/>
          <p:nvPr/>
        </p:nvSpPr>
        <p:spPr>
          <a:xfrm>
            <a:off x="1763737" y="4794948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16" y="4794948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262" y="3017656"/>
            <a:ext cx="46701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 Thank You!</a:t>
            </a:r>
          </a:p>
          <a:p>
            <a:r>
              <a:rPr lang="en-US" sz="3400" dirty="0" smtClean="0"/>
              <a:t> Questions?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606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Workers </a:t>
            </a:r>
            <a:r>
              <a:rPr lang="en-US" dirty="0" smtClean="0"/>
              <a:t>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Need for Confidence intervals</a:t>
            </a:r>
          </a:p>
          <a:p>
            <a:pPr lvl="1"/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Binary tasks OR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No gold standard</a:t>
            </a:r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</a:t>
            </a:r>
            <a:r>
              <a:rPr lang="en-US" dirty="0" smtClean="0"/>
              <a:t>answer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mean, variance of p</a:t>
            </a:r>
            <a:r>
              <a:rPr lang="en-US" baseline="-25000" dirty="0" smtClean="0"/>
              <a:t>i</a:t>
            </a:r>
            <a:r>
              <a:rPr lang="en-US" dirty="0" smtClean="0"/>
              <a:t> for each I</a:t>
            </a:r>
          </a:p>
          <a:p>
            <a:r>
              <a:rPr lang="en-US" b="1" dirty="0" smtClean="0"/>
              <a:t>Theorem</a:t>
            </a:r>
            <a:r>
              <a:rPr lang="en-US" dirty="0" smtClean="0"/>
              <a:t>: Y = f(X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’s </a:t>
            </a:r>
            <a:r>
              <a:rPr lang="en-US" b="1" dirty="0" smtClean="0"/>
              <a:t>normal</a:t>
            </a:r>
            <a:r>
              <a:rPr lang="en-US" dirty="0" smtClean="0"/>
              <a:t>, f </a:t>
            </a:r>
            <a:r>
              <a:rPr lang="en-US" b="1" dirty="0" smtClean="0"/>
              <a:t>linear </a:t>
            </a:r>
            <a:r>
              <a:rPr lang="en-US" dirty="0" smtClean="0"/>
              <a:t>(~ a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/>
              <a:t>(Y) =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Var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 +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Var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Var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Works for approximately normal (binomial), locally linear (differentiable)</a:t>
            </a:r>
          </a:p>
          <a:p>
            <a:r>
              <a:rPr lang="en-US" dirty="0" smtClean="0"/>
              <a:t>Linear coefficients given by partial derivatives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+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</a:p>
          <a:p>
            <a:r>
              <a:rPr lang="en-US" dirty="0" smtClean="0"/>
              <a:t>E.g. For n=5, for ‘w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we have groups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each triple to compute estimate for p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Use weighted combination of estimates</a:t>
            </a:r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r>
              <a:rPr lang="en-US" dirty="0" smtClean="0"/>
              <a:t>Greedily form groups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6651</TotalTime>
  <Words>829</Words>
  <Application>Microsoft Macintosh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Comprehensive and Reliable Crowd Assessment Algorithms</vt:lpstr>
      <vt:lpstr>Background</vt:lpstr>
      <vt:lpstr>Problem Setting</vt:lpstr>
      <vt:lpstr>Warm-up: 3 workers, binary tasks</vt:lpstr>
      <vt:lpstr>Warm-up: 3 workers, binary tasks</vt:lpstr>
      <vt:lpstr>Warm-up: 3 workers, binary tasks</vt:lpstr>
      <vt:lpstr>Generalizing to many workers</vt:lpstr>
      <vt:lpstr>Generalizing to many workers</vt:lpstr>
      <vt:lpstr>3 Workers Non-binary Tasks</vt:lpstr>
      <vt:lpstr>3 Workers Non-binary Tasks</vt:lpstr>
      <vt:lpstr>3 Workers Non-binary Tasks</vt:lpstr>
      <vt:lpstr>Results: Weight Optimization </vt:lpstr>
      <vt:lpstr>Results: Calibration (Synthetic Data)</vt:lpstr>
      <vt:lpstr>Results: Calibration (Real Data)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79</cp:revision>
  <dcterms:created xsi:type="dcterms:W3CDTF">2015-03-29T04:31:10Z</dcterms:created>
  <dcterms:modified xsi:type="dcterms:W3CDTF">2015-04-06T07:09:51Z</dcterms:modified>
</cp:coreProperties>
</file>