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3/31/15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Computing Calibrated Confidence Intervals for Crowdsourcing Worker Quality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Reliable Crowd Assessment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4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8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 Case: 3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7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to many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6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2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41</TotalTime>
  <Words>26</Words>
  <Application>Microsoft Macintosh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Reliable Crowd Assessment Algorithms</vt:lpstr>
      <vt:lpstr>PowerPoint Presentation</vt:lpstr>
      <vt:lpstr>The Simple Case: 3 workers</vt:lpstr>
      <vt:lpstr>Generalizing to many workers</vt:lpstr>
      <vt:lpstr>Non-binary Tasks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5</cp:revision>
  <dcterms:created xsi:type="dcterms:W3CDTF">2015-03-29T04:31:10Z</dcterms:created>
  <dcterms:modified xsi:type="dcterms:W3CDTF">2015-03-31T07:05:27Z</dcterms:modified>
</cp:coreProperties>
</file>