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63" r:id="rId6"/>
    <p:sldId id="258" r:id="rId7"/>
    <p:sldId id="259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3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3/31/15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3/31/15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3/31/15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3/31/15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3/31/15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3/31/15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3/31/15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Manas Joglekar </a:t>
            </a:r>
          </a:p>
          <a:p>
            <a:r>
              <a:rPr lang="en-US" dirty="0" smtClean="0"/>
              <a:t>Hector Garcia-Molina</a:t>
            </a:r>
          </a:p>
          <a:p>
            <a:r>
              <a:rPr lang="en-US" dirty="0" err="1" smtClean="0"/>
              <a:t>Aditya</a:t>
            </a:r>
            <a:r>
              <a:rPr lang="en-US" dirty="0" smtClean="0"/>
              <a:t> </a:t>
            </a:r>
            <a:r>
              <a:rPr lang="en-US" dirty="0" err="1" smtClean="0"/>
              <a:t>parameswaran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Comprehensive and Reliable </a:t>
            </a:r>
            <a:r>
              <a:rPr lang="en-US" dirty="0" smtClean="0"/>
              <a:t>Crowd Assessment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64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this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Problem Setting and Motivation</a:t>
            </a:r>
          </a:p>
          <a:p>
            <a:r>
              <a:rPr lang="en-US" dirty="0" smtClean="0"/>
              <a:t>The simple case: 3 workers binary tasks</a:t>
            </a:r>
          </a:p>
          <a:p>
            <a:r>
              <a:rPr lang="en-US" dirty="0" smtClean="0"/>
              <a:t>Generalizing to many workers</a:t>
            </a:r>
          </a:p>
          <a:p>
            <a:r>
              <a:rPr lang="en-US" dirty="0" smtClean="0"/>
              <a:t>Non-binary tasks</a:t>
            </a:r>
          </a:p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81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Crowdsourcing: Human workers perform tasks that are hard for computers, such as image tagging</a:t>
            </a:r>
          </a:p>
          <a:p>
            <a:r>
              <a:rPr lang="en-US" dirty="0" smtClean="0"/>
              <a:t>Workers are often </a:t>
            </a:r>
            <a:r>
              <a:rPr lang="en-US" i="1" dirty="0" smtClean="0"/>
              <a:t>unreliable</a:t>
            </a:r>
          </a:p>
          <a:p>
            <a:r>
              <a:rPr lang="en-US" dirty="0" smtClean="0"/>
              <a:t> Need to assess quality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856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Point estimates</a:t>
            </a:r>
          </a:p>
          <a:p>
            <a:r>
              <a:rPr lang="en-US" dirty="0" smtClean="0"/>
              <a:t>1/3 errors </a:t>
            </a:r>
            <a:r>
              <a:rPr lang="en-US" dirty="0" err="1" smtClean="0"/>
              <a:t>vs</a:t>
            </a:r>
            <a:r>
              <a:rPr lang="en-US" dirty="0" smtClean="0"/>
              <a:t> 10/30 errors</a:t>
            </a:r>
          </a:p>
          <a:p>
            <a:r>
              <a:rPr lang="en-US" dirty="0" smtClean="0"/>
              <a:t>Locally Optimum: 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4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Discrete tasks</a:t>
            </a:r>
          </a:p>
          <a:p>
            <a:r>
              <a:rPr lang="en-US" dirty="0" smtClean="0"/>
              <a:t>Any number of workers</a:t>
            </a:r>
            <a:endParaRPr lang="en-US" dirty="0"/>
          </a:p>
          <a:p>
            <a:r>
              <a:rPr lang="en-US" dirty="0"/>
              <a:t>Non-regular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Accuracy model, Independence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197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Simple Case: 3 workers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Compute agreement rates</a:t>
            </a:r>
          </a:p>
          <a:p>
            <a:r>
              <a:rPr lang="en-US" dirty="0" smtClean="0"/>
              <a:t>Equations, solution</a:t>
            </a:r>
          </a:p>
          <a:p>
            <a:r>
              <a:rPr lang="en-US" dirty="0" smtClean="0"/>
              <a:t>Variances, </a:t>
            </a:r>
            <a:r>
              <a:rPr lang="en-US" dirty="0" err="1" smtClean="0"/>
              <a:t>covariances</a:t>
            </a:r>
            <a:endParaRPr lang="en-US" dirty="0" smtClean="0"/>
          </a:p>
          <a:p>
            <a:r>
              <a:rPr lang="en-US" dirty="0" smtClean="0"/>
              <a:t>Derivative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877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Generalizing to many workers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Key Idea: Take multiple sets of 3 workers and combine estimates</a:t>
            </a:r>
          </a:p>
          <a:p>
            <a:r>
              <a:rPr lang="en-US" dirty="0" smtClean="0"/>
              <a:t>For each worker, form N/2 triples. </a:t>
            </a:r>
            <a:endParaRPr lang="en-US" dirty="0"/>
          </a:p>
          <a:p>
            <a:r>
              <a:rPr lang="en-US" dirty="0" smtClean="0"/>
              <a:t>Compute variances, </a:t>
            </a:r>
            <a:r>
              <a:rPr lang="en-US" dirty="0" err="1" smtClean="0"/>
              <a:t>covariances</a:t>
            </a:r>
            <a:r>
              <a:rPr lang="en-US" dirty="0" smtClean="0"/>
              <a:t> of estimates</a:t>
            </a:r>
          </a:p>
          <a:p>
            <a:r>
              <a:rPr lang="en-US" dirty="0" smtClean="0"/>
              <a:t>Optimum weights for combining</a:t>
            </a:r>
          </a:p>
          <a:p>
            <a:r>
              <a:rPr lang="en-US" dirty="0" smtClean="0"/>
              <a:t>Greedy way of group forming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068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Workers Non-binary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Confusion matrix, selectivity matrix</a:t>
            </a:r>
          </a:p>
          <a:p>
            <a:r>
              <a:rPr lang="en-US" dirty="0" smtClean="0"/>
              <a:t>Observation probabilities</a:t>
            </a:r>
          </a:p>
          <a:p>
            <a:r>
              <a:rPr lang="en-US" dirty="0" smtClean="0"/>
              <a:t>Comparison matrix</a:t>
            </a:r>
          </a:p>
          <a:p>
            <a:r>
              <a:rPr lang="en-US" dirty="0" smtClean="0"/>
              <a:t>Solving, unitary matrix, </a:t>
            </a:r>
            <a:r>
              <a:rPr lang="en-US" dirty="0" err="1" smtClean="0"/>
              <a:t>eigen</a:t>
            </a:r>
            <a:r>
              <a:rPr lang="en-US" dirty="0" smtClean="0"/>
              <a:t>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224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3001</TotalTime>
  <Words>177</Words>
  <Application>Microsoft Macintosh PowerPoint</Application>
  <PresentationFormat>On-screen Show (4:3)</PresentationFormat>
  <Paragraphs>39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Civic</vt:lpstr>
      <vt:lpstr>Comprehensive and Reliable Crowd Assessment Algorithms</vt:lpstr>
      <vt:lpstr>Outline of this talk</vt:lpstr>
      <vt:lpstr>Background</vt:lpstr>
      <vt:lpstr>Previous work</vt:lpstr>
      <vt:lpstr>Problem Setting</vt:lpstr>
      <vt:lpstr>The Simple Case: 3 workers</vt:lpstr>
      <vt:lpstr>Generalizing to many workers</vt:lpstr>
      <vt:lpstr>3 Workers Non-binary Tasks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 Joglekar</dc:creator>
  <cp:lastModifiedBy>Manas Joglekar</cp:lastModifiedBy>
  <cp:revision>14</cp:revision>
  <dcterms:created xsi:type="dcterms:W3CDTF">2015-03-29T04:31:10Z</dcterms:created>
  <dcterms:modified xsi:type="dcterms:W3CDTF">2015-04-02T08:25:56Z</dcterms:modified>
</cp:coreProperties>
</file>