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AFA022-A984-4867-AF27-8C1751745857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D401CE39-55EC-4970-8957-F295E24CCFDA}">
      <dgm:prSet phldrT="[Text]"/>
      <dgm:spPr/>
      <dgm:t>
        <a:bodyPr/>
        <a:lstStyle/>
        <a:p>
          <a:r>
            <a:rPr lang="en-US" dirty="0"/>
            <a:t>Extracting data using </a:t>
          </a:r>
          <a:r>
            <a:rPr lang="en-US" dirty="0" err="1"/>
            <a:t>webscraping</a:t>
          </a:r>
          <a:endParaRPr lang="en-US" dirty="0"/>
        </a:p>
      </dgm:t>
    </dgm:pt>
    <dgm:pt modelId="{D82917CD-CC2B-4DCE-AA31-418D0A39AA45}" type="parTrans" cxnId="{A6AFC740-DCD2-4692-8FAE-AB1FF1457F7A}">
      <dgm:prSet/>
      <dgm:spPr/>
      <dgm:t>
        <a:bodyPr/>
        <a:lstStyle/>
        <a:p>
          <a:endParaRPr lang="en-US"/>
        </a:p>
      </dgm:t>
    </dgm:pt>
    <dgm:pt modelId="{58CD2219-A85F-4423-9768-E23866507121}" type="sibTrans" cxnId="{A6AFC740-DCD2-4692-8FAE-AB1FF1457F7A}">
      <dgm:prSet/>
      <dgm:spPr/>
      <dgm:t>
        <a:bodyPr/>
        <a:lstStyle/>
        <a:p>
          <a:endParaRPr lang="en-US"/>
        </a:p>
      </dgm:t>
    </dgm:pt>
    <dgm:pt modelId="{758FA1A6-867C-4418-ADFC-F115165FCB7C}">
      <dgm:prSet phldrT="[Text]"/>
      <dgm:spPr/>
      <dgm:t>
        <a:bodyPr/>
        <a:lstStyle/>
        <a:p>
          <a:r>
            <a:rPr lang="en-US" dirty="0"/>
            <a:t>Storing the extracted data</a:t>
          </a:r>
        </a:p>
      </dgm:t>
    </dgm:pt>
    <dgm:pt modelId="{98D3167E-D2F3-48DC-9BB5-595B4820210A}" type="parTrans" cxnId="{BADE2EE1-A555-412C-82EF-3634FAE56CEE}">
      <dgm:prSet/>
      <dgm:spPr/>
      <dgm:t>
        <a:bodyPr/>
        <a:lstStyle/>
        <a:p>
          <a:endParaRPr lang="en-US"/>
        </a:p>
      </dgm:t>
    </dgm:pt>
    <dgm:pt modelId="{C230E719-6965-42ED-8FB4-4BA8015B75E9}" type="sibTrans" cxnId="{BADE2EE1-A555-412C-82EF-3634FAE56CEE}">
      <dgm:prSet/>
      <dgm:spPr/>
      <dgm:t>
        <a:bodyPr/>
        <a:lstStyle/>
        <a:p>
          <a:endParaRPr lang="en-US"/>
        </a:p>
      </dgm:t>
    </dgm:pt>
    <dgm:pt modelId="{4AB9BD51-0F0D-4067-8661-F57305D1D9B0}">
      <dgm:prSet phldrT="[Text]"/>
      <dgm:spPr/>
      <dgm:t>
        <a:bodyPr/>
        <a:lstStyle/>
        <a:p>
          <a:r>
            <a:rPr lang="en-US" dirty="0"/>
            <a:t>Transforming</a:t>
          </a:r>
        </a:p>
      </dgm:t>
    </dgm:pt>
    <dgm:pt modelId="{F3BD0AF4-FB41-4EF6-ACD1-106EEB8BFF1F}" type="parTrans" cxnId="{DB7E30CE-B37E-4BF2-A28F-92C8E825F737}">
      <dgm:prSet/>
      <dgm:spPr/>
      <dgm:t>
        <a:bodyPr/>
        <a:lstStyle/>
        <a:p>
          <a:endParaRPr lang="en-US"/>
        </a:p>
      </dgm:t>
    </dgm:pt>
    <dgm:pt modelId="{C8BF948B-4277-4BAF-837E-6763FEC134F7}" type="sibTrans" cxnId="{DB7E30CE-B37E-4BF2-A28F-92C8E825F737}">
      <dgm:prSet/>
      <dgm:spPr/>
      <dgm:t>
        <a:bodyPr/>
        <a:lstStyle/>
        <a:p>
          <a:endParaRPr lang="en-US"/>
        </a:p>
      </dgm:t>
    </dgm:pt>
    <dgm:pt modelId="{363135C8-B4E8-4974-B29B-A51BD679A74B}">
      <dgm:prSet phldrT="[Text]"/>
      <dgm:spPr/>
      <dgm:t>
        <a:bodyPr/>
        <a:lstStyle/>
        <a:p>
          <a:r>
            <a:rPr lang="en-US" dirty="0"/>
            <a:t>Model building</a:t>
          </a:r>
        </a:p>
      </dgm:t>
    </dgm:pt>
    <dgm:pt modelId="{3CEF401C-A612-49B8-B69B-0105DB83CEBD}" type="parTrans" cxnId="{21A9DA88-89AA-4A31-A2E4-325E5A77141C}">
      <dgm:prSet/>
      <dgm:spPr/>
      <dgm:t>
        <a:bodyPr/>
        <a:lstStyle/>
        <a:p>
          <a:endParaRPr lang="en-US"/>
        </a:p>
      </dgm:t>
    </dgm:pt>
    <dgm:pt modelId="{7C8E5451-8BE1-473C-8BF1-EC7DD60F984A}" type="sibTrans" cxnId="{21A9DA88-89AA-4A31-A2E4-325E5A77141C}">
      <dgm:prSet/>
      <dgm:spPr/>
      <dgm:t>
        <a:bodyPr/>
        <a:lstStyle/>
        <a:p>
          <a:endParaRPr lang="en-US"/>
        </a:p>
      </dgm:t>
    </dgm:pt>
    <dgm:pt modelId="{2333C864-6AA4-4ADA-855C-58778B7E79AF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0B19437A-5D80-4776-AC6C-C46451843095}" type="parTrans" cxnId="{AD3A9F69-65EC-4BE9-A699-8AD4976AEA0C}">
      <dgm:prSet/>
      <dgm:spPr/>
      <dgm:t>
        <a:bodyPr/>
        <a:lstStyle/>
        <a:p>
          <a:endParaRPr lang="en-US"/>
        </a:p>
      </dgm:t>
    </dgm:pt>
    <dgm:pt modelId="{30362574-B454-4AA7-9FC5-C7C79E4D31F9}" type="sibTrans" cxnId="{AD3A9F69-65EC-4BE9-A699-8AD4976AEA0C}">
      <dgm:prSet/>
      <dgm:spPr/>
      <dgm:t>
        <a:bodyPr/>
        <a:lstStyle/>
        <a:p>
          <a:endParaRPr lang="en-US"/>
        </a:p>
      </dgm:t>
    </dgm:pt>
    <dgm:pt modelId="{9BAC6CAF-A394-499B-904C-C4B457E41691}" type="pres">
      <dgm:prSet presAssocID="{63AFA022-A984-4867-AF27-8C1751745857}" presName="Name0" presStyleCnt="0">
        <dgm:presLayoutVars>
          <dgm:dir/>
          <dgm:resizeHandles val="exact"/>
        </dgm:presLayoutVars>
      </dgm:prSet>
      <dgm:spPr/>
    </dgm:pt>
    <dgm:pt modelId="{2EA81115-094C-4B7C-8FC2-CA1B0A11864A}" type="pres">
      <dgm:prSet presAssocID="{D401CE39-55EC-4970-8957-F295E24CCFDA}" presName="node" presStyleLbl="node1" presStyleIdx="0" presStyleCnt="5">
        <dgm:presLayoutVars>
          <dgm:bulletEnabled val="1"/>
        </dgm:presLayoutVars>
      </dgm:prSet>
      <dgm:spPr/>
    </dgm:pt>
    <dgm:pt modelId="{857AC39F-CA6F-4F88-A046-9E082FFDCDFC}" type="pres">
      <dgm:prSet presAssocID="{58CD2219-A85F-4423-9768-E23866507121}" presName="sibTrans" presStyleLbl="sibTrans2D1" presStyleIdx="0" presStyleCnt="4"/>
      <dgm:spPr/>
    </dgm:pt>
    <dgm:pt modelId="{76A6BAA9-BCBC-447E-8331-2B052532C39B}" type="pres">
      <dgm:prSet presAssocID="{58CD2219-A85F-4423-9768-E23866507121}" presName="connectorText" presStyleLbl="sibTrans2D1" presStyleIdx="0" presStyleCnt="4"/>
      <dgm:spPr/>
    </dgm:pt>
    <dgm:pt modelId="{2D6698EF-D0D7-4086-B867-AF8C72BBB665}" type="pres">
      <dgm:prSet presAssocID="{758FA1A6-867C-4418-ADFC-F115165FCB7C}" presName="node" presStyleLbl="node1" presStyleIdx="1" presStyleCnt="5">
        <dgm:presLayoutVars>
          <dgm:bulletEnabled val="1"/>
        </dgm:presLayoutVars>
      </dgm:prSet>
      <dgm:spPr/>
    </dgm:pt>
    <dgm:pt modelId="{DCC45118-FED9-49EE-8C3D-664150D81C88}" type="pres">
      <dgm:prSet presAssocID="{C230E719-6965-42ED-8FB4-4BA8015B75E9}" presName="sibTrans" presStyleLbl="sibTrans2D1" presStyleIdx="1" presStyleCnt="4"/>
      <dgm:spPr/>
    </dgm:pt>
    <dgm:pt modelId="{7EB7C567-5231-43F7-BBB9-5AB2CA818E55}" type="pres">
      <dgm:prSet presAssocID="{C230E719-6965-42ED-8FB4-4BA8015B75E9}" presName="connectorText" presStyleLbl="sibTrans2D1" presStyleIdx="1" presStyleCnt="4"/>
      <dgm:spPr/>
    </dgm:pt>
    <dgm:pt modelId="{D28A1835-B33C-44B6-9F31-37ABD0DE7870}" type="pres">
      <dgm:prSet presAssocID="{4AB9BD51-0F0D-4067-8661-F57305D1D9B0}" presName="node" presStyleLbl="node1" presStyleIdx="2" presStyleCnt="5">
        <dgm:presLayoutVars>
          <dgm:bulletEnabled val="1"/>
        </dgm:presLayoutVars>
      </dgm:prSet>
      <dgm:spPr/>
    </dgm:pt>
    <dgm:pt modelId="{05B92915-4EBF-4983-A745-8797A8552C1A}" type="pres">
      <dgm:prSet presAssocID="{C8BF948B-4277-4BAF-837E-6763FEC134F7}" presName="sibTrans" presStyleLbl="sibTrans2D1" presStyleIdx="2" presStyleCnt="4"/>
      <dgm:spPr/>
    </dgm:pt>
    <dgm:pt modelId="{A1A9C7EE-3371-4285-83BF-224E49370949}" type="pres">
      <dgm:prSet presAssocID="{C8BF948B-4277-4BAF-837E-6763FEC134F7}" presName="connectorText" presStyleLbl="sibTrans2D1" presStyleIdx="2" presStyleCnt="4"/>
      <dgm:spPr/>
    </dgm:pt>
    <dgm:pt modelId="{D3A77F04-F47F-474E-9B2F-D4B93739E078}" type="pres">
      <dgm:prSet presAssocID="{363135C8-B4E8-4974-B29B-A51BD679A74B}" presName="node" presStyleLbl="node1" presStyleIdx="3" presStyleCnt="5">
        <dgm:presLayoutVars>
          <dgm:bulletEnabled val="1"/>
        </dgm:presLayoutVars>
      </dgm:prSet>
      <dgm:spPr/>
    </dgm:pt>
    <dgm:pt modelId="{8126026E-29F1-4430-A9B7-2DC14AF7A79E}" type="pres">
      <dgm:prSet presAssocID="{7C8E5451-8BE1-473C-8BF1-EC7DD60F984A}" presName="sibTrans" presStyleLbl="sibTrans2D1" presStyleIdx="3" presStyleCnt="4"/>
      <dgm:spPr/>
    </dgm:pt>
    <dgm:pt modelId="{B5887A11-2F8D-4D6B-B765-EAA1D02D878F}" type="pres">
      <dgm:prSet presAssocID="{7C8E5451-8BE1-473C-8BF1-EC7DD60F984A}" presName="connectorText" presStyleLbl="sibTrans2D1" presStyleIdx="3" presStyleCnt="4"/>
      <dgm:spPr/>
    </dgm:pt>
    <dgm:pt modelId="{9E429BEC-B915-4436-AF0A-CF27CE727D80}" type="pres">
      <dgm:prSet presAssocID="{2333C864-6AA4-4ADA-855C-58778B7E79AF}" presName="node" presStyleLbl="node1" presStyleIdx="4" presStyleCnt="5">
        <dgm:presLayoutVars>
          <dgm:bulletEnabled val="1"/>
        </dgm:presLayoutVars>
      </dgm:prSet>
      <dgm:spPr/>
    </dgm:pt>
  </dgm:ptLst>
  <dgm:cxnLst>
    <dgm:cxn modelId="{A75EE80D-050C-4DBF-9B27-58675B2BBD5B}" type="presOf" srcId="{758FA1A6-867C-4418-ADFC-F115165FCB7C}" destId="{2D6698EF-D0D7-4086-B867-AF8C72BBB665}" srcOrd="0" destOrd="0" presId="urn:microsoft.com/office/officeart/2005/8/layout/process1"/>
    <dgm:cxn modelId="{F73C3411-4E9B-46B4-AC36-D4FF195CABAC}" type="presOf" srcId="{63AFA022-A984-4867-AF27-8C1751745857}" destId="{9BAC6CAF-A394-499B-904C-C4B457E41691}" srcOrd="0" destOrd="0" presId="urn:microsoft.com/office/officeart/2005/8/layout/process1"/>
    <dgm:cxn modelId="{355D7F2A-2A01-4FC9-B8CF-9EE09D0DD261}" type="presOf" srcId="{58CD2219-A85F-4423-9768-E23866507121}" destId="{76A6BAA9-BCBC-447E-8331-2B052532C39B}" srcOrd="1" destOrd="0" presId="urn:microsoft.com/office/officeart/2005/8/layout/process1"/>
    <dgm:cxn modelId="{090CEA2C-D897-4F1B-8AE0-F0A669D7EF14}" type="presOf" srcId="{2333C864-6AA4-4ADA-855C-58778B7E79AF}" destId="{9E429BEC-B915-4436-AF0A-CF27CE727D80}" srcOrd="0" destOrd="0" presId="urn:microsoft.com/office/officeart/2005/8/layout/process1"/>
    <dgm:cxn modelId="{A6AFC740-DCD2-4692-8FAE-AB1FF1457F7A}" srcId="{63AFA022-A984-4867-AF27-8C1751745857}" destId="{D401CE39-55EC-4970-8957-F295E24CCFDA}" srcOrd="0" destOrd="0" parTransId="{D82917CD-CC2B-4DCE-AA31-418D0A39AA45}" sibTransId="{58CD2219-A85F-4423-9768-E23866507121}"/>
    <dgm:cxn modelId="{F6024C67-F2AA-4ABF-BE62-814E8713DC86}" type="presOf" srcId="{58CD2219-A85F-4423-9768-E23866507121}" destId="{857AC39F-CA6F-4F88-A046-9E082FFDCDFC}" srcOrd="0" destOrd="0" presId="urn:microsoft.com/office/officeart/2005/8/layout/process1"/>
    <dgm:cxn modelId="{AD3A9F69-65EC-4BE9-A699-8AD4976AEA0C}" srcId="{63AFA022-A984-4867-AF27-8C1751745857}" destId="{2333C864-6AA4-4ADA-855C-58778B7E79AF}" srcOrd="4" destOrd="0" parTransId="{0B19437A-5D80-4776-AC6C-C46451843095}" sibTransId="{30362574-B454-4AA7-9FC5-C7C79E4D31F9}"/>
    <dgm:cxn modelId="{F45A844A-7E42-4F29-83F9-0CF5B97FA438}" type="presOf" srcId="{C8BF948B-4277-4BAF-837E-6763FEC134F7}" destId="{05B92915-4EBF-4983-A745-8797A8552C1A}" srcOrd="0" destOrd="0" presId="urn:microsoft.com/office/officeart/2005/8/layout/process1"/>
    <dgm:cxn modelId="{3588FB5A-1BF5-46AF-85FA-403BF8BC286B}" type="presOf" srcId="{C230E719-6965-42ED-8FB4-4BA8015B75E9}" destId="{DCC45118-FED9-49EE-8C3D-664150D81C88}" srcOrd="0" destOrd="0" presId="urn:microsoft.com/office/officeart/2005/8/layout/process1"/>
    <dgm:cxn modelId="{7214F57B-C1D6-4A13-A486-5C19AE2B3874}" type="presOf" srcId="{7C8E5451-8BE1-473C-8BF1-EC7DD60F984A}" destId="{8126026E-29F1-4430-A9B7-2DC14AF7A79E}" srcOrd="0" destOrd="0" presId="urn:microsoft.com/office/officeart/2005/8/layout/process1"/>
    <dgm:cxn modelId="{38708081-A474-4017-948A-F3449FC64417}" type="presOf" srcId="{7C8E5451-8BE1-473C-8BF1-EC7DD60F984A}" destId="{B5887A11-2F8D-4D6B-B765-EAA1D02D878F}" srcOrd="1" destOrd="0" presId="urn:microsoft.com/office/officeart/2005/8/layout/process1"/>
    <dgm:cxn modelId="{21A9DA88-89AA-4A31-A2E4-325E5A77141C}" srcId="{63AFA022-A984-4867-AF27-8C1751745857}" destId="{363135C8-B4E8-4974-B29B-A51BD679A74B}" srcOrd="3" destOrd="0" parTransId="{3CEF401C-A612-49B8-B69B-0105DB83CEBD}" sibTransId="{7C8E5451-8BE1-473C-8BF1-EC7DD60F984A}"/>
    <dgm:cxn modelId="{4A606ABA-5CA5-444A-A59D-C2A98BC7FC76}" type="presOf" srcId="{D401CE39-55EC-4970-8957-F295E24CCFDA}" destId="{2EA81115-094C-4B7C-8FC2-CA1B0A11864A}" srcOrd="0" destOrd="0" presId="urn:microsoft.com/office/officeart/2005/8/layout/process1"/>
    <dgm:cxn modelId="{39CB53BE-7F9A-4543-B5AB-F29C802D392F}" type="presOf" srcId="{4AB9BD51-0F0D-4067-8661-F57305D1D9B0}" destId="{D28A1835-B33C-44B6-9F31-37ABD0DE7870}" srcOrd="0" destOrd="0" presId="urn:microsoft.com/office/officeart/2005/8/layout/process1"/>
    <dgm:cxn modelId="{746BB0C2-F854-4E65-817E-387BA5917E91}" type="presOf" srcId="{C230E719-6965-42ED-8FB4-4BA8015B75E9}" destId="{7EB7C567-5231-43F7-BBB9-5AB2CA818E55}" srcOrd="1" destOrd="0" presId="urn:microsoft.com/office/officeart/2005/8/layout/process1"/>
    <dgm:cxn modelId="{DB7E30CE-B37E-4BF2-A28F-92C8E825F737}" srcId="{63AFA022-A984-4867-AF27-8C1751745857}" destId="{4AB9BD51-0F0D-4067-8661-F57305D1D9B0}" srcOrd="2" destOrd="0" parTransId="{F3BD0AF4-FB41-4EF6-ACD1-106EEB8BFF1F}" sibTransId="{C8BF948B-4277-4BAF-837E-6763FEC134F7}"/>
    <dgm:cxn modelId="{BADE2EE1-A555-412C-82EF-3634FAE56CEE}" srcId="{63AFA022-A984-4867-AF27-8C1751745857}" destId="{758FA1A6-867C-4418-ADFC-F115165FCB7C}" srcOrd="1" destOrd="0" parTransId="{98D3167E-D2F3-48DC-9BB5-595B4820210A}" sibTransId="{C230E719-6965-42ED-8FB4-4BA8015B75E9}"/>
    <dgm:cxn modelId="{24BFB0E2-E16E-4E42-9F97-52D458F69821}" type="presOf" srcId="{C8BF948B-4277-4BAF-837E-6763FEC134F7}" destId="{A1A9C7EE-3371-4285-83BF-224E49370949}" srcOrd="1" destOrd="0" presId="urn:microsoft.com/office/officeart/2005/8/layout/process1"/>
    <dgm:cxn modelId="{CF1772F2-0B82-4E09-985F-F69721A3B353}" type="presOf" srcId="{363135C8-B4E8-4974-B29B-A51BD679A74B}" destId="{D3A77F04-F47F-474E-9B2F-D4B93739E078}" srcOrd="0" destOrd="0" presId="urn:microsoft.com/office/officeart/2005/8/layout/process1"/>
    <dgm:cxn modelId="{7B2EA9C6-53A4-4D81-B6AF-F7471990B502}" type="presParOf" srcId="{9BAC6CAF-A394-499B-904C-C4B457E41691}" destId="{2EA81115-094C-4B7C-8FC2-CA1B0A11864A}" srcOrd="0" destOrd="0" presId="urn:microsoft.com/office/officeart/2005/8/layout/process1"/>
    <dgm:cxn modelId="{80189291-76C8-4F75-B40F-3E3402A49F15}" type="presParOf" srcId="{9BAC6CAF-A394-499B-904C-C4B457E41691}" destId="{857AC39F-CA6F-4F88-A046-9E082FFDCDFC}" srcOrd="1" destOrd="0" presId="urn:microsoft.com/office/officeart/2005/8/layout/process1"/>
    <dgm:cxn modelId="{836C0621-7855-4772-BD37-FAC4989F4E01}" type="presParOf" srcId="{857AC39F-CA6F-4F88-A046-9E082FFDCDFC}" destId="{76A6BAA9-BCBC-447E-8331-2B052532C39B}" srcOrd="0" destOrd="0" presId="urn:microsoft.com/office/officeart/2005/8/layout/process1"/>
    <dgm:cxn modelId="{BFF79D26-743C-4838-A635-1BE98E0C73EE}" type="presParOf" srcId="{9BAC6CAF-A394-499B-904C-C4B457E41691}" destId="{2D6698EF-D0D7-4086-B867-AF8C72BBB665}" srcOrd="2" destOrd="0" presId="urn:microsoft.com/office/officeart/2005/8/layout/process1"/>
    <dgm:cxn modelId="{1EF99866-0852-42EE-8E72-55C33E370070}" type="presParOf" srcId="{9BAC6CAF-A394-499B-904C-C4B457E41691}" destId="{DCC45118-FED9-49EE-8C3D-664150D81C88}" srcOrd="3" destOrd="0" presId="urn:microsoft.com/office/officeart/2005/8/layout/process1"/>
    <dgm:cxn modelId="{359886B7-FDBA-437E-861C-EBFF0894213D}" type="presParOf" srcId="{DCC45118-FED9-49EE-8C3D-664150D81C88}" destId="{7EB7C567-5231-43F7-BBB9-5AB2CA818E55}" srcOrd="0" destOrd="0" presId="urn:microsoft.com/office/officeart/2005/8/layout/process1"/>
    <dgm:cxn modelId="{F0E9C560-7F88-468A-BDC5-8E4D8817BB8D}" type="presParOf" srcId="{9BAC6CAF-A394-499B-904C-C4B457E41691}" destId="{D28A1835-B33C-44B6-9F31-37ABD0DE7870}" srcOrd="4" destOrd="0" presId="urn:microsoft.com/office/officeart/2005/8/layout/process1"/>
    <dgm:cxn modelId="{014041FF-740B-42C7-B4B0-4B8F2D6ACF2E}" type="presParOf" srcId="{9BAC6CAF-A394-499B-904C-C4B457E41691}" destId="{05B92915-4EBF-4983-A745-8797A8552C1A}" srcOrd="5" destOrd="0" presId="urn:microsoft.com/office/officeart/2005/8/layout/process1"/>
    <dgm:cxn modelId="{A33CA92E-0C6B-43D4-B557-E70382E30A13}" type="presParOf" srcId="{05B92915-4EBF-4983-A745-8797A8552C1A}" destId="{A1A9C7EE-3371-4285-83BF-224E49370949}" srcOrd="0" destOrd="0" presId="urn:microsoft.com/office/officeart/2005/8/layout/process1"/>
    <dgm:cxn modelId="{8D779298-05A9-43AF-BA3F-1A51A68B8B33}" type="presParOf" srcId="{9BAC6CAF-A394-499B-904C-C4B457E41691}" destId="{D3A77F04-F47F-474E-9B2F-D4B93739E078}" srcOrd="6" destOrd="0" presId="urn:microsoft.com/office/officeart/2005/8/layout/process1"/>
    <dgm:cxn modelId="{0EA7E390-9B65-496D-A1F3-AB56F2C885CF}" type="presParOf" srcId="{9BAC6CAF-A394-499B-904C-C4B457E41691}" destId="{8126026E-29F1-4430-A9B7-2DC14AF7A79E}" srcOrd="7" destOrd="0" presId="urn:microsoft.com/office/officeart/2005/8/layout/process1"/>
    <dgm:cxn modelId="{30254A51-D614-44CF-B798-2899510E6E0D}" type="presParOf" srcId="{8126026E-29F1-4430-A9B7-2DC14AF7A79E}" destId="{B5887A11-2F8D-4D6B-B765-EAA1D02D878F}" srcOrd="0" destOrd="0" presId="urn:microsoft.com/office/officeart/2005/8/layout/process1"/>
    <dgm:cxn modelId="{C62A0AAE-9A8E-4172-89BA-0C1E64D7559E}" type="presParOf" srcId="{9BAC6CAF-A394-499B-904C-C4B457E41691}" destId="{9E429BEC-B915-4436-AF0A-CF27CE727D8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4C90DE-0C6F-490E-8992-992F2BC253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30E2296-19F6-4967-9D9E-C1E6D789EA6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Azure Data Factory – (CI/CD pipeline)</a:t>
          </a:r>
        </a:p>
      </dgm:t>
    </dgm:pt>
    <dgm:pt modelId="{4EE9C541-82BF-4FAF-9495-8340C6541C34}" type="parTrans" cxnId="{3D9598D1-4995-431C-ACA6-4506C341952F}">
      <dgm:prSet/>
      <dgm:spPr/>
      <dgm:t>
        <a:bodyPr/>
        <a:lstStyle/>
        <a:p>
          <a:endParaRPr lang="en-US"/>
        </a:p>
      </dgm:t>
    </dgm:pt>
    <dgm:pt modelId="{8410EED8-BE1A-4349-BC92-CD814C261612}" type="sibTrans" cxnId="{3D9598D1-4995-431C-ACA6-4506C341952F}">
      <dgm:prSet/>
      <dgm:spPr/>
      <dgm:t>
        <a:bodyPr/>
        <a:lstStyle/>
        <a:p>
          <a:endParaRPr lang="en-US"/>
        </a:p>
      </dgm:t>
    </dgm:pt>
    <dgm:pt modelId="{D79EBC03-BEB3-4376-8BF9-A35FAD869DC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Azure Function app – (serverless app)</a:t>
          </a:r>
        </a:p>
      </dgm:t>
    </dgm:pt>
    <dgm:pt modelId="{3F707BC6-FC82-4C18-A6EC-644526484850}" type="parTrans" cxnId="{051EB650-26AF-4D1E-8A6F-AE1FD2F7C18A}">
      <dgm:prSet/>
      <dgm:spPr/>
      <dgm:t>
        <a:bodyPr/>
        <a:lstStyle/>
        <a:p>
          <a:endParaRPr lang="en-US"/>
        </a:p>
      </dgm:t>
    </dgm:pt>
    <dgm:pt modelId="{384E1B75-7336-4DCC-B4E1-4A1D8F2C662D}" type="sibTrans" cxnId="{051EB650-26AF-4D1E-8A6F-AE1FD2F7C18A}">
      <dgm:prSet/>
      <dgm:spPr/>
      <dgm:t>
        <a:bodyPr/>
        <a:lstStyle/>
        <a:p>
          <a:endParaRPr lang="en-US"/>
        </a:p>
      </dgm:t>
    </dgm:pt>
    <dgm:pt modelId="{32C87942-1BF9-4E6F-B681-8C3ACBE8FAC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Azure data lake – (storage)</a:t>
          </a:r>
          <a:endParaRPr lang="en-US" dirty="0"/>
        </a:p>
      </dgm:t>
    </dgm:pt>
    <dgm:pt modelId="{8A5F877E-B403-4E0D-BA14-A3B1414414B1}" type="parTrans" cxnId="{8E2B29B4-1FC0-427B-A062-EF56C1A69632}">
      <dgm:prSet/>
      <dgm:spPr/>
      <dgm:t>
        <a:bodyPr/>
        <a:lstStyle/>
        <a:p>
          <a:endParaRPr lang="en-US"/>
        </a:p>
      </dgm:t>
    </dgm:pt>
    <dgm:pt modelId="{6B06AA4A-BE7D-450C-AE18-F1323D968075}" type="sibTrans" cxnId="{8E2B29B4-1FC0-427B-A062-EF56C1A69632}">
      <dgm:prSet/>
      <dgm:spPr/>
      <dgm:t>
        <a:bodyPr/>
        <a:lstStyle/>
        <a:p>
          <a:endParaRPr lang="en-US"/>
        </a:p>
      </dgm:t>
    </dgm:pt>
    <dgm:pt modelId="{EE7AA091-1FFA-4EA1-88FC-E3AADA3D45ED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B2476C53-40B3-49BB-A884-59F20C20DD42}" type="parTrans" cxnId="{F7B8E142-C3DB-4676-8381-2569A6D4068F}">
      <dgm:prSet/>
      <dgm:spPr/>
      <dgm:t>
        <a:bodyPr/>
        <a:lstStyle/>
        <a:p>
          <a:endParaRPr lang="en-US"/>
        </a:p>
      </dgm:t>
    </dgm:pt>
    <dgm:pt modelId="{E3A894A4-76B6-485E-9D04-FF729B9AC8EE}" type="sibTrans" cxnId="{F7B8E142-C3DB-4676-8381-2569A6D4068F}">
      <dgm:prSet/>
      <dgm:spPr/>
      <dgm:t>
        <a:bodyPr/>
        <a:lstStyle/>
        <a:p>
          <a:endParaRPr lang="en-US"/>
        </a:p>
      </dgm:t>
    </dgm:pt>
    <dgm:pt modelId="{B23A31E8-8E66-45E3-9590-17396731CE3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flow – (Data preprocessing and ETL)</a:t>
          </a:r>
          <a:endParaRPr lang="en-US" dirty="0"/>
        </a:p>
      </dgm:t>
    </dgm:pt>
    <dgm:pt modelId="{54054818-6C0E-491D-A471-6E005485F502}" type="parTrans" cxnId="{0AF5BDA5-9B22-4AE5-B789-B3617FD1B098}">
      <dgm:prSet/>
      <dgm:spPr/>
      <dgm:t>
        <a:bodyPr/>
        <a:lstStyle/>
        <a:p>
          <a:endParaRPr lang="en-US"/>
        </a:p>
      </dgm:t>
    </dgm:pt>
    <dgm:pt modelId="{B8E5FABA-158F-44CC-85E6-23ACC655647B}" type="sibTrans" cxnId="{0AF5BDA5-9B22-4AE5-B789-B3617FD1B098}">
      <dgm:prSet/>
      <dgm:spPr/>
      <dgm:t>
        <a:bodyPr/>
        <a:lstStyle/>
        <a:p>
          <a:endParaRPr lang="en-US"/>
        </a:p>
      </dgm:t>
    </dgm:pt>
    <dgm:pt modelId="{301DB57D-66EE-44BF-AFDE-E5E499F3A66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Azure Machine Learning – (model building and deployment)</a:t>
          </a:r>
          <a:endParaRPr lang="en-US" dirty="0"/>
        </a:p>
      </dgm:t>
    </dgm:pt>
    <dgm:pt modelId="{0EAAF1F0-60C4-4663-8CB4-A2B5FF020BBC}" type="parTrans" cxnId="{04A23DA0-1299-4B1C-8E00-9D2596B180F9}">
      <dgm:prSet/>
      <dgm:spPr/>
      <dgm:t>
        <a:bodyPr/>
        <a:lstStyle/>
        <a:p>
          <a:endParaRPr lang="en-US"/>
        </a:p>
      </dgm:t>
    </dgm:pt>
    <dgm:pt modelId="{91264E43-2019-4C8C-ACB1-29A82637693B}" type="sibTrans" cxnId="{04A23DA0-1299-4B1C-8E00-9D2596B180F9}">
      <dgm:prSet/>
      <dgm:spPr/>
      <dgm:t>
        <a:bodyPr/>
        <a:lstStyle/>
        <a:p>
          <a:endParaRPr lang="en-US"/>
        </a:p>
      </dgm:t>
    </dgm:pt>
    <dgm:pt modelId="{768FE1C5-1154-4202-9C74-C2D1F9855182}" type="pres">
      <dgm:prSet presAssocID="{C44C90DE-0C6F-490E-8992-992F2BC2539C}" presName="root" presStyleCnt="0">
        <dgm:presLayoutVars>
          <dgm:dir/>
          <dgm:resizeHandles val="exact"/>
        </dgm:presLayoutVars>
      </dgm:prSet>
      <dgm:spPr/>
    </dgm:pt>
    <dgm:pt modelId="{185E22B9-6298-4087-879B-ABE20330E99C}" type="pres">
      <dgm:prSet presAssocID="{C30E2296-19F6-4967-9D9E-C1E6D789EA69}" presName="compNode" presStyleCnt="0"/>
      <dgm:spPr/>
    </dgm:pt>
    <dgm:pt modelId="{7C8EA8BE-2964-419F-B440-8FC3AEA0766B}" type="pres">
      <dgm:prSet presAssocID="{C30E2296-19F6-4967-9D9E-C1E6D789EA69}" presName="bgRect" presStyleLbl="bgShp" presStyleIdx="0" presStyleCnt="5"/>
      <dgm:spPr/>
    </dgm:pt>
    <dgm:pt modelId="{BD9446A5-7B84-4547-8F2B-21753793B307}" type="pres">
      <dgm:prSet presAssocID="{C30E2296-19F6-4967-9D9E-C1E6D789EA6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77D6D4BE-F13F-4025-9F00-CD69D7EC31CC}" type="pres">
      <dgm:prSet presAssocID="{C30E2296-19F6-4967-9D9E-C1E6D789EA69}" presName="spaceRect" presStyleCnt="0"/>
      <dgm:spPr/>
    </dgm:pt>
    <dgm:pt modelId="{705E7B2E-747A-4532-A2BF-35471D77F448}" type="pres">
      <dgm:prSet presAssocID="{C30E2296-19F6-4967-9D9E-C1E6D789EA69}" presName="parTx" presStyleLbl="revTx" presStyleIdx="0" presStyleCnt="6">
        <dgm:presLayoutVars>
          <dgm:chMax val="0"/>
          <dgm:chPref val="0"/>
        </dgm:presLayoutVars>
      </dgm:prSet>
      <dgm:spPr/>
    </dgm:pt>
    <dgm:pt modelId="{E2A093FC-97F3-4D13-8A73-1A7B7BF23DC3}" type="pres">
      <dgm:prSet presAssocID="{8410EED8-BE1A-4349-BC92-CD814C261612}" presName="sibTrans" presStyleCnt="0"/>
      <dgm:spPr/>
    </dgm:pt>
    <dgm:pt modelId="{8489C91A-D85B-40BB-AE8D-4C7C1C3CF9E2}" type="pres">
      <dgm:prSet presAssocID="{D79EBC03-BEB3-4376-8BF9-A35FAD869DCA}" presName="compNode" presStyleCnt="0"/>
      <dgm:spPr/>
    </dgm:pt>
    <dgm:pt modelId="{62525D46-BE8D-48FE-BC0E-B2E4C44A395A}" type="pres">
      <dgm:prSet presAssocID="{D79EBC03-BEB3-4376-8BF9-A35FAD869DCA}" presName="bgRect" presStyleLbl="bgShp" presStyleIdx="1" presStyleCnt="5"/>
      <dgm:spPr/>
    </dgm:pt>
    <dgm:pt modelId="{F85F30E7-4132-4E15-A149-4EBA49C79281}" type="pres">
      <dgm:prSet presAssocID="{D79EBC03-BEB3-4376-8BF9-A35FAD869DC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41B517BD-C147-4D1A-97A4-BFE5D302464E}" type="pres">
      <dgm:prSet presAssocID="{D79EBC03-BEB3-4376-8BF9-A35FAD869DCA}" presName="spaceRect" presStyleCnt="0"/>
      <dgm:spPr/>
    </dgm:pt>
    <dgm:pt modelId="{628CA7AE-DC58-4B6B-9408-4B30F3EC965C}" type="pres">
      <dgm:prSet presAssocID="{D79EBC03-BEB3-4376-8BF9-A35FAD869DCA}" presName="parTx" presStyleLbl="revTx" presStyleIdx="1" presStyleCnt="6">
        <dgm:presLayoutVars>
          <dgm:chMax val="0"/>
          <dgm:chPref val="0"/>
        </dgm:presLayoutVars>
      </dgm:prSet>
      <dgm:spPr/>
    </dgm:pt>
    <dgm:pt modelId="{3829AEC8-FA3E-403C-885B-6215E69EAD82}" type="pres">
      <dgm:prSet presAssocID="{384E1B75-7336-4DCC-B4E1-4A1D8F2C662D}" presName="sibTrans" presStyleCnt="0"/>
      <dgm:spPr/>
    </dgm:pt>
    <dgm:pt modelId="{E8C14217-0036-4E9D-B082-2F0B96C8FEB2}" type="pres">
      <dgm:prSet presAssocID="{32C87942-1BF9-4E6F-B681-8C3ACBE8FAC4}" presName="compNode" presStyleCnt="0"/>
      <dgm:spPr/>
    </dgm:pt>
    <dgm:pt modelId="{9F29B428-0F8D-4B8B-8426-14C0A64CBA0D}" type="pres">
      <dgm:prSet presAssocID="{32C87942-1BF9-4E6F-B681-8C3ACBE8FAC4}" presName="bgRect" presStyleLbl="bgShp" presStyleIdx="2" presStyleCnt="5"/>
      <dgm:spPr/>
    </dgm:pt>
    <dgm:pt modelId="{8B9C26DE-DFE9-49FC-818C-A5D7C06429F2}" type="pres">
      <dgm:prSet presAssocID="{32C87942-1BF9-4E6F-B681-8C3ACBE8FAC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AFFE76F4-4541-4B86-8A6B-1CECBDCE77D6}" type="pres">
      <dgm:prSet presAssocID="{32C87942-1BF9-4E6F-B681-8C3ACBE8FAC4}" presName="spaceRect" presStyleCnt="0"/>
      <dgm:spPr/>
    </dgm:pt>
    <dgm:pt modelId="{983EFE50-C091-4EE9-BF93-8EE69CE10577}" type="pres">
      <dgm:prSet presAssocID="{32C87942-1BF9-4E6F-B681-8C3ACBE8FAC4}" presName="parTx" presStyleLbl="revTx" presStyleIdx="2" presStyleCnt="6">
        <dgm:presLayoutVars>
          <dgm:chMax val="0"/>
          <dgm:chPref val="0"/>
        </dgm:presLayoutVars>
      </dgm:prSet>
      <dgm:spPr/>
    </dgm:pt>
    <dgm:pt modelId="{522C4CA4-01B9-43EF-AEA9-09ED80D20ECB}" type="pres">
      <dgm:prSet presAssocID="{32C87942-1BF9-4E6F-B681-8C3ACBE8FAC4}" presName="desTx" presStyleLbl="revTx" presStyleIdx="3" presStyleCnt="6">
        <dgm:presLayoutVars/>
      </dgm:prSet>
      <dgm:spPr/>
    </dgm:pt>
    <dgm:pt modelId="{09B59E34-8666-4093-BC26-31E4E077EC5B}" type="pres">
      <dgm:prSet presAssocID="{6B06AA4A-BE7D-450C-AE18-F1323D968075}" presName="sibTrans" presStyleCnt="0"/>
      <dgm:spPr/>
    </dgm:pt>
    <dgm:pt modelId="{5E5B4FAA-A1D5-4D16-AB3C-815C2403F1CC}" type="pres">
      <dgm:prSet presAssocID="{B23A31E8-8E66-45E3-9590-17396731CE38}" presName="compNode" presStyleCnt="0"/>
      <dgm:spPr/>
    </dgm:pt>
    <dgm:pt modelId="{7D90F1F6-575B-4D5E-AE2F-9EBBA3936FA8}" type="pres">
      <dgm:prSet presAssocID="{B23A31E8-8E66-45E3-9590-17396731CE38}" presName="bgRect" presStyleLbl="bgShp" presStyleIdx="3" presStyleCnt="5"/>
      <dgm:spPr/>
    </dgm:pt>
    <dgm:pt modelId="{554D1140-8362-41FF-85C5-DFC4A814B8CC}" type="pres">
      <dgm:prSet presAssocID="{B23A31E8-8E66-45E3-9590-17396731CE3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781D56E1-AE26-4249-87FA-3B7DE7DBFCFE}" type="pres">
      <dgm:prSet presAssocID="{B23A31E8-8E66-45E3-9590-17396731CE38}" presName="spaceRect" presStyleCnt="0"/>
      <dgm:spPr/>
    </dgm:pt>
    <dgm:pt modelId="{12E42666-510B-4659-A1CF-ED763F27AD4B}" type="pres">
      <dgm:prSet presAssocID="{B23A31E8-8E66-45E3-9590-17396731CE38}" presName="parTx" presStyleLbl="revTx" presStyleIdx="4" presStyleCnt="6">
        <dgm:presLayoutVars>
          <dgm:chMax val="0"/>
          <dgm:chPref val="0"/>
        </dgm:presLayoutVars>
      </dgm:prSet>
      <dgm:spPr/>
    </dgm:pt>
    <dgm:pt modelId="{601940B2-ED17-43ED-9D37-B47B9A4B84CC}" type="pres">
      <dgm:prSet presAssocID="{B8E5FABA-158F-44CC-85E6-23ACC655647B}" presName="sibTrans" presStyleCnt="0"/>
      <dgm:spPr/>
    </dgm:pt>
    <dgm:pt modelId="{34C6C75B-05F9-4AA0-BECF-DF6224D8F6C5}" type="pres">
      <dgm:prSet presAssocID="{301DB57D-66EE-44BF-AFDE-E5E499F3A66D}" presName="compNode" presStyleCnt="0"/>
      <dgm:spPr/>
    </dgm:pt>
    <dgm:pt modelId="{98E043E4-39CF-41B2-8097-02F331CE43A8}" type="pres">
      <dgm:prSet presAssocID="{301DB57D-66EE-44BF-AFDE-E5E499F3A66D}" presName="bgRect" presStyleLbl="bgShp" presStyleIdx="4" presStyleCnt="5"/>
      <dgm:spPr/>
    </dgm:pt>
    <dgm:pt modelId="{5627C71A-5A04-4C52-989A-5F25B081A686}" type="pres">
      <dgm:prSet presAssocID="{301DB57D-66EE-44BF-AFDE-E5E499F3A66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BEA040C4-28DE-459C-A88F-02B1111C44FE}" type="pres">
      <dgm:prSet presAssocID="{301DB57D-66EE-44BF-AFDE-E5E499F3A66D}" presName="spaceRect" presStyleCnt="0"/>
      <dgm:spPr/>
    </dgm:pt>
    <dgm:pt modelId="{E32B9F94-8372-4688-8D94-879C62DA161F}" type="pres">
      <dgm:prSet presAssocID="{301DB57D-66EE-44BF-AFDE-E5E499F3A66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2CBD436-FD1B-4068-8765-C41FC54CD9A3}" type="presOf" srcId="{C44C90DE-0C6F-490E-8992-992F2BC2539C}" destId="{768FE1C5-1154-4202-9C74-C2D1F9855182}" srcOrd="0" destOrd="0" presId="urn:microsoft.com/office/officeart/2018/2/layout/IconVerticalSolidList"/>
    <dgm:cxn modelId="{F7B8E142-C3DB-4676-8381-2569A6D4068F}" srcId="{32C87942-1BF9-4E6F-B681-8C3ACBE8FAC4}" destId="{EE7AA091-1FFA-4EA1-88FC-E3AADA3D45ED}" srcOrd="0" destOrd="0" parTransId="{B2476C53-40B3-49BB-A884-59F20C20DD42}" sibTransId="{E3A894A4-76B6-485E-9D04-FF729B9AC8EE}"/>
    <dgm:cxn modelId="{CEFAF86B-DE41-48BC-AC96-01AD866D01F4}" type="presOf" srcId="{32C87942-1BF9-4E6F-B681-8C3ACBE8FAC4}" destId="{983EFE50-C091-4EE9-BF93-8EE69CE10577}" srcOrd="0" destOrd="0" presId="urn:microsoft.com/office/officeart/2018/2/layout/IconVerticalSolidList"/>
    <dgm:cxn modelId="{051EB650-26AF-4D1E-8A6F-AE1FD2F7C18A}" srcId="{C44C90DE-0C6F-490E-8992-992F2BC2539C}" destId="{D79EBC03-BEB3-4376-8BF9-A35FAD869DCA}" srcOrd="1" destOrd="0" parTransId="{3F707BC6-FC82-4C18-A6EC-644526484850}" sibTransId="{384E1B75-7336-4DCC-B4E1-4A1D8F2C662D}"/>
    <dgm:cxn modelId="{03223B8D-81A8-468F-8F50-AEA1633D5047}" type="presOf" srcId="{EE7AA091-1FFA-4EA1-88FC-E3AADA3D45ED}" destId="{522C4CA4-01B9-43EF-AEA9-09ED80D20ECB}" srcOrd="0" destOrd="0" presId="urn:microsoft.com/office/officeart/2018/2/layout/IconVerticalSolidList"/>
    <dgm:cxn modelId="{04A23DA0-1299-4B1C-8E00-9D2596B180F9}" srcId="{C44C90DE-0C6F-490E-8992-992F2BC2539C}" destId="{301DB57D-66EE-44BF-AFDE-E5E499F3A66D}" srcOrd="4" destOrd="0" parTransId="{0EAAF1F0-60C4-4663-8CB4-A2B5FF020BBC}" sibTransId="{91264E43-2019-4C8C-ACB1-29A82637693B}"/>
    <dgm:cxn modelId="{0AF5BDA5-9B22-4AE5-B789-B3617FD1B098}" srcId="{C44C90DE-0C6F-490E-8992-992F2BC2539C}" destId="{B23A31E8-8E66-45E3-9590-17396731CE38}" srcOrd="3" destOrd="0" parTransId="{54054818-6C0E-491D-A471-6E005485F502}" sibTransId="{B8E5FABA-158F-44CC-85E6-23ACC655647B}"/>
    <dgm:cxn modelId="{8E2B29B4-1FC0-427B-A062-EF56C1A69632}" srcId="{C44C90DE-0C6F-490E-8992-992F2BC2539C}" destId="{32C87942-1BF9-4E6F-B681-8C3ACBE8FAC4}" srcOrd="2" destOrd="0" parTransId="{8A5F877E-B403-4E0D-BA14-A3B1414414B1}" sibTransId="{6B06AA4A-BE7D-450C-AE18-F1323D968075}"/>
    <dgm:cxn modelId="{01C3F7C0-88BE-4FB6-B348-07F5A5C01594}" type="presOf" srcId="{B23A31E8-8E66-45E3-9590-17396731CE38}" destId="{12E42666-510B-4659-A1CF-ED763F27AD4B}" srcOrd="0" destOrd="0" presId="urn:microsoft.com/office/officeart/2018/2/layout/IconVerticalSolidList"/>
    <dgm:cxn modelId="{3D9598D1-4995-431C-ACA6-4506C341952F}" srcId="{C44C90DE-0C6F-490E-8992-992F2BC2539C}" destId="{C30E2296-19F6-4967-9D9E-C1E6D789EA69}" srcOrd="0" destOrd="0" parTransId="{4EE9C541-82BF-4FAF-9495-8340C6541C34}" sibTransId="{8410EED8-BE1A-4349-BC92-CD814C261612}"/>
    <dgm:cxn modelId="{192B80D2-BAF9-4D57-BF2A-196CA2317D13}" type="presOf" srcId="{D79EBC03-BEB3-4376-8BF9-A35FAD869DCA}" destId="{628CA7AE-DC58-4B6B-9408-4B30F3EC965C}" srcOrd="0" destOrd="0" presId="urn:microsoft.com/office/officeart/2018/2/layout/IconVerticalSolidList"/>
    <dgm:cxn modelId="{3973CFD7-2BB1-40E8-8852-635B319A8FC0}" type="presOf" srcId="{C30E2296-19F6-4967-9D9E-C1E6D789EA69}" destId="{705E7B2E-747A-4532-A2BF-35471D77F448}" srcOrd="0" destOrd="0" presId="urn:microsoft.com/office/officeart/2018/2/layout/IconVerticalSolidList"/>
    <dgm:cxn modelId="{D3C047E4-D8F9-43C2-B7C1-2C5CC01774BC}" type="presOf" srcId="{301DB57D-66EE-44BF-AFDE-E5E499F3A66D}" destId="{E32B9F94-8372-4688-8D94-879C62DA161F}" srcOrd="0" destOrd="0" presId="urn:microsoft.com/office/officeart/2018/2/layout/IconVerticalSolidList"/>
    <dgm:cxn modelId="{3BC3649D-EA5B-46E4-B2C1-801763F05701}" type="presParOf" srcId="{768FE1C5-1154-4202-9C74-C2D1F9855182}" destId="{185E22B9-6298-4087-879B-ABE20330E99C}" srcOrd="0" destOrd="0" presId="urn:microsoft.com/office/officeart/2018/2/layout/IconVerticalSolidList"/>
    <dgm:cxn modelId="{92A60CA4-72AB-4020-83D6-7E9C2DBBD356}" type="presParOf" srcId="{185E22B9-6298-4087-879B-ABE20330E99C}" destId="{7C8EA8BE-2964-419F-B440-8FC3AEA0766B}" srcOrd="0" destOrd="0" presId="urn:microsoft.com/office/officeart/2018/2/layout/IconVerticalSolidList"/>
    <dgm:cxn modelId="{B5853E3E-2933-4B36-BBF3-CC00B9F0F51F}" type="presParOf" srcId="{185E22B9-6298-4087-879B-ABE20330E99C}" destId="{BD9446A5-7B84-4547-8F2B-21753793B307}" srcOrd="1" destOrd="0" presId="urn:microsoft.com/office/officeart/2018/2/layout/IconVerticalSolidList"/>
    <dgm:cxn modelId="{58E05D0A-7ABA-4274-9988-4AB032D6C30E}" type="presParOf" srcId="{185E22B9-6298-4087-879B-ABE20330E99C}" destId="{77D6D4BE-F13F-4025-9F00-CD69D7EC31CC}" srcOrd="2" destOrd="0" presId="urn:microsoft.com/office/officeart/2018/2/layout/IconVerticalSolidList"/>
    <dgm:cxn modelId="{42A4A4BB-5A64-4C92-86AC-53762CAC8221}" type="presParOf" srcId="{185E22B9-6298-4087-879B-ABE20330E99C}" destId="{705E7B2E-747A-4532-A2BF-35471D77F448}" srcOrd="3" destOrd="0" presId="urn:microsoft.com/office/officeart/2018/2/layout/IconVerticalSolidList"/>
    <dgm:cxn modelId="{CBB624BC-9536-43E1-8680-8E801E39EA91}" type="presParOf" srcId="{768FE1C5-1154-4202-9C74-C2D1F9855182}" destId="{E2A093FC-97F3-4D13-8A73-1A7B7BF23DC3}" srcOrd="1" destOrd="0" presId="urn:microsoft.com/office/officeart/2018/2/layout/IconVerticalSolidList"/>
    <dgm:cxn modelId="{94D5FBAD-D0D4-43AF-A233-C69412F7E5EF}" type="presParOf" srcId="{768FE1C5-1154-4202-9C74-C2D1F9855182}" destId="{8489C91A-D85B-40BB-AE8D-4C7C1C3CF9E2}" srcOrd="2" destOrd="0" presId="urn:microsoft.com/office/officeart/2018/2/layout/IconVerticalSolidList"/>
    <dgm:cxn modelId="{96285D7C-36A0-4F20-AC8E-F5C14CC61438}" type="presParOf" srcId="{8489C91A-D85B-40BB-AE8D-4C7C1C3CF9E2}" destId="{62525D46-BE8D-48FE-BC0E-B2E4C44A395A}" srcOrd="0" destOrd="0" presId="urn:microsoft.com/office/officeart/2018/2/layout/IconVerticalSolidList"/>
    <dgm:cxn modelId="{7A2A9CD0-CC24-484F-87A6-F0709827A651}" type="presParOf" srcId="{8489C91A-D85B-40BB-AE8D-4C7C1C3CF9E2}" destId="{F85F30E7-4132-4E15-A149-4EBA49C79281}" srcOrd="1" destOrd="0" presId="urn:microsoft.com/office/officeart/2018/2/layout/IconVerticalSolidList"/>
    <dgm:cxn modelId="{6ECD1119-23F8-4F00-87D9-2DB2AAE6BF34}" type="presParOf" srcId="{8489C91A-D85B-40BB-AE8D-4C7C1C3CF9E2}" destId="{41B517BD-C147-4D1A-97A4-BFE5D302464E}" srcOrd="2" destOrd="0" presId="urn:microsoft.com/office/officeart/2018/2/layout/IconVerticalSolidList"/>
    <dgm:cxn modelId="{3DCA0105-459E-401B-8167-A2B0A6745585}" type="presParOf" srcId="{8489C91A-D85B-40BB-AE8D-4C7C1C3CF9E2}" destId="{628CA7AE-DC58-4B6B-9408-4B30F3EC965C}" srcOrd="3" destOrd="0" presId="urn:microsoft.com/office/officeart/2018/2/layout/IconVerticalSolidList"/>
    <dgm:cxn modelId="{BBDC0029-F129-4946-B1C1-2DD56D5455FC}" type="presParOf" srcId="{768FE1C5-1154-4202-9C74-C2D1F9855182}" destId="{3829AEC8-FA3E-403C-885B-6215E69EAD82}" srcOrd="3" destOrd="0" presId="urn:microsoft.com/office/officeart/2018/2/layout/IconVerticalSolidList"/>
    <dgm:cxn modelId="{A605A9B8-7528-426C-8AA2-7175F7305E88}" type="presParOf" srcId="{768FE1C5-1154-4202-9C74-C2D1F9855182}" destId="{E8C14217-0036-4E9D-B082-2F0B96C8FEB2}" srcOrd="4" destOrd="0" presId="urn:microsoft.com/office/officeart/2018/2/layout/IconVerticalSolidList"/>
    <dgm:cxn modelId="{AB2FE92C-8EE7-4DCD-8E26-C03CB2C042D8}" type="presParOf" srcId="{E8C14217-0036-4E9D-B082-2F0B96C8FEB2}" destId="{9F29B428-0F8D-4B8B-8426-14C0A64CBA0D}" srcOrd="0" destOrd="0" presId="urn:microsoft.com/office/officeart/2018/2/layout/IconVerticalSolidList"/>
    <dgm:cxn modelId="{E82EC853-34EC-4993-9DA9-36AA62837584}" type="presParOf" srcId="{E8C14217-0036-4E9D-B082-2F0B96C8FEB2}" destId="{8B9C26DE-DFE9-49FC-818C-A5D7C06429F2}" srcOrd="1" destOrd="0" presId="urn:microsoft.com/office/officeart/2018/2/layout/IconVerticalSolidList"/>
    <dgm:cxn modelId="{13FF2B06-8FD0-4A1D-BF90-19AA0150EB77}" type="presParOf" srcId="{E8C14217-0036-4E9D-B082-2F0B96C8FEB2}" destId="{AFFE76F4-4541-4B86-8A6B-1CECBDCE77D6}" srcOrd="2" destOrd="0" presId="urn:microsoft.com/office/officeart/2018/2/layout/IconVerticalSolidList"/>
    <dgm:cxn modelId="{9784E5D9-22A2-45C9-BEB8-389D1B1AFC7D}" type="presParOf" srcId="{E8C14217-0036-4E9D-B082-2F0B96C8FEB2}" destId="{983EFE50-C091-4EE9-BF93-8EE69CE10577}" srcOrd="3" destOrd="0" presId="urn:microsoft.com/office/officeart/2018/2/layout/IconVerticalSolidList"/>
    <dgm:cxn modelId="{3991366D-1924-4C19-AD85-D6D1E8A5DA23}" type="presParOf" srcId="{E8C14217-0036-4E9D-B082-2F0B96C8FEB2}" destId="{522C4CA4-01B9-43EF-AEA9-09ED80D20ECB}" srcOrd="4" destOrd="0" presId="urn:microsoft.com/office/officeart/2018/2/layout/IconVerticalSolidList"/>
    <dgm:cxn modelId="{212AD7E2-380A-4EEF-BBCA-FCDBB9438F73}" type="presParOf" srcId="{768FE1C5-1154-4202-9C74-C2D1F9855182}" destId="{09B59E34-8666-4093-BC26-31E4E077EC5B}" srcOrd="5" destOrd="0" presId="urn:microsoft.com/office/officeart/2018/2/layout/IconVerticalSolidList"/>
    <dgm:cxn modelId="{F70A78FE-2DBE-4205-B6E0-458BF032D441}" type="presParOf" srcId="{768FE1C5-1154-4202-9C74-C2D1F9855182}" destId="{5E5B4FAA-A1D5-4D16-AB3C-815C2403F1CC}" srcOrd="6" destOrd="0" presId="urn:microsoft.com/office/officeart/2018/2/layout/IconVerticalSolidList"/>
    <dgm:cxn modelId="{27804BEA-ED99-485B-8743-9E8E931E774E}" type="presParOf" srcId="{5E5B4FAA-A1D5-4D16-AB3C-815C2403F1CC}" destId="{7D90F1F6-575B-4D5E-AE2F-9EBBA3936FA8}" srcOrd="0" destOrd="0" presId="urn:microsoft.com/office/officeart/2018/2/layout/IconVerticalSolidList"/>
    <dgm:cxn modelId="{B47CA0C4-9DBA-49D8-A25C-0D22683132EF}" type="presParOf" srcId="{5E5B4FAA-A1D5-4D16-AB3C-815C2403F1CC}" destId="{554D1140-8362-41FF-85C5-DFC4A814B8CC}" srcOrd="1" destOrd="0" presId="urn:microsoft.com/office/officeart/2018/2/layout/IconVerticalSolidList"/>
    <dgm:cxn modelId="{5170034D-FA9E-4481-A479-902A372AA2CA}" type="presParOf" srcId="{5E5B4FAA-A1D5-4D16-AB3C-815C2403F1CC}" destId="{781D56E1-AE26-4249-87FA-3B7DE7DBFCFE}" srcOrd="2" destOrd="0" presId="urn:microsoft.com/office/officeart/2018/2/layout/IconVerticalSolidList"/>
    <dgm:cxn modelId="{968F9CC7-F616-4555-B423-50EC2982DEBC}" type="presParOf" srcId="{5E5B4FAA-A1D5-4D16-AB3C-815C2403F1CC}" destId="{12E42666-510B-4659-A1CF-ED763F27AD4B}" srcOrd="3" destOrd="0" presId="urn:microsoft.com/office/officeart/2018/2/layout/IconVerticalSolidList"/>
    <dgm:cxn modelId="{968549AC-2EDD-4E8F-ADEB-A091F6E8956B}" type="presParOf" srcId="{768FE1C5-1154-4202-9C74-C2D1F9855182}" destId="{601940B2-ED17-43ED-9D37-B47B9A4B84CC}" srcOrd="7" destOrd="0" presId="urn:microsoft.com/office/officeart/2018/2/layout/IconVerticalSolidList"/>
    <dgm:cxn modelId="{EB4C1F4B-7F71-441C-9FE1-C3A96EE2685E}" type="presParOf" srcId="{768FE1C5-1154-4202-9C74-C2D1F9855182}" destId="{34C6C75B-05F9-4AA0-BECF-DF6224D8F6C5}" srcOrd="8" destOrd="0" presId="urn:microsoft.com/office/officeart/2018/2/layout/IconVerticalSolidList"/>
    <dgm:cxn modelId="{BEC1AD89-DD80-49B6-BA8A-5D15651CBCE4}" type="presParOf" srcId="{34C6C75B-05F9-4AA0-BECF-DF6224D8F6C5}" destId="{98E043E4-39CF-41B2-8097-02F331CE43A8}" srcOrd="0" destOrd="0" presId="urn:microsoft.com/office/officeart/2018/2/layout/IconVerticalSolidList"/>
    <dgm:cxn modelId="{67AE8FAE-25B2-406E-8E02-3DFF93538F71}" type="presParOf" srcId="{34C6C75B-05F9-4AA0-BECF-DF6224D8F6C5}" destId="{5627C71A-5A04-4C52-989A-5F25B081A686}" srcOrd="1" destOrd="0" presId="urn:microsoft.com/office/officeart/2018/2/layout/IconVerticalSolidList"/>
    <dgm:cxn modelId="{04A70397-EE00-45E5-B031-F20CA75A7C5A}" type="presParOf" srcId="{34C6C75B-05F9-4AA0-BECF-DF6224D8F6C5}" destId="{BEA040C4-28DE-459C-A88F-02B1111C44FE}" srcOrd="2" destOrd="0" presId="urn:microsoft.com/office/officeart/2018/2/layout/IconVerticalSolidList"/>
    <dgm:cxn modelId="{CF0B79FA-8B6E-4B68-B5A4-3ABC5091948A}" type="presParOf" srcId="{34C6C75B-05F9-4AA0-BECF-DF6224D8F6C5}" destId="{E32B9F94-8372-4688-8D94-879C62DA16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6CFD5B-00FE-4BE7-B8D4-7F50CC15D7B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F7584EA9-74FE-4E95-B3D2-6856D87B3FB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Objective: Collect relevant data on laptop prices.</a:t>
          </a:r>
          <a:endParaRPr lang="en-US" dirty="0"/>
        </a:p>
      </dgm:t>
    </dgm:pt>
    <dgm:pt modelId="{191D7855-B152-4075-9233-A0E2B00E5FAD}" type="parTrans" cxnId="{AD8D1C78-1E7D-45EB-8536-D29226B7B462}">
      <dgm:prSet/>
      <dgm:spPr/>
      <dgm:t>
        <a:bodyPr/>
        <a:lstStyle/>
        <a:p>
          <a:endParaRPr lang="en-US"/>
        </a:p>
      </dgm:t>
    </dgm:pt>
    <dgm:pt modelId="{614AFB90-1EE9-4400-8996-114FBD67CD52}" type="sibTrans" cxnId="{AD8D1C78-1E7D-45EB-8536-D29226B7B462}">
      <dgm:prSet/>
      <dgm:spPr/>
      <dgm:t>
        <a:bodyPr/>
        <a:lstStyle/>
        <a:p>
          <a:endParaRPr lang="en-US"/>
        </a:p>
      </dgm:t>
    </dgm:pt>
    <dgm:pt modelId="{DDDB7CC1-66A4-4343-9BA7-9836ED060E2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Tools Used: Python, </a:t>
          </a:r>
          <a:r>
            <a:rPr lang="en-GB" dirty="0" err="1"/>
            <a:t>BeautifulSoup</a:t>
          </a:r>
          <a:r>
            <a:rPr lang="en-GB" dirty="0"/>
            <a:t>, Selenium, Azure function app.</a:t>
          </a:r>
          <a:endParaRPr lang="en-US" dirty="0"/>
        </a:p>
      </dgm:t>
    </dgm:pt>
    <dgm:pt modelId="{04EEE806-D889-4138-9AF8-EC703D652956}" type="parTrans" cxnId="{485050DD-D96B-4C83-AECB-E47259EBE275}">
      <dgm:prSet/>
      <dgm:spPr/>
      <dgm:t>
        <a:bodyPr/>
        <a:lstStyle/>
        <a:p>
          <a:endParaRPr lang="en-US"/>
        </a:p>
      </dgm:t>
    </dgm:pt>
    <dgm:pt modelId="{DBED1315-2C84-4EAC-878A-E576D1BB6938}" type="sibTrans" cxnId="{485050DD-D96B-4C83-AECB-E47259EBE275}">
      <dgm:prSet/>
      <dgm:spPr/>
      <dgm:t>
        <a:bodyPr/>
        <a:lstStyle/>
        <a:p>
          <a:endParaRPr lang="en-US"/>
        </a:p>
      </dgm:t>
    </dgm:pt>
    <dgm:pt modelId="{9B1EC8F4-DBF5-4A03-998E-C02CBBB98C0A}" type="pres">
      <dgm:prSet presAssocID="{156CFD5B-00FE-4BE7-B8D4-7F50CC15D7B3}" presName="root" presStyleCnt="0">
        <dgm:presLayoutVars>
          <dgm:dir/>
          <dgm:resizeHandles val="exact"/>
        </dgm:presLayoutVars>
      </dgm:prSet>
      <dgm:spPr/>
    </dgm:pt>
    <dgm:pt modelId="{B1376A4E-A3E3-4968-B159-DCE3A7A2B5D1}" type="pres">
      <dgm:prSet presAssocID="{F7584EA9-74FE-4E95-B3D2-6856D87B3FB4}" presName="compNode" presStyleCnt="0"/>
      <dgm:spPr/>
    </dgm:pt>
    <dgm:pt modelId="{0657B12A-9CD8-472B-8B18-4955274D86A5}" type="pres">
      <dgm:prSet presAssocID="{F7584EA9-74FE-4E95-B3D2-6856D87B3FB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049F4699-D323-4F4C-A88A-7B3CF95A9659}" type="pres">
      <dgm:prSet presAssocID="{F7584EA9-74FE-4E95-B3D2-6856D87B3FB4}" presName="spaceRect" presStyleCnt="0"/>
      <dgm:spPr/>
    </dgm:pt>
    <dgm:pt modelId="{CD5A15B3-B87F-415D-8E40-C0BBCDA15213}" type="pres">
      <dgm:prSet presAssocID="{F7584EA9-74FE-4E95-B3D2-6856D87B3FB4}" presName="textRect" presStyleLbl="revTx" presStyleIdx="0" presStyleCnt="2">
        <dgm:presLayoutVars>
          <dgm:chMax val="1"/>
          <dgm:chPref val="1"/>
        </dgm:presLayoutVars>
      </dgm:prSet>
      <dgm:spPr/>
    </dgm:pt>
    <dgm:pt modelId="{1B51BA98-3CC0-4C9B-9261-F5A6D65AEDE5}" type="pres">
      <dgm:prSet presAssocID="{614AFB90-1EE9-4400-8996-114FBD67CD52}" presName="sibTrans" presStyleCnt="0"/>
      <dgm:spPr/>
    </dgm:pt>
    <dgm:pt modelId="{6E2A44C7-4E69-44BB-962E-4FACBF7EEBA7}" type="pres">
      <dgm:prSet presAssocID="{DDDB7CC1-66A4-4343-9BA7-9836ED060E2F}" presName="compNode" presStyleCnt="0"/>
      <dgm:spPr/>
    </dgm:pt>
    <dgm:pt modelId="{E21562EF-3324-4377-8A8D-A495598C1356}" type="pres">
      <dgm:prSet presAssocID="{DDDB7CC1-66A4-4343-9BA7-9836ED060E2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786C420-090D-4D8C-80FB-E35FBF3DA819}" type="pres">
      <dgm:prSet presAssocID="{DDDB7CC1-66A4-4343-9BA7-9836ED060E2F}" presName="spaceRect" presStyleCnt="0"/>
      <dgm:spPr/>
    </dgm:pt>
    <dgm:pt modelId="{8BDC345C-C194-474C-8F5A-BEE9F6E3E108}" type="pres">
      <dgm:prSet presAssocID="{DDDB7CC1-66A4-4343-9BA7-9836ED060E2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0610A6A-6FD4-4451-A9D4-08840F1A7E98}" type="presOf" srcId="{F7584EA9-74FE-4E95-B3D2-6856D87B3FB4}" destId="{CD5A15B3-B87F-415D-8E40-C0BBCDA15213}" srcOrd="0" destOrd="0" presId="urn:microsoft.com/office/officeart/2018/2/layout/IconLabelList"/>
    <dgm:cxn modelId="{AD8D1C78-1E7D-45EB-8536-D29226B7B462}" srcId="{156CFD5B-00FE-4BE7-B8D4-7F50CC15D7B3}" destId="{F7584EA9-74FE-4E95-B3D2-6856D87B3FB4}" srcOrd="0" destOrd="0" parTransId="{191D7855-B152-4075-9233-A0E2B00E5FAD}" sibTransId="{614AFB90-1EE9-4400-8996-114FBD67CD52}"/>
    <dgm:cxn modelId="{FBD5B8C9-7954-4141-9852-B47B294CCF89}" type="presOf" srcId="{156CFD5B-00FE-4BE7-B8D4-7F50CC15D7B3}" destId="{9B1EC8F4-DBF5-4A03-998E-C02CBBB98C0A}" srcOrd="0" destOrd="0" presId="urn:microsoft.com/office/officeart/2018/2/layout/IconLabelList"/>
    <dgm:cxn modelId="{485050DD-D96B-4C83-AECB-E47259EBE275}" srcId="{156CFD5B-00FE-4BE7-B8D4-7F50CC15D7B3}" destId="{DDDB7CC1-66A4-4343-9BA7-9836ED060E2F}" srcOrd="1" destOrd="0" parTransId="{04EEE806-D889-4138-9AF8-EC703D652956}" sibTransId="{DBED1315-2C84-4EAC-878A-E576D1BB6938}"/>
    <dgm:cxn modelId="{A84A2AFC-B82E-4B5E-8DE8-3214B8288EED}" type="presOf" srcId="{DDDB7CC1-66A4-4343-9BA7-9836ED060E2F}" destId="{8BDC345C-C194-474C-8F5A-BEE9F6E3E108}" srcOrd="0" destOrd="0" presId="urn:microsoft.com/office/officeart/2018/2/layout/IconLabelList"/>
    <dgm:cxn modelId="{D1FA489F-8FBE-43E1-BC41-26FD42932AB9}" type="presParOf" srcId="{9B1EC8F4-DBF5-4A03-998E-C02CBBB98C0A}" destId="{B1376A4E-A3E3-4968-B159-DCE3A7A2B5D1}" srcOrd="0" destOrd="0" presId="urn:microsoft.com/office/officeart/2018/2/layout/IconLabelList"/>
    <dgm:cxn modelId="{4B3E551B-D0CE-403F-BA6A-893922B82A85}" type="presParOf" srcId="{B1376A4E-A3E3-4968-B159-DCE3A7A2B5D1}" destId="{0657B12A-9CD8-472B-8B18-4955274D86A5}" srcOrd="0" destOrd="0" presId="urn:microsoft.com/office/officeart/2018/2/layout/IconLabelList"/>
    <dgm:cxn modelId="{1F188B89-D546-4902-BA1C-FA7D502A05F7}" type="presParOf" srcId="{B1376A4E-A3E3-4968-B159-DCE3A7A2B5D1}" destId="{049F4699-D323-4F4C-A88A-7B3CF95A9659}" srcOrd="1" destOrd="0" presId="urn:microsoft.com/office/officeart/2018/2/layout/IconLabelList"/>
    <dgm:cxn modelId="{4E550A38-BF96-4F70-8843-6B0F7887FD30}" type="presParOf" srcId="{B1376A4E-A3E3-4968-B159-DCE3A7A2B5D1}" destId="{CD5A15B3-B87F-415D-8E40-C0BBCDA15213}" srcOrd="2" destOrd="0" presId="urn:microsoft.com/office/officeart/2018/2/layout/IconLabelList"/>
    <dgm:cxn modelId="{D46A11F3-C705-4D76-9F84-41676514AA43}" type="presParOf" srcId="{9B1EC8F4-DBF5-4A03-998E-C02CBBB98C0A}" destId="{1B51BA98-3CC0-4C9B-9261-F5A6D65AEDE5}" srcOrd="1" destOrd="0" presId="urn:microsoft.com/office/officeart/2018/2/layout/IconLabelList"/>
    <dgm:cxn modelId="{6D366805-BBDF-44CD-A7D9-E4894A6FC0C4}" type="presParOf" srcId="{9B1EC8F4-DBF5-4A03-998E-C02CBBB98C0A}" destId="{6E2A44C7-4E69-44BB-962E-4FACBF7EEBA7}" srcOrd="2" destOrd="0" presId="urn:microsoft.com/office/officeart/2018/2/layout/IconLabelList"/>
    <dgm:cxn modelId="{899CBEF2-1183-43B2-9D33-134058ECC7E8}" type="presParOf" srcId="{6E2A44C7-4E69-44BB-962E-4FACBF7EEBA7}" destId="{E21562EF-3324-4377-8A8D-A495598C1356}" srcOrd="0" destOrd="0" presId="urn:microsoft.com/office/officeart/2018/2/layout/IconLabelList"/>
    <dgm:cxn modelId="{535F6512-BB09-463A-92A9-8707A779709A}" type="presParOf" srcId="{6E2A44C7-4E69-44BB-962E-4FACBF7EEBA7}" destId="{7786C420-090D-4D8C-80FB-E35FBF3DA819}" srcOrd="1" destOrd="0" presId="urn:microsoft.com/office/officeart/2018/2/layout/IconLabelList"/>
    <dgm:cxn modelId="{F35314B8-FF3D-44EF-970B-721D51C4B816}" type="presParOf" srcId="{6E2A44C7-4E69-44BB-962E-4FACBF7EEBA7}" destId="{8BDC345C-C194-474C-8F5A-BEE9F6E3E10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1136A7-6C06-418A-BEBF-AA05301A4EF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B0017E1-1BE6-49DA-9FBC-F50D14DBCE9C}">
      <dgm:prSet/>
      <dgm:spPr/>
      <dgm:t>
        <a:bodyPr/>
        <a:lstStyle/>
        <a:p>
          <a:pPr>
            <a:defRPr cap="all"/>
          </a:pPr>
          <a:r>
            <a:rPr lang="en-GB"/>
            <a:t>Serverless compute service to run scripts.</a:t>
          </a:r>
          <a:endParaRPr lang="en-US"/>
        </a:p>
      </dgm:t>
    </dgm:pt>
    <dgm:pt modelId="{A5478C6C-E1BF-40E5-9095-A4C24AC39523}" type="parTrans" cxnId="{1271BBDA-AD50-46BC-8B72-531A70BEA4E5}">
      <dgm:prSet/>
      <dgm:spPr/>
      <dgm:t>
        <a:bodyPr/>
        <a:lstStyle/>
        <a:p>
          <a:endParaRPr lang="en-US"/>
        </a:p>
      </dgm:t>
    </dgm:pt>
    <dgm:pt modelId="{E6F819F4-AA78-4371-B405-44455BCD0C5C}" type="sibTrans" cxnId="{1271BBDA-AD50-46BC-8B72-531A70BEA4E5}">
      <dgm:prSet/>
      <dgm:spPr/>
      <dgm:t>
        <a:bodyPr/>
        <a:lstStyle/>
        <a:p>
          <a:endParaRPr lang="en-US"/>
        </a:p>
      </dgm:t>
    </dgm:pt>
    <dgm:pt modelId="{A6BF3B5F-C382-449E-A247-D185F4A4AFDC}">
      <dgm:prSet/>
      <dgm:spPr/>
      <dgm:t>
        <a:bodyPr/>
        <a:lstStyle/>
        <a:p>
          <a:pPr>
            <a:defRPr cap="all"/>
          </a:pPr>
          <a:r>
            <a:rPr lang="en-GB"/>
            <a:t>Triggering web scraping tasks.</a:t>
          </a:r>
          <a:endParaRPr lang="en-US"/>
        </a:p>
      </dgm:t>
    </dgm:pt>
    <dgm:pt modelId="{951D7E57-6F1D-4978-80BD-A8AE3277AE7F}" type="parTrans" cxnId="{125C2120-5815-489F-B519-78F48A51F0B1}">
      <dgm:prSet/>
      <dgm:spPr/>
      <dgm:t>
        <a:bodyPr/>
        <a:lstStyle/>
        <a:p>
          <a:endParaRPr lang="en-US"/>
        </a:p>
      </dgm:t>
    </dgm:pt>
    <dgm:pt modelId="{5492418A-4C8E-480C-90A9-D2CB827C7F96}" type="sibTrans" cxnId="{125C2120-5815-489F-B519-78F48A51F0B1}">
      <dgm:prSet/>
      <dgm:spPr/>
      <dgm:t>
        <a:bodyPr/>
        <a:lstStyle/>
        <a:p>
          <a:endParaRPr lang="en-US"/>
        </a:p>
      </dgm:t>
    </dgm:pt>
    <dgm:pt modelId="{B978062A-F53F-42B0-8801-9038664AB5D9}">
      <dgm:prSet/>
      <dgm:spPr/>
      <dgm:t>
        <a:bodyPr/>
        <a:lstStyle/>
        <a:p>
          <a:pPr>
            <a:defRPr cap="all"/>
          </a:pPr>
          <a:r>
            <a:rPr lang="en-GB"/>
            <a:t>Handling large-scale data extraction.</a:t>
          </a:r>
          <a:endParaRPr lang="en-US"/>
        </a:p>
      </dgm:t>
    </dgm:pt>
    <dgm:pt modelId="{05F75469-4DC0-4ACE-BCA0-05EF5EE60788}" type="parTrans" cxnId="{E5416E8A-A3C5-4E20-AB9C-94EC56A87B5D}">
      <dgm:prSet/>
      <dgm:spPr/>
      <dgm:t>
        <a:bodyPr/>
        <a:lstStyle/>
        <a:p>
          <a:endParaRPr lang="en-US"/>
        </a:p>
      </dgm:t>
    </dgm:pt>
    <dgm:pt modelId="{1A28CF27-0C8D-4D2B-B9B2-358F99555A89}" type="sibTrans" cxnId="{E5416E8A-A3C5-4E20-AB9C-94EC56A87B5D}">
      <dgm:prSet/>
      <dgm:spPr/>
      <dgm:t>
        <a:bodyPr/>
        <a:lstStyle/>
        <a:p>
          <a:endParaRPr lang="en-US"/>
        </a:p>
      </dgm:t>
    </dgm:pt>
    <dgm:pt modelId="{8FF0E651-5A25-4BB4-BF6F-9E02B043870B}" type="pres">
      <dgm:prSet presAssocID="{371136A7-6C06-418A-BEBF-AA05301A4EF7}" presName="root" presStyleCnt="0">
        <dgm:presLayoutVars>
          <dgm:dir/>
          <dgm:resizeHandles val="exact"/>
        </dgm:presLayoutVars>
      </dgm:prSet>
      <dgm:spPr/>
    </dgm:pt>
    <dgm:pt modelId="{2CB143C8-00FD-4C67-9BBC-A7245C8EA56D}" type="pres">
      <dgm:prSet presAssocID="{4B0017E1-1BE6-49DA-9FBC-F50D14DBCE9C}" presName="compNode" presStyleCnt="0"/>
      <dgm:spPr/>
    </dgm:pt>
    <dgm:pt modelId="{588833F8-D562-48AE-93E9-AFAC8572CBD8}" type="pres">
      <dgm:prSet presAssocID="{4B0017E1-1BE6-49DA-9FBC-F50D14DBCE9C}" presName="iconBgRect" presStyleLbl="bgShp" presStyleIdx="0" presStyleCnt="3"/>
      <dgm:spPr/>
    </dgm:pt>
    <dgm:pt modelId="{E4970C8F-C61F-468A-ACEF-31D025730993}" type="pres">
      <dgm:prSet presAssocID="{4B0017E1-1BE6-49DA-9FBC-F50D14DBCE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5A95113-39AC-4968-B24A-B22A6777C9CC}" type="pres">
      <dgm:prSet presAssocID="{4B0017E1-1BE6-49DA-9FBC-F50D14DBCE9C}" presName="spaceRect" presStyleCnt="0"/>
      <dgm:spPr/>
    </dgm:pt>
    <dgm:pt modelId="{A1D74045-4AC5-40B7-B5BA-6275DA217B8D}" type="pres">
      <dgm:prSet presAssocID="{4B0017E1-1BE6-49DA-9FBC-F50D14DBCE9C}" presName="textRect" presStyleLbl="revTx" presStyleIdx="0" presStyleCnt="3">
        <dgm:presLayoutVars>
          <dgm:chMax val="1"/>
          <dgm:chPref val="1"/>
        </dgm:presLayoutVars>
      </dgm:prSet>
      <dgm:spPr/>
    </dgm:pt>
    <dgm:pt modelId="{E13D3E87-6170-4331-B40E-CF889FE130CE}" type="pres">
      <dgm:prSet presAssocID="{E6F819F4-AA78-4371-B405-44455BCD0C5C}" presName="sibTrans" presStyleCnt="0"/>
      <dgm:spPr/>
    </dgm:pt>
    <dgm:pt modelId="{560D4AB7-E898-41E5-87FE-F9D2B48C11B4}" type="pres">
      <dgm:prSet presAssocID="{A6BF3B5F-C382-449E-A247-D185F4A4AFDC}" presName="compNode" presStyleCnt="0"/>
      <dgm:spPr/>
    </dgm:pt>
    <dgm:pt modelId="{79C204CC-355A-4197-9A9C-89A35EC6BA68}" type="pres">
      <dgm:prSet presAssocID="{A6BF3B5F-C382-449E-A247-D185F4A4AFDC}" presName="iconBgRect" presStyleLbl="bgShp" presStyleIdx="1" presStyleCnt="3"/>
      <dgm:spPr/>
    </dgm:pt>
    <dgm:pt modelId="{1C0860CE-5386-4C2D-9B96-7ADFD42D82E1}" type="pres">
      <dgm:prSet presAssocID="{A6BF3B5F-C382-449E-A247-D185F4A4AFD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124527D-06F3-42C7-8129-C4806171D0B1}" type="pres">
      <dgm:prSet presAssocID="{A6BF3B5F-C382-449E-A247-D185F4A4AFDC}" presName="spaceRect" presStyleCnt="0"/>
      <dgm:spPr/>
    </dgm:pt>
    <dgm:pt modelId="{01E0F2C2-34AB-4071-B583-184B116FBE56}" type="pres">
      <dgm:prSet presAssocID="{A6BF3B5F-C382-449E-A247-D185F4A4AFDC}" presName="textRect" presStyleLbl="revTx" presStyleIdx="1" presStyleCnt="3">
        <dgm:presLayoutVars>
          <dgm:chMax val="1"/>
          <dgm:chPref val="1"/>
        </dgm:presLayoutVars>
      </dgm:prSet>
      <dgm:spPr/>
    </dgm:pt>
    <dgm:pt modelId="{E2BA8ABF-BA73-43DC-A384-A5E5A3BE88FA}" type="pres">
      <dgm:prSet presAssocID="{5492418A-4C8E-480C-90A9-D2CB827C7F96}" presName="sibTrans" presStyleCnt="0"/>
      <dgm:spPr/>
    </dgm:pt>
    <dgm:pt modelId="{A7C32B57-C288-4DBA-9643-A1E48AA3D59D}" type="pres">
      <dgm:prSet presAssocID="{B978062A-F53F-42B0-8801-9038664AB5D9}" presName="compNode" presStyleCnt="0"/>
      <dgm:spPr/>
    </dgm:pt>
    <dgm:pt modelId="{BD507E96-EF26-4350-B421-710CA4BDA9B3}" type="pres">
      <dgm:prSet presAssocID="{B978062A-F53F-42B0-8801-9038664AB5D9}" presName="iconBgRect" presStyleLbl="bgShp" presStyleIdx="2" presStyleCnt="3"/>
      <dgm:spPr/>
    </dgm:pt>
    <dgm:pt modelId="{0494A760-6604-43E3-9E1B-22E10616614E}" type="pres">
      <dgm:prSet presAssocID="{B978062A-F53F-42B0-8801-9038664AB5D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6F0942F1-8185-4B98-B35D-136F6D04286A}" type="pres">
      <dgm:prSet presAssocID="{B978062A-F53F-42B0-8801-9038664AB5D9}" presName="spaceRect" presStyleCnt="0"/>
      <dgm:spPr/>
    </dgm:pt>
    <dgm:pt modelId="{44AC904F-EEF6-4A44-85C9-B8869083E011}" type="pres">
      <dgm:prSet presAssocID="{B978062A-F53F-42B0-8801-9038664AB5D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6CA410F-F30D-4322-BA4C-58E44899DB4C}" type="presOf" srcId="{4B0017E1-1BE6-49DA-9FBC-F50D14DBCE9C}" destId="{A1D74045-4AC5-40B7-B5BA-6275DA217B8D}" srcOrd="0" destOrd="0" presId="urn:microsoft.com/office/officeart/2018/5/layout/IconCircleLabelList"/>
    <dgm:cxn modelId="{999A6117-5002-4592-A85C-CA5C97691252}" type="presOf" srcId="{B978062A-F53F-42B0-8801-9038664AB5D9}" destId="{44AC904F-EEF6-4A44-85C9-B8869083E011}" srcOrd="0" destOrd="0" presId="urn:microsoft.com/office/officeart/2018/5/layout/IconCircleLabelList"/>
    <dgm:cxn modelId="{125C2120-5815-489F-B519-78F48A51F0B1}" srcId="{371136A7-6C06-418A-BEBF-AA05301A4EF7}" destId="{A6BF3B5F-C382-449E-A247-D185F4A4AFDC}" srcOrd="1" destOrd="0" parTransId="{951D7E57-6F1D-4978-80BD-A8AE3277AE7F}" sibTransId="{5492418A-4C8E-480C-90A9-D2CB827C7F96}"/>
    <dgm:cxn modelId="{E5416E8A-A3C5-4E20-AB9C-94EC56A87B5D}" srcId="{371136A7-6C06-418A-BEBF-AA05301A4EF7}" destId="{B978062A-F53F-42B0-8801-9038664AB5D9}" srcOrd="2" destOrd="0" parTransId="{05F75469-4DC0-4ACE-BCA0-05EF5EE60788}" sibTransId="{1A28CF27-0C8D-4D2B-B9B2-358F99555A89}"/>
    <dgm:cxn modelId="{1271BBDA-AD50-46BC-8B72-531A70BEA4E5}" srcId="{371136A7-6C06-418A-BEBF-AA05301A4EF7}" destId="{4B0017E1-1BE6-49DA-9FBC-F50D14DBCE9C}" srcOrd="0" destOrd="0" parTransId="{A5478C6C-E1BF-40E5-9095-A4C24AC39523}" sibTransId="{E6F819F4-AA78-4371-B405-44455BCD0C5C}"/>
    <dgm:cxn modelId="{ABC586E8-5726-4D62-B0ED-7837999C19EF}" type="presOf" srcId="{A6BF3B5F-C382-449E-A247-D185F4A4AFDC}" destId="{01E0F2C2-34AB-4071-B583-184B116FBE56}" srcOrd="0" destOrd="0" presId="urn:microsoft.com/office/officeart/2018/5/layout/IconCircleLabelList"/>
    <dgm:cxn modelId="{10B8A1F4-5EFC-4696-8728-C6A2CD690A9F}" type="presOf" srcId="{371136A7-6C06-418A-BEBF-AA05301A4EF7}" destId="{8FF0E651-5A25-4BB4-BF6F-9E02B043870B}" srcOrd="0" destOrd="0" presId="urn:microsoft.com/office/officeart/2018/5/layout/IconCircleLabelList"/>
    <dgm:cxn modelId="{A54FDB1A-8CDD-4DA8-AA43-40000432BA4A}" type="presParOf" srcId="{8FF0E651-5A25-4BB4-BF6F-9E02B043870B}" destId="{2CB143C8-00FD-4C67-9BBC-A7245C8EA56D}" srcOrd="0" destOrd="0" presId="urn:microsoft.com/office/officeart/2018/5/layout/IconCircleLabelList"/>
    <dgm:cxn modelId="{345836AA-75F0-4567-A681-C18BDC4F1E00}" type="presParOf" srcId="{2CB143C8-00FD-4C67-9BBC-A7245C8EA56D}" destId="{588833F8-D562-48AE-93E9-AFAC8572CBD8}" srcOrd="0" destOrd="0" presId="urn:microsoft.com/office/officeart/2018/5/layout/IconCircleLabelList"/>
    <dgm:cxn modelId="{941C4180-13E0-4A3C-B385-F3FC032138DC}" type="presParOf" srcId="{2CB143C8-00FD-4C67-9BBC-A7245C8EA56D}" destId="{E4970C8F-C61F-468A-ACEF-31D025730993}" srcOrd="1" destOrd="0" presId="urn:microsoft.com/office/officeart/2018/5/layout/IconCircleLabelList"/>
    <dgm:cxn modelId="{95AA0E83-1E0E-4206-8498-69ACD567D2B0}" type="presParOf" srcId="{2CB143C8-00FD-4C67-9BBC-A7245C8EA56D}" destId="{15A95113-39AC-4968-B24A-B22A6777C9CC}" srcOrd="2" destOrd="0" presId="urn:microsoft.com/office/officeart/2018/5/layout/IconCircleLabelList"/>
    <dgm:cxn modelId="{C708A53B-DDC5-465B-8BB9-C662546F7EEC}" type="presParOf" srcId="{2CB143C8-00FD-4C67-9BBC-A7245C8EA56D}" destId="{A1D74045-4AC5-40B7-B5BA-6275DA217B8D}" srcOrd="3" destOrd="0" presId="urn:microsoft.com/office/officeart/2018/5/layout/IconCircleLabelList"/>
    <dgm:cxn modelId="{3B29E188-D735-4702-A981-1AA5C1AA96E4}" type="presParOf" srcId="{8FF0E651-5A25-4BB4-BF6F-9E02B043870B}" destId="{E13D3E87-6170-4331-B40E-CF889FE130CE}" srcOrd="1" destOrd="0" presId="urn:microsoft.com/office/officeart/2018/5/layout/IconCircleLabelList"/>
    <dgm:cxn modelId="{1D108022-23FC-4C70-ADC9-97C74E2770D3}" type="presParOf" srcId="{8FF0E651-5A25-4BB4-BF6F-9E02B043870B}" destId="{560D4AB7-E898-41E5-87FE-F9D2B48C11B4}" srcOrd="2" destOrd="0" presId="urn:microsoft.com/office/officeart/2018/5/layout/IconCircleLabelList"/>
    <dgm:cxn modelId="{0E23775F-4BE1-47A3-BDAB-6FC19CA3C9AE}" type="presParOf" srcId="{560D4AB7-E898-41E5-87FE-F9D2B48C11B4}" destId="{79C204CC-355A-4197-9A9C-89A35EC6BA68}" srcOrd="0" destOrd="0" presId="urn:microsoft.com/office/officeart/2018/5/layout/IconCircleLabelList"/>
    <dgm:cxn modelId="{5D74909D-C102-4AE2-B19C-4496907E2166}" type="presParOf" srcId="{560D4AB7-E898-41E5-87FE-F9D2B48C11B4}" destId="{1C0860CE-5386-4C2D-9B96-7ADFD42D82E1}" srcOrd="1" destOrd="0" presId="urn:microsoft.com/office/officeart/2018/5/layout/IconCircleLabelList"/>
    <dgm:cxn modelId="{61D86A19-D547-4AE2-8B8C-87EA10488EA5}" type="presParOf" srcId="{560D4AB7-E898-41E5-87FE-F9D2B48C11B4}" destId="{3124527D-06F3-42C7-8129-C4806171D0B1}" srcOrd="2" destOrd="0" presId="urn:microsoft.com/office/officeart/2018/5/layout/IconCircleLabelList"/>
    <dgm:cxn modelId="{2681BA3A-2F00-4313-A46A-DA48CA9F15B3}" type="presParOf" srcId="{560D4AB7-E898-41E5-87FE-F9D2B48C11B4}" destId="{01E0F2C2-34AB-4071-B583-184B116FBE56}" srcOrd="3" destOrd="0" presId="urn:microsoft.com/office/officeart/2018/5/layout/IconCircleLabelList"/>
    <dgm:cxn modelId="{AA07662E-8619-42A6-9B8B-29D9BDB9A029}" type="presParOf" srcId="{8FF0E651-5A25-4BB4-BF6F-9E02B043870B}" destId="{E2BA8ABF-BA73-43DC-A384-A5E5A3BE88FA}" srcOrd="3" destOrd="0" presId="urn:microsoft.com/office/officeart/2018/5/layout/IconCircleLabelList"/>
    <dgm:cxn modelId="{C621F809-5E51-4F68-AE02-0B6897EB7B50}" type="presParOf" srcId="{8FF0E651-5A25-4BB4-BF6F-9E02B043870B}" destId="{A7C32B57-C288-4DBA-9643-A1E48AA3D59D}" srcOrd="4" destOrd="0" presId="urn:microsoft.com/office/officeart/2018/5/layout/IconCircleLabelList"/>
    <dgm:cxn modelId="{D86E431A-A9D3-414A-BAE6-04CBBCCFFFC0}" type="presParOf" srcId="{A7C32B57-C288-4DBA-9643-A1E48AA3D59D}" destId="{BD507E96-EF26-4350-B421-710CA4BDA9B3}" srcOrd="0" destOrd="0" presId="urn:microsoft.com/office/officeart/2018/5/layout/IconCircleLabelList"/>
    <dgm:cxn modelId="{0BBC73F0-EAC0-4361-AFC4-2789CCA963C1}" type="presParOf" srcId="{A7C32B57-C288-4DBA-9643-A1E48AA3D59D}" destId="{0494A760-6604-43E3-9E1B-22E10616614E}" srcOrd="1" destOrd="0" presId="urn:microsoft.com/office/officeart/2018/5/layout/IconCircleLabelList"/>
    <dgm:cxn modelId="{0579B610-1B62-4FE7-AAE7-F9248FFBF0A3}" type="presParOf" srcId="{A7C32B57-C288-4DBA-9643-A1E48AA3D59D}" destId="{6F0942F1-8185-4B98-B35D-136F6D04286A}" srcOrd="2" destOrd="0" presId="urn:microsoft.com/office/officeart/2018/5/layout/IconCircleLabelList"/>
    <dgm:cxn modelId="{CAB563A9-C62A-47D4-9892-0CAF8E15C1F0}" type="presParOf" srcId="{A7C32B57-C288-4DBA-9643-A1E48AA3D59D}" destId="{44AC904F-EEF6-4A44-85C9-B8869083E01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C4163E-42C6-4670-ACB4-81F786AB6C23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CFA1AD6-42C1-4041-B368-466A89A06A80}">
      <dgm:prSet/>
      <dgm:spPr/>
      <dgm:t>
        <a:bodyPr/>
        <a:lstStyle/>
        <a:p>
          <a:r>
            <a:rPr lang="en-GB"/>
            <a:t>Scalable storage repository that holds vast amounts of raw data.</a:t>
          </a:r>
          <a:endParaRPr lang="en-US"/>
        </a:p>
      </dgm:t>
    </dgm:pt>
    <dgm:pt modelId="{4E0DB995-2408-4F1B-AFE1-5AFE288EBED4}" type="parTrans" cxnId="{3DAB7A2B-49E7-4628-BB4B-2B75610BFA96}">
      <dgm:prSet/>
      <dgm:spPr/>
      <dgm:t>
        <a:bodyPr/>
        <a:lstStyle/>
        <a:p>
          <a:endParaRPr lang="en-US"/>
        </a:p>
      </dgm:t>
    </dgm:pt>
    <dgm:pt modelId="{C55A9AA4-0742-42DA-B653-098465616A87}" type="sibTrans" cxnId="{3DAB7A2B-49E7-4628-BB4B-2B75610BFA96}">
      <dgm:prSet/>
      <dgm:spPr/>
      <dgm:t>
        <a:bodyPr/>
        <a:lstStyle/>
        <a:p>
          <a:endParaRPr lang="en-US"/>
        </a:p>
      </dgm:t>
    </dgm:pt>
    <dgm:pt modelId="{FBEE54A4-1CD7-4F88-8BF2-6D56FB2223E5}">
      <dgm:prSet/>
      <dgm:spPr/>
      <dgm:t>
        <a:bodyPr/>
        <a:lstStyle/>
        <a:p>
          <a:r>
            <a:rPr lang="en-GB"/>
            <a:t>Storing the extracted data.</a:t>
          </a:r>
          <a:endParaRPr lang="en-US"/>
        </a:p>
      </dgm:t>
    </dgm:pt>
    <dgm:pt modelId="{F333758F-8D99-46AB-AC6F-7919DBC3DFD7}" type="parTrans" cxnId="{D58FCFE7-E6B2-42B3-AF92-D2F719F41DFF}">
      <dgm:prSet/>
      <dgm:spPr/>
      <dgm:t>
        <a:bodyPr/>
        <a:lstStyle/>
        <a:p>
          <a:endParaRPr lang="en-US"/>
        </a:p>
      </dgm:t>
    </dgm:pt>
    <dgm:pt modelId="{4060B580-995E-43AA-BCA4-78A2D733FD6B}" type="sibTrans" cxnId="{D58FCFE7-E6B2-42B3-AF92-D2F719F41DFF}">
      <dgm:prSet/>
      <dgm:spPr/>
      <dgm:t>
        <a:bodyPr/>
        <a:lstStyle/>
        <a:p>
          <a:endParaRPr lang="en-US"/>
        </a:p>
      </dgm:t>
    </dgm:pt>
    <dgm:pt modelId="{F76B3FB1-A4CC-4353-9D52-8B49B9398A25}">
      <dgm:prSet/>
      <dgm:spPr/>
      <dgm:t>
        <a:bodyPr/>
        <a:lstStyle/>
        <a:p>
          <a:r>
            <a:rPr lang="en-GB"/>
            <a:t>Ensuring data is accessible for processing.</a:t>
          </a:r>
          <a:endParaRPr lang="en-US"/>
        </a:p>
      </dgm:t>
    </dgm:pt>
    <dgm:pt modelId="{BD87839B-B959-449F-8A0D-214669F28ED1}" type="parTrans" cxnId="{FB1D840A-DFB7-4628-AA9A-752177C54D82}">
      <dgm:prSet/>
      <dgm:spPr/>
      <dgm:t>
        <a:bodyPr/>
        <a:lstStyle/>
        <a:p>
          <a:endParaRPr lang="en-US"/>
        </a:p>
      </dgm:t>
    </dgm:pt>
    <dgm:pt modelId="{6BF063A1-E0E4-4E1B-AB45-E5C08EC895A6}" type="sibTrans" cxnId="{FB1D840A-DFB7-4628-AA9A-752177C54D82}">
      <dgm:prSet/>
      <dgm:spPr/>
      <dgm:t>
        <a:bodyPr/>
        <a:lstStyle/>
        <a:p>
          <a:endParaRPr lang="en-US"/>
        </a:p>
      </dgm:t>
    </dgm:pt>
    <dgm:pt modelId="{37C8387F-D802-431B-9A0B-90D77A2ED95E}" type="pres">
      <dgm:prSet presAssocID="{CFC4163E-42C6-4670-ACB4-81F786AB6C23}" presName="Name0" presStyleCnt="0">
        <dgm:presLayoutVars>
          <dgm:dir/>
          <dgm:animLvl val="lvl"/>
          <dgm:resizeHandles val="exact"/>
        </dgm:presLayoutVars>
      </dgm:prSet>
      <dgm:spPr/>
    </dgm:pt>
    <dgm:pt modelId="{9A67C23F-4BBA-4B91-8096-98E1D3ED9B27}" type="pres">
      <dgm:prSet presAssocID="{4CFA1AD6-42C1-4041-B368-466A89A06A80}" presName="linNode" presStyleCnt="0"/>
      <dgm:spPr/>
    </dgm:pt>
    <dgm:pt modelId="{CBCE8B35-4875-4C4B-92D8-F7166AE1E343}" type="pres">
      <dgm:prSet presAssocID="{4CFA1AD6-42C1-4041-B368-466A89A06A8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435FD96-ED56-4BE4-A7CB-B5BBFB4038F3}" type="pres">
      <dgm:prSet presAssocID="{C55A9AA4-0742-42DA-B653-098465616A87}" presName="sp" presStyleCnt="0"/>
      <dgm:spPr/>
    </dgm:pt>
    <dgm:pt modelId="{D05686ED-D9D6-4B6F-9BBE-16991270C260}" type="pres">
      <dgm:prSet presAssocID="{FBEE54A4-1CD7-4F88-8BF2-6D56FB2223E5}" presName="linNode" presStyleCnt="0"/>
      <dgm:spPr/>
    </dgm:pt>
    <dgm:pt modelId="{CE8D4E87-D01B-4268-966E-3FE9490FD828}" type="pres">
      <dgm:prSet presAssocID="{FBEE54A4-1CD7-4F88-8BF2-6D56FB2223E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A82B7A2-EF3C-4880-8747-61931623AE7E}" type="pres">
      <dgm:prSet presAssocID="{4060B580-995E-43AA-BCA4-78A2D733FD6B}" presName="sp" presStyleCnt="0"/>
      <dgm:spPr/>
    </dgm:pt>
    <dgm:pt modelId="{7478EF29-61F2-44D9-AAF3-A57B90868F4F}" type="pres">
      <dgm:prSet presAssocID="{F76B3FB1-A4CC-4353-9D52-8B49B9398A25}" presName="linNode" presStyleCnt="0"/>
      <dgm:spPr/>
    </dgm:pt>
    <dgm:pt modelId="{765133B9-7634-400A-8AC5-4498A7F7E8DA}" type="pres">
      <dgm:prSet presAssocID="{F76B3FB1-A4CC-4353-9D52-8B49B9398A25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FB1D840A-DFB7-4628-AA9A-752177C54D82}" srcId="{CFC4163E-42C6-4670-ACB4-81F786AB6C23}" destId="{F76B3FB1-A4CC-4353-9D52-8B49B9398A25}" srcOrd="2" destOrd="0" parTransId="{BD87839B-B959-449F-8A0D-214669F28ED1}" sibTransId="{6BF063A1-E0E4-4E1B-AB45-E5C08EC895A6}"/>
    <dgm:cxn modelId="{3DAB7A2B-49E7-4628-BB4B-2B75610BFA96}" srcId="{CFC4163E-42C6-4670-ACB4-81F786AB6C23}" destId="{4CFA1AD6-42C1-4041-B368-466A89A06A80}" srcOrd="0" destOrd="0" parTransId="{4E0DB995-2408-4F1B-AFE1-5AFE288EBED4}" sibTransId="{C55A9AA4-0742-42DA-B653-098465616A87}"/>
    <dgm:cxn modelId="{7093D230-5424-4723-BB7E-422E5001132D}" type="presOf" srcId="{FBEE54A4-1CD7-4F88-8BF2-6D56FB2223E5}" destId="{CE8D4E87-D01B-4268-966E-3FE9490FD828}" srcOrd="0" destOrd="0" presId="urn:microsoft.com/office/officeart/2005/8/layout/vList5"/>
    <dgm:cxn modelId="{4C6D0584-66AA-4D38-90A3-EB105033D6E0}" type="presOf" srcId="{F76B3FB1-A4CC-4353-9D52-8B49B9398A25}" destId="{765133B9-7634-400A-8AC5-4498A7F7E8DA}" srcOrd="0" destOrd="0" presId="urn:microsoft.com/office/officeart/2005/8/layout/vList5"/>
    <dgm:cxn modelId="{BE55A798-EB15-4E44-AC21-615C778177F5}" type="presOf" srcId="{CFC4163E-42C6-4670-ACB4-81F786AB6C23}" destId="{37C8387F-D802-431B-9A0B-90D77A2ED95E}" srcOrd="0" destOrd="0" presId="urn:microsoft.com/office/officeart/2005/8/layout/vList5"/>
    <dgm:cxn modelId="{D58FCFE7-E6B2-42B3-AF92-D2F719F41DFF}" srcId="{CFC4163E-42C6-4670-ACB4-81F786AB6C23}" destId="{FBEE54A4-1CD7-4F88-8BF2-6D56FB2223E5}" srcOrd="1" destOrd="0" parTransId="{F333758F-8D99-46AB-AC6F-7919DBC3DFD7}" sibTransId="{4060B580-995E-43AA-BCA4-78A2D733FD6B}"/>
    <dgm:cxn modelId="{C8BC49FA-E1FB-4C24-85A4-9069713E45AC}" type="presOf" srcId="{4CFA1AD6-42C1-4041-B368-466A89A06A80}" destId="{CBCE8B35-4875-4C4B-92D8-F7166AE1E343}" srcOrd="0" destOrd="0" presId="urn:microsoft.com/office/officeart/2005/8/layout/vList5"/>
    <dgm:cxn modelId="{A78EB851-DDC2-4541-8DD2-A29F7D25B0CE}" type="presParOf" srcId="{37C8387F-D802-431B-9A0B-90D77A2ED95E}" destId="{9A67C23F-4BBA-4B91-8096-98E1D3ED9B27}" srcOrd="0" destOrd="0" presId="urn:microsoft.com/office/officeart/2005/8/layout/vList5"/>
    <dgm:cxn modelId="{234965D3-C0CD-4616-A66A-240865645ED3}" type="presParOf" srcId="{9A67C23F-4BBA-4B91-8096-98E1D3ED9B27}" destId="{CBCE8B35-4875-4C4B-92D8-F7166AE1E343}" srcOrd="0" destOrd="0" presId="urn:microsoft.com/office/officeart/2005/8/layout/vList5"/>
    <dgm:cxn modelId="{8C41B190-8B33-40D8-8250-F6474E31977C}" type="presParOf" srcId="{37C8387F-D802-431B-9A0B-90D77A2ED95E}" destId="{0435FD96-ED56-4BE4-A7CB-B5BBFB4038F3}" srcOrd="1" destOrd="0" presId="urn:microsoft.com/office/officeart/2005/8/layout/vList5"/>
    <dgm:cxn modelId="{2893E28F-244D-4B52-85FF-B32FD4D238E0}" type="presParOf" srcId="{37C8387F-D802-431B-9A0B-90D77A2ED95E}" destId="{D05686ED-D9D6-4B6F-9BBE-16991270C260}" srcOrd="2" destOrd="0" presId="urn:microsoft.com/office/officeart/2005/8/layout/vList5"/>
    <dgm:cxn modelId="{A2096DA8-5A96-4327-82B4-B169DBEB4E20}" type="presParOf" srcId="{D05686ED-D9D6-4B6F-9BBE-16991270C260}" destId="{CE8D4E87-D01B-4268-966E-3FE9490FD828}" srcOrd="0" destOrd="0" presId="urn:microsoft.com/office/officeart/2005/8/layout/vList5"/>
    <dgm:cxn modelId="{C3840EA9-1C97-49BB-8872-E9EAB39331B5}" type="presParOf" srcId="{37C8387F-D802-431B-9A0B-90D77A2ED95E}" destId="{EA82B7A2-EF3C-4880-8747-61931623AE7E}" srcOrd="3" destOrd="0" presId="urn:microsoft.com/office/officeart/2005/8/layout/vList5"/>
    <dgm:cxn modelId="{C6BFE2EB-C80D-454C-97BA-6265F17FA130}" type="presParOf" srcId="{37C8387F-D802-431B-9A0B-90D77A2ED95E}" destId="{7478EF29-61F2-44D9-AAF3-A57B90868F4F}" srcOrd="4" destOrd="0" presId="urn:microsoft.com/office/officeart/2005/8/layout/vList5"/>
    <dgm:cxn modelId="{0B5ECF56-18C6-4BFD-9F5E-C861CEDFC035}" type="presParOf" srcId="{7478EF29-61F2-44D9-AAF3-A57B90868F4F}" destId="{765133B9-7634-400A-8AC5-4498A7F7E8D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9DC38A6-78CB-487C-9468-5EB16FA4794A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16001D2-8558-42C3-9E38-F9F6920E82FC}">
      <dgm:prSet/>
      <dgm:spPr/>
      <dgm:t>
        <a:bodyPr/>
        <a:lstStyle/>
        <a:p>
          <a:r>
            <a:rPr lang="en-US"/>
            <a:t>Data Flow: ETL (Extract, Transform, Load) process.</a:t>
          </a:r>
        </a:p>
      </dgm:t>
    </dgm:pt>
    <dgm:pt modelId="{93AC80FD-8315-4310-B6F4-A60E8831EF3C}" type="parTrans" cxnId="{333935D7-9E31-45B7-987A-E55C7A8759BB}">
      <dgm:prSet/>
      <dgm:spPr/>
      <dgm:t>
        <a:bodyPr/>
        <a:lstStyle/>
        <a:p>
          <a:endParaRPr lang="en-US"/>
        </a:p>
      </dgm:t>
    </dgm:pt>
    <dgm:pt modelId="{0893F27A-2016-46DF-9653-194FCB909232}" type="sibTrans" cxnId="{333935D7-9E31-45B7-987A-E55C7A8759BB}">
      <dgm:prSet/>
      <dgm:spPr/>
      <dgm:t>
        <a:bodyPr/>
        <a:lstStyle/>
        <a:p>
          <a:endParaRPr lang="en-US"/>
        </a:p>
      </dgm:t>
    </dgm:pt>
    <dgm:pt modelId="{05BE4B65-9871-4F44-974C-3D419BC0A931}">
      <dgm:prSet/>
      <dgm:spPr/>
      <dgm:t>
        <a:bodyPr/>
        <a:lstStyle/>
        <a:p>
          <a:r>
            <a:rPr lang="en-US" dirty="0"/>
            <a:t>- Data Cleaning: Handling missing values, removing duplicates.</a:t>
          </a:r>
        </a:p>
      </dgm:t>
    </dgm:pt>
    <dgm:pt modelId="{B9D1D018-DC95-4DDB-AD08-9F1139F6BA12}" type="parTrans" cxnId="{43362A40-EBCB-499B-B12D-F71F7D408E7D}">
      <dgm:prSet/>
      <dgm:spPr/>
      <dgm:t>
        <a:bodyPr/>
        <a:lstStyle/>
        <a:p>
          <a:endParaRPr lang="en-US"/>
        </a:p>
      </dgm:t>
    </dgm:pt>
    <dgm:pt modelId="{96910572-8F55-421D-9B0E-116F7A96EBA4}" type="sibTrans" cxnId="{43362A40-EBCB-499B-B12D-F71F7D408E7D}">
      <dgm:prSet/>
      <dgm:spPr/>
      <dgm:t>
        <a:bodyPr/>
        <a:lstStyle/>
        <a:p>
          <a:endParaRPr lang="en-US"/>
        </a:p>
      </dgm:t>
    </dgm:pt>
    <dgm:pt modelId="{9CCFBC35-1A5F-4534-A16C-F9CD68D5D6DB}">
      <dgm:prSet/>
      <dgm:spPr/>
      <dgm:t>
        <a:bodyPr/>
        <a:lstStyle/>
        <a:p>
          <a:r>
            <a:rPr lang="en-US"/>
            <a:t>- Data Transformation: Normalizing and structuring data.</a:t>
          </a:r>
        </a:p>
      </dgm:t>
    </dgm:pt>
    <dgm:pt modelId="{672B472C-91F8-4926-9FAC-92AAD5FE6C87}" type="parTrans" cxnId="{8C0A3AEC-3F8B-4C46-9E33-151C27FF0FE2}">
      <dgm:prSet/>
      <dgm:spPr/>
      <dgm:t>
        <a:bodyPr/>
        <a:lstStyle/>
        <a:p>
          <a:endParaRPr lang="en-US"/>
        </a:p>
      </dgm:t>
    </dgm:pt>
    <dgm:pt modelId="{4EFA93CA-3FC5-4417-B5A9-EC84C472A3E3}" type="sibTrans" cxnId="{8C0A3AEC-3F8B-4C46-9E33-151C27FF0FE2}">
      <dgm:prSet/>
      <dgm:spPr/>
      <dgm:t>
        <a:bodyPr/>
        <a:lstStyle/>
        <a:p>
          <a:endParaRPr lang="en-US"/>
        </a:p>
      </dgm:t>
    </dgm:pt>
    <dgm:pt modelId="{35FBDCB3-2A27-445E-A443-F2A5891D0DA0}">
      <dgm:prSet/>
      <dgm:spPr/>
      <dgm:t>
        <a:bodyPr/>
        <a:lstStyle/>
        <a:p>
          <a:r>
            <a:rPr lang="en-US"/>
            <a:t>- Data Enrichment: Adding calculated fields or aggregating data.</a:t>
          </a:r>
        </a:p>
      </dgm:t>
    </dgm:pt>
    <dgm:pt modelId="{66D46B81-BEA1-471A-90ED-E4D65DD93B4F}" type="parTrans" cxnId="{CCAD4B24-FC53-487E-AD35-5ECF176C5188}">
      <dgm:prSet/>
      <dgm:spPr/>
      <dgm:t>
        <a:bodyPr/>
        <a:lstStyle/>
        <a:p>
          <a:endParaRPr lang="en-US"/>
        </a:p>
      </dgm:t>
    </dgm:pt>
    <dgm:pt modelId="{921A9AE2-3D9F-4DE4-A69D-1F3E56A97E5F}" type="sibTrans" cxnId="{CCAD4B24-FC53-487E-AD35-5ECF176C5188}">
      <dgm:prSet/>
      <dgm:spPr/>
      <dgm:t>
        <a:bodyPr/>
        <a:lstStyle/>
        <a:p>
          <a:endParaRPr lang="en-US"/>
        </a:p>
      </dgm:t>
    </dgm:pt>
    <dgm:pt modelId="{49302BA6-0BC9-4C55-9F15-F66BADFE72DF}" type="pres">
      <dgm:prSet presAssocID="{A9DC38A6-78CB-487C-9468-5EB16FA4794A}" presName="Name0" presStyleCnt="0">
        <dgm:presLayoutVars>
          <dgm:dir/>
          <dgm:animLvl val="lvl"/>
          <dgm:resizeHandles val="exact"/>
        </dgm:presLayoutVars>
      </dgm:prSet>
      <dgm:spPr/>
    </dgm:pt>
    <dgm:pt modelId="{459AF9E1-BCCB-443D-9B22-74859F6768FA}" type="pres">
      <dgm:prSet presAssocID="{916001D2-8558-42C3-9E38-F9F6920E82F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0E19068-FDF7-41DD-9C7F-B892A43A463B}" type="pres">
      <dgm:prSet presAssocID="{0893F27A-2016-46DF-9653-194FCB909232}" presName="parTxOnlySpace" presStyleCnt="0"/>
      <dgm:spPr/>
    </dgm:pt>
    <dgm:pt modelId="{6015403A-A0AE-49EA-8895-EB95D5457F51}" type="pres">
      <dgm:prSet presAssocID="{05BE4B65-9871-4F44-974C-3D419BC0A93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986A7EE-A2FC-44F9-B326-F844CF34EC13}" type="pres">
      <dgm:prSet presAssocID="{96910572-8F55-421D-9B0E-116F7A96EBA4}" presName="parTxOnlySpace" presStyleCnt="0"/>
      <dgm:spPr/>
    </dgm:pt>
    <dgm:pt modelId="{22F39F19-0463-4AC1-A6CA-20F7E94DA66C}" type="pres">
      <dgm:prSet presAssocID="{9CCFBC35-1A5F-4534-A16C-F9CD68D5D6D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6698FDE-73DF-4690-AB45-B29891B1E88C}" type="pres">
      <dgm:prSet presAssocID="{4EFA93CA-3FC5-4417-B5A9-EC84C472A3E3}" presName="parTxOnlySpace" presStyleCnt="0"/>
      <dgm:spPr/>
    </dgm:pt>
    <dgm:pt modelId="{22830BE0-6DBB-444F-AD2D-00138146D32F}" type="pres">
      <dgm:prSet presAssocID="{35FBDCB3-2A27-445E-A443-F2A5891D0DA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CAD4B24-FC53-487E-AD35-5ECF176C5188}" srcId="{A9DC38A6-78CB-487C-9468-5EB16FA4794A}" destId="{35FBDCB3-2A27-445E-A443-F2A5891D0DA0}" srcOrd="3" destOrd="0" parTransId="{66D46B81-BEA1-471A-90ED-E4D65DD93B4F}" sibTransId="{921A9AE2-3D9F-4DE4-A69D-1F3E56A97E5F}"/>
    <dgm:cxn modelId="{43362A40-EBCB-499B-B12D-F71F7D408E7D}" srcId="{A9DC38A6-78CB-487C-9468-5EB16FA4794A}" destId="{05BE4B65-9871-4F44-974C-3D419BC0A931}" srcOrd="1" destOrd="0" parTransId="{B9D1D018-DC95-4DDB-AD08-9F1139F6BA12}" sibTransId="{96910572-8F55-421D-9B0E-116F7A96EBA4}"/>
    <dgm:cxn modelId="{DBDF086C-DB8D-41B6-82B2-C2F0F21761F9}" type="presOf" srcId="{A9DC38A6-78CB-487C-9468-5EB16FA4794A}" destId="{49302BA6-0BC9-4C55-9F15-F66BADFE72DF}" srcOrd="0" destOrd="0" presId="urn:microsoft.com/office/officeart/2005/8/layout/chevron1"/>
    <dgm:cxn modelId="{23575B88-C243-4A22-9BD0-1BAC0F7E503A}" type="presOf" srcId="{916001D2-8558-42C3-9E38-F9F6920E82FC}" destId="{459AF9E1-BCCB-443D-9B22-74859F6768FA}" srcOrd="0" destOrd="0" presId="urn:microsoft.com/office/officeart/2005/8/layout/chevron1"/>
    <dgm:cxn modelId="{9E559788-ED00-47CF-AB25-65BFC0B7580D}" type="presOf" srcId="{35FBDCB3-2A27-445E-A443-F2A5891D0DA0}" destId="{22830BE0-6DBB-444F-AD2D-00138146D32F}" srcOrd="0" destOrd="0" presId="urn:microsoft.com/office/officeart/2005/8/layout/chevron1"/>
    <dgm:cxn modelId="{78E720AA-21DD-47DD-9905-4447232A6A92}" type="presOf" srcId="{05BE4B65-9871-4F44-974C-3D419BC0A931}" destId="{6015403A-A0AE-49EA-8895-EB95D5457F51}" srcOrd="0" destOrd="0" presId="urn:microsoft.com/office/officeart/2005/8/layout/chevron1"/>
    <dgm:cxn modelId="{84D6A3D2-6A77-49A8-BD3B-E992DF6D6532}" type="presOf" srcId="{9CCFBC35-1A5F-4534-A16C-F9CD68D5D6DB}" destId="{22F39F19-0463-4AC1-A6CA-20F7E94DA66C}" srcOrd="0" destOrd="0" presId="urn:microsoft.com/office/officeart/2005/8/layout/chevron1"/>
    <dgm:cxn modelId="{333935D7-9E31-45B7-987A-E55C7A8759BB}" srcId="{A9DC38A6-78CB-487C-9468-5EB16FA4794A}" destId="{916001D2-8558-42C3-9E38-F9F6920E82FC}" srcOrd="0" destOrd="0" parTransId="{93AC80FD-8315-4310-B6F4-A60E8831EF3C}" sibTransId="{0893F27A-2016-46DF-9653-194FCB909232}"/>
    <dgm:cxn modelId="{8C0A3AEC-3F8B-4C46-9E33-151C27FF0FE2}" srcId="{A9DC38A6-78CB-487C-9468-5EB16FA4794A}" destId="{9CCFBC35-1A5F-4534-A16C-F9CD68D5D6DB}" srcOrd="2" destOrd="0" parTransId="{672B472C-91F8-4926-9FAC-92AAD5FE6C87}" sibTransId="{4EFA93CA-3FC5-4417-B5A9-EC84C472A3E3}"/>
    <dgm:cxn modelId="{DE29032D-67E9-4725-A208-139A05FA0EB1}" type="presParOf" srcId="{49302BA6-0BC9-4C55-9F15-F66BADFE72DF}" destId="{459AF9E1-BCCB-443D-9B22-74859F6768FA}" srcOrd="0" destOrd="0" presId="urn:microsoft.com/office/officeart/2005/8/layout/chevron1"/>
    <dgm:cxn modelId="{5F1C57A9-2BC2-47D1-87AC-0D6A08AA3B01}" type="presParOf" srcId="{49302BA6-0BC9-4C55-9F15-F66BADFE72DF}" destId="{50E19068-FDF7-41DD-9C7F-B892A43A463B}" srcOrd="1" destOrd="0" presId="urn:microsoft.com/office/officeart/2005/8/layout/chevron1"/>
    <dgm:cxn modelId="{956F2E42-1221-4CF8-98B4-4A0331544BC8}" type="presParOf" srcId="{49302BA6-0BC9-4C55-9F15-F66BADFE72DF}" destId="{6015403A-A0AE-49EA-8895-EB95D5457F51}" srcOrd="2" destOrd="0" presId="urn:microsoft.com/office/officeart/2005/8/layout/chevron1"/>
    <dgm:cxn modelId="{B27D6ED3-AB1D-4F07-BFF9-C7362EFF0430}" type="presParOf" srcId="{49302BA6-0BC9-4C55-9F15-F66BADFE72DF}" destId="{7986A7EE-A2FC-44F9-B326-F844CF34EC13}" srcOrd="3" destOrd="0" presId="urn:microsoft.com/office/officeart/2005/8/layout/chevron1"/>
    <dgm:cxn modelId="{B86BE158-CB64-415E-9A26-380E540C4508}" type="presParOf" srcId="{49302BA6-0BC9-4C55-9F15-F66BADFE72DF}" destId="{22F39F19-0463-4AC1-A6CA-20F7E94DA66C}" srcOrd="4" destOrd="0" presId="urn:microsoft.com/office/officeart/2005/8/layout/chevron1"/>
    <dgm:cxn modelId="{571CAD00-DB89-47BF-B19C-F6ED24E39235}" type="presParOf" srcId="{49302BA6-0BC9-4C55-9F15-F66BADFE72DF}" destId="{76698FDE-73DF-4690-AB45-B29891B1E88C}" srcOrd="5" destOrd="0" presId="urn:microsoft.com/office/officeart/2005/8/layout/chevron1"/>
    <dgm:cxn modelId="{921C8188-CD17-40A4-8951-DD6301274B76}" type="presParOf" srcId="{49302BA6-0BC9-4C55-9F15-F66BADFE72DF}" destId="{22830BE0-6DBB-444F-AD2D-00138146D32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81115-094C-4B7C-8FC2-CA1B0A11864A}">
      <dsp:nvSpPr>
        <dsp:cNvPr id="0" name=""/>
        <dsp:cNvSpPr/>
      </dsp:nvSpPr>
      <dsp:spPr>
        <a:xfrm>
          <a:off x="5134" y="1698756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Extracting data using </a:t>
          </a:r>
          <a:r>
            <a:rPr lang="en-US" sz="1800" kern="1200" dirty="0" err="1"/>
            <a:t>webscraping</a:t>
          </a:r>
          <a:endParaRPr lang="en-US" sz="1800" kern="1200" dirty="0"/>
        </a:p>
      </dsp:txBody>
      <dsp:txXfrm>
        <a:off x="33106" y="1726728"/>
        <a:ext cx="1535772" cy="899086"/>
      </dsp:txXfrm>
    </dsp:sp>
    <dsp:sp modelId="{857AC39F-CA6F-4F88-A046-9E082FFDCDFC}">
      <dsp:nvSpPr>
        <dsp:cNvPr id="0" name=""/>
        <dsp:cNvSpPr/>
      </dsp:nvSpPr>
      <dsp:spPr>
        <a:xfrm>
          <a:off x="1756023" y="1978899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756023" y="2057848"/>
        <a:ext cx="236210" cy="236847"/>
      </dsp:txXfrm>
    </dsp:sp>
    <dsp:sp modelId="{2D6698EF-D0D7-4086-B867-AF8C72BBB665}">
      <dsp:nvSpPr>
        <dsp:cNvPr id="0" name=""/>
        <dsp:cNvSpPr/>
      </dsp:nvSpPr>
      <dsp:spPr>
        <a:xfrm>
          <a:off x="2233538" y="1698756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Storing the extracted data</a:t>
          </a:r>
        </a:p>
      </dsp:txBody>
      <dsp:txXfrm>
        <a:off x="2261510" y="1726728"/>
        <a:ext cx="1535772" cy="899086"/>
      </dsp:txXfrm>
    </dsp:sp>
    <dsp:sp modelId="{DCC45118-FED9-49EE-8C3D-664150D81C88}">
      <dsp:nvSpPr>
        <dsp:cNvPr id="0" name=""/>
        <dsp:cNvSpPr/>
      </dsp:nvSpPr>
      <dsp:spPr>
        <a:xfrm>
          <a:off x="3984426" y="1978899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984426" y="2057848"/>
        <a:ext cx="236210" cy="236847"/>
      </dsp:txXfrm>
    </dsp:sp>
    <dsp:sp modelId="{D28A1835-B33C-44B6-9F31-37ABD0DE7870}">
      <dsp:nvSpPr>
        <dsp:cNvPr id="0" name=""/>
        <dsp:cNvSpPr/>
      </dsp:nvSpPr>
      <dsp:spPr>
        <a:xfrm>
          <a:off x="4461941" y="1698756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Transforming</a:t>
          </a:r>
        </a:p>
      </dsp:txBody>
      <dsp:txXfrm>
        <a:off x="4489913" y="1726728"/>
        <a:ext cx="1535772" cy="899086"/>
      </dsp:txXfrm>
    </dsp:sp>
    <dsp:sp modelId="{05B92915-4EBF-4983-A745-8797A8552C1A}">
      <dsp:nvSpPr>
        <dsp:cNvPr id="0" name=""/>
        <dsp:cNvSpPr/>
      </dsp:nvSpPr>
      <dsp:spPr>
        <a:xfrm>
          <a:off x="6212830" y="1978899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212830" y="2057848"/>
        <a:ext cx="236210" cy="236847"/>
      </dsp:txXfrm>
    </dsp:sp>
    <dsp:sp modelId="{D3A77F04-F47F-474E-9B2F-D4B93739E078}">
      <dsp:nvSpPr>
        <dsp:cNvPr id="0" name=""/>
        <dsp:cNvSpPr/>
      </dsp:nvSpPr>
      <dsp:spPr>
        <a:xfrm>
          <a:off x="6690345" y="1698756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building</a:t>
          </a:r>
        </a:p>
      </dsp:txBody>
      <dsp:txXfrm>
        <a:off x="6718317" y="1726728"/>
        <a:ext cx="1535772" cy="899086"/>
      </dsp:txXfrm>
    </dsp:sp>
    <dsp:sp modelId="{8126026E-29F1-4430-A9B7-2DC14AF7A79E}">
      <dsp:nvSpPr>
        <dsp:cNvPr id="0" name=""/>
        <dsp:cNvSpPr/>
      </dsp:nvSpPr>
      <dsp:spPr>
        <a:xfrm>
          <a:off x="8441233" y="1978899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441233" y="2057848"/>
        <a:ext cx="236210" cy="236847"/>
      </dsp:txXfrm>
    </dsp:sp>
    <dsp:sp modelId="{9E429BEC-B915-4436-AF0A-CF27CE727D80}">
      <dsp:nvSpPr>
        <dsp:cNvPr id="0" name=""/>
        <dsp:cNvSpPr/>
      </dsp:nvSpPr>
      <dsp:spPr>
        <a:xfrm>
          <a:off x="8918748" y="1698756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Deployment</a:t>
          </a:r>
        </a:p>
      </dsp:txBody>
      <dsp:txXfrm>
        <a:off x="8946720" y="1726728"/>
        <a:ext cx="1535772" cy="899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EA8BE-2964-419F-B440-8FC3AEA0766B}">
      <dsp:nvSpPr>
        <dsp:cNvPr id="0" name=""/>
        <dsp:cNvSpPr/>
      </dsp:nvSpPr>
      <dsp:spPr>
        <a:xfrm>
          <a:off x="0" y="4366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9446A5-7B84-4547-8F2B-21753793B307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E7B2E-747A-4532-A2BF-35471D77F448}">
      <dsp:nvSpPr>
        <dsp:cNvPr id="0" name=""/>
        <dsp:cNvSpPr/>
      </dsp:nvSpPr>
      <dsp:spPr>
        <a:xfrm>
          <a:off x="1074268" y="4366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Azure Data Factory – (CI/CD pipeline)</a:t>
          </a:r>
        </a:p>
      </dsp:txBody>
      <dsp:txXfrm>
        <a:off x="1074268" y="4366"/>
        <a:ext cx="5170996" cy="930102"/>
      </dsp:txXfrm>
    </dsp:sp>
    <dsp:sp modelId="{62525D46-BE8D-48FE-BC0E-B2E4C44A395A}">
      <dsp:nvSpPr>
        <dsp:cNvPr id="0" name=""/>
        <dsp:cNvSpPr/>
      </dsp:nvSpPr>
      <dsp:spPr>
        <a:xfrm>
          <a:off x="0" y="1166994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5F30E7-4132-4E15-A149-4EBA49C79281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CA7AE-DC58-4B6B-9408-4B30F3EC965C}">
      <dsp:nvSpPr>
        <dsp:cNvPr id="0" name=""/>
        <dsp:cNvSpPr/>
      </dsp:nvSpPr>
      <dsp:spPr>
        <a:xfrm>
          <a:off x="1074268" y="1166994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Azure Function app – (serverless app)</a:t>
          </a:r>
        </a:p>
      </dsp:txBody>
      <dsp:txXfrm>
        <a:off x="1074268" y="1166994"/>
        <a:ext cx="5170996" cy="930102"/>
      </dsp:txXfrm>
    </dsp:sp>
    <dsp:sp modelId="{9F29B428-0F8D-4B8B-8426-14C0A64CBA0D}">
      <dsp:nvSpPr>
        <dsp:cNvPr id="0" name=""/>
        <dsp:cNvSpPr/>
      </dsp:nvSpPr>
      <dsp:spPr>
        <a:xfrm>
          <a:off x="0" y="2329622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9C26DE-DFE9-49FC-818C-A5D7C06429F2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EFE50-C091-4EE9-BF93-8EE69CE10577}">
      <dsp:nvSpPr>
        <dsp:cNvPr id="0" name=""/>
        <dsp:cNvSpPr/>
      </dsp:nvSpPr>
      <dsp:spPr>
        <a:xfrm>
          <a:off x="1074268" y="2329622"/>
          <a:ext cx="2810369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Azure data lake – (storage)</a:t>
          </a:r>
          <a:endParaRPr lang="en-US" sz="1900" kern="1200" dirty="0"/>
        </a:p>
      </dsp:txBody>
      <dsp:txXfrm>
        <a:off x="1074268" y="2329622"/>
        <a:ext cx="2810369" cy="930102"/>
      </dsp:txXfrm>
    </dsp:sp>
    <dsp:sp modelId="{522C4CA4-01B9-43EF-AEA9-09ED80D20ECB}">
      <dsp:nvSpPr>
        <dsp:cNvPr id="0" name=""/>
        <dsp:cNvSpPr/>
      </dsp:nvSpPr>
      <dsp:spPr>
        <a:xfrm>
          <a:off x="3884637" y="2329622"/>
          <a:ext cx="2360627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884637" y="2329622"/>
        <a:ext cx="2360627" cy="930102"/>
      </dsp:txXfrm>
    </dsp:sp>
    <dsp:sp modelId="{7D90F1F6-575B-4D5E-AE2F-9EBBA3936FA8}">
      <dsp:nvSpPr>
        <dsp:cNvPr id="0" name=""/>
        <dsp:cNvSpPr/>
      </dsp:nvSpPr>
      <dsp:spPr>
        <a:xfrm>
          <a:off x="0" y="3492250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D1140-8362-41FF-85C5-DFC4A814B8CC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42666-510B-4659-A1CF-ED763F27AD4B}">
      <dsp:nvSpPr>
        <dsp:cNvPr id="0" name=""/>
        <dsp:cNvSpPr/>
      </dsp:nvSpPr>
      <dsp:spPr>
        <a:xfrm>
          <a:off x="1074268" y="3492250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flow – (Data preprocessing and ETL)</a:t>
          </a:r>
          <a:endParaRPr lang="en-US" sz="1900" kern="1200" dirty="0"/>
        </a:p>
      </dsp:txBody>
      <dsp:txXfrm>
        <a:off x="1074268" y="3492250"/>
        <a:ext cx="5170996" cy="930102"/>
      </dsp:txXfrm>
    </dsp:sp>
    <dsp:sp modelId="{98E043E4-39CF-41B2-8097-02F331CE43A8}">
      <dsp:nvSpPr>
        <dsp:cNvPr id="0" name=""/>
        <dsp:cNvSpPr/>
      </dsp:nvSpPr>
      <dsp:spPr>
        <a:xfrm>
          <a:off x="0" y="4654878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27C71A-5A04-4C52-989A-5F25B081A686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B9F94-8372-4688-8D94-879C62DA161F}">
      <dsp:nvSpPr>
        <dsp:cNvPr id="0" name=""/>
        <dsp:cNvSpPr/>
      </dsp:nvSpPr>
      <dsp:spPr>
        <a:xfrm>
          <a:off x="1074268" y="4654878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Azure Machine Learning – (model building and deployment)</a:t>
          </a:r>
          <a:endParaRPr lang="en-US" sz="1900" kern="1200" dirty="0"/>
        </a:p>
      </dsp:txBody>
      <dsp:txXfrm>
        <a:off x="1074268" y="4654878"/>
        <a:ext cx="5170996" cy="9301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7B12A-9CD8-472B-8B18-4955274D86A5}">
      <dsp:nvSpPr>
        <dsp:cNvPr id="0" name=""/>
        <dsp:cNvSpPr/>
      </dsp:nvSpPr>
      <dsp:spPr>
        <a:xfrm>
          <a:off x="1498502" y="21102"/>
          <a:ext cx="1837687" cy="1837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A15B3-B87F-415D-8E40-C0BBCDA15213}">
      <dsp:nvSpPr>
        <dsp:cNvPr id="0" name=""/>
        <dsp:cNvSpPr/>
      </dsp:nvSpPr>
      <dsp:spPr>
        <a:xfrm>
          <a:off x="375470" y="2310441"/>
          <a:ext cx="408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Objective: Collect relevant data on laptop prices.</a:t>
          </a:r>
          <a:endParaRPr lang="en-US" sz="2100" kern="1200" dirty="0"/>
        </a:p>
      </dsp:txBody>
      <dsp:txXfrm>
        <a:off x="375470" y="2310441"/>
        <a:ext cx="4083750" cy="720000"/>
      </dsp:txXfrm>
    </dsp:sp>
    <dsp:sp modelId="{E21562EF-3324-4377-8A8D-A495598C1356}">
      <dsp:nvSpPr>
        <dsp:cNvPr id="0" name=""/>
        <dsp:cNvSpPr/>
      </dsp:nvSpPr>
      <dsp:spPr>
        <a:xfrm>
          <a:off x="6296908" y="21102"/>
          <a:ext cx="1837687" cy="1837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C345C-C194-474C-8F5A-BEE9F6E3E108}">
      <dsp:nvSpPr>
        <dsp:cNvPr id="0" name=""/>
        <dsp:cNvSpPr/>
      </dsp:nvSpPr>
      <dsp:spPr>
        <a:xfrm>
          <a:off x="5173877" y="2310441"/>
          <a:ext cx="408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Tools Used: Python, </a:t>
          </a:r>
          <a:r>
            <a:rPr lang="en-GB" sz="2100" kern="1200" dirty="0" err="1"/>
            <a:t>BeautifulSoup</a:t>
          </a:r>
          <a:r>
            <a:rPr lang="en-GB" sz="2100" kern="1200" dirty="0"/>
            <a:t>, Selenium, Azure function app.</a:t>
          </a:r>
          <a:endParaRPr lang="en-US" sz="2100" kern="1200" dirty="0"/>
        </a:p>
      </dsp:txBody>
      <dsp:txXfrm>
        <a:off x="5173877" y="2310441"/>
        <a:ext cx="408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833F8-D562-48AE-93E9-AFAC8572CBD8}">
      <dsp:nvSpPr>
        <dsp:cNvPr id="0" name=""/>
        <dsp:cNvSpPr/>
      </dsp:nvSpPr>
      <dsp:spPr>
        <a:xfrm>
          <a:off x="664949" y="224399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70C8F-C61F-468A-ACEF-31D025730993}">
      <dsp:nvSpPr>
        <dsp:cNvPr id="0" name=""/>
        <dsp:cNvSpPr/>
      </dsp:nvSpPr>
      <dsp:spPr>
        <a:xfrm>
          <a:off x="1081762" y="641211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74045-4AC5-40B7-B5BA-6275DA217B8D}">
      <dsp:nvSpPr>
        <dsp:cNvPr id="0" name=""/>
        <dsp:cNvSpPr/>
      </dsp:nvSpPr>
      <dsp:spPr>
        <a:xfrm>
          <a:off x="39731" y="2789399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kern="1200"/>
            <a:t>Serverless compute service to run scripts.</a:t>
          </a:r>
          <a:endParaRPr lang="en-US" sz="2100" kern="1200"/>
        </a:p>
      </dsp:txBody>
      <dsp:txXfrm>
        <a:off x="39731" y="2789399"/>
        <a:ext cx="3206250" cy="720000"/>
      </dsp:txXfrm>
    </dsp:sp>
    <dsp:sp modelId="{79C204CC-355A-4197-9A9C-89A35EC6BA68}">
      <dsp:nvSpPr>
        <dsp:cNvPr id="0" name=""/>
        <dsp:cNvSpPr/>
      </dsp:nvSpPr>
      <dsp:spPr>
        <a:xfrm>
          <a:off x="4432293" y="224399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860CE-5386-4C2D-9B96-7ADFD42D82E1}">
      <dsp:nvSpPr>
        <dsp:cNvPr id="0" name=""/>
        <dsp:cNvSpPr/>
      </dsp:nvSpPr>
      <dsp:spPr>
        <a:xfrm>
          <a:off x="4849106" y="641211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0F2C2-34AB-4071-B583-184B116FBE56}">
      <dsp:nvSpPr>
        <dsp:cNvPr id="0" name=""/>
        <dsp:cNvSpPr/>
      </dsp:nvSpPr>
      <dsp:spPr>
        <a:xfrm>
          <a:off x="3807075" y="2789399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kern="1200"/>
            <a:t>Triggering web scraping tasks.</a:t>
          </a:r>
          <a:endParaRPr lang="en-US" sz="2100" kern="1200"/>
        </a:p>
      </dsp:txBody>
      <dsp:txXfrm>
        <a:off x="3807075" y="2789399"/>
        <a:ext cx="3206250" cy="720000"/>
      </dsp:txXfrm>
    </dsp:sp>
    <dsp:sp modelId="{BD507E96-EF26-4350-B421-710CA4BDA9B3}">
      <dsp:nvSpPr>
        <dsp:cNvPr id="0" name=""/>
        <dsp:cNvSpPr/>
      </dsp:nvSpPr>
      <dsp:spPr>
        <a:xfrm>
          <a:off x="8199637" y="224399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4A760-6604-43E3-9E1B-22E10616614E}">
      <dsp:nvSpPr>
        <dsp:cNvPr id="0" name=""/>
        <dsp:cNvSpPr/>
      </dsp:nvSpPr>
      <dsp:spPr>
        <a:xfrm>
          <a:off x="8616450" y="641211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C904F-EEF6-4A44-85C9-B8869083E011}">
      <dsp:nvSpPr>
        <dsp:cNvPr id="0" name=""/>
        <dsp:cNvSpPr/>
      </dsp:nvSpPr>
      <dsp:spPr>
        <a:xfrm>
          <a:off x="7574418" y="2789399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kern="1200"/>
            <a:t>Handling large-scale data extraction.</a:t>
          </a:r>
          <a:endParaRPr lang="en-US" sz="2100" kern="1200"/>
        </a:p>
      </dsp:txBody>
      <dsp:txXfrm>
        <a:off x="7574418" y="2789399"/>
        <a:ext cx="3206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E8B35-4875-4C4B-92D8-F7166AE1E343}">
      <dsp:nvSpPr>
        <dsp:cNvPr id="0" name=""/>
        <dsp:cNvSpPr/>
      </dsp:nvSpPr>
      <dsp:spPr>
        <a:xfrm>
          <a:off x="3364992" y="2124"/>
          <a:ext cx="3785616" cy="140228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Scalable storage repository that holds vast amounts of raw data.</a:t>
          </a:r>
          <a:endParaRPr lang="en-US" sz="2500" kern="1200"/>
        </a:p>
      </dsp:txBody>
      <dsp:txXfrm>
        <a:off x="3433446" y="70578"/>
        <a:ext cx="3648708" cy="1265378"/>
      </dsp:txXfrm>
    </dsp:sp>
    <dsp:sp modelId="{CE8D4E87-D01B-4268-966E-3FE9490FD828}">
      <dsp:nvSpPr>
        <dsp:cNvPr id="0" name=""/>
        <dsp:cNvSpPr/>
      </dsp:nvSpPr>
      <dsp:spPr>
        <a:xfrm>
          <a:off x="3364992" y="1474525"/>
          <a:ext cx="3785616" cy="1402286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Storing the extracted data.</a:t>
          </a:r>
          <a:endParaRPr lang="en-US" sz="2500" kern="1200"/>
        </a:p>
      </dsp:txBody>
      <dsp:txXfrm>
        <a:off x="3433446" y="1542979"/>
        <a:ext cx="3648708" cy="1265378"/>
      </dsp:txXfrm>
    </dsp:sp>
    <dsp:sp modelId="{765133B9-7634-400A-8AC5-4498A7F7E8DA}">
      <dsp:nvSpPr>
        <dsp:cNvPr id="0" name=""/>
        <dsp:cNvSpPr/>
      </dsp:nvSpPr>
      <dsp:spPr>
        <a:xfrm>
          <a:off x="3364992" y="2946926"/>
          <a:ext cx="3785616" cy="1402286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Ensuring data is accessible for processing.</a:t>
          </a:r>
          <a:endParaRPr lang="en-US" sz="2500" kern="1200"/>
        </a:p>
      </dsp:txBody>
      <dsp:txXfrm>
        <a:off x="3433446" y="3015380"/>
        <a:ext cx="3648708" cy="12653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9AF9E1-BCCB-443D-9B22-74859F6768FA}">
      <dsp:nvSpPr>
        <dsp:cNvPr id="0" name=""/>
        <dsp:cNvSpPr/>
      </dsp:nvSpPr>
      <dsp:spPr>
        <a:xfrm>
          <a:off x="5019" y="1282555"/>
          <a:ext cx="2921719" cy="116868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Flow: ETL (Extract, Transform, Load) process.</a:t>
          </a:r>
        </a:p>
      </dsp:txBody>
      <dsp:txXfrm>
        <a:off x="589363" y="1282555"/>
        <a:ext cx="1753032" cy="1168687"/>
      </dsp:txXfrm>
    </dsp:sp>
    <dsp:sp modelId="{6015403A-A0AE-49EA-8895-EB95D5457F51}">
      <dsp:nvSpPr>
        <dsp:cNvPr id="0" name=""/>
        <dsp:cNvSpPr/>
      </dsp:nvSpPr>
      <dsp:spPr>
        <a:xfrm>
          <a:off x="2634566" y="1282555"/>
          <a:ext cx="2921719" cy="116868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Data Cleaning: Handling missing values, removing duplicates.</a:t>
          </a:r>
        </a:p>
      </dsp:txBody>
      <dsp:txXfrm>
        <a:off x="3218910" y="1282555"/>
        <a:ext cx="1753032" cy="1168687"/>
      </dsp:txXfrm>
    </dsp:sp>
    <dsp:sp modelId="{22F39F19-0463-4AC1-A6CA-20F7E94DA66C}">
      <dsp:nvSpPr>
        <dsp:cNvPr id="0" name=""/>
        <dsp:cNvSpPr/>
      </dsp:nvSpPr>
      <dsp:spPr>
        <a:xfrm>
          <a:off x="5264114" y="1282555"/>
          <a:ext cx="2921719" cy="116868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Data Transformation: Normalizing and structuring data.</a:t>
          </a:r>
        </a:p>
      </dsp:txBody>
      <dsp:txXfrm>
        <a:off x="5848458" y="1282555"/>
        <a:ext cx="1753032" cy="1168687"/>
      </dsp:txXfrm>
    </dsp:sp>
    <dsp:sp modelId="{22830BE0-6DBB-444F-AD2D-00138146D32F}">
      <dsp:nvSpPr>
        <dsp:cNvPr id="0" name=""/>
        <dsp:cNvSpPr/>
      </dsp:nvSpPr>
      <dsp:spPr>
        <a:xfrm>
          <a:off x="7893661" y="1282555"/>
          <a:ext cx="2921719" cy="116868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Data Enrichment: Adding calculated fields or aggregating data.</a:t>
          </a:r>
        </a:p>
      </dsp:txBody>
      <dsp:txXfrm>
        <a:off x="8478005" y="1282555"/>
        <a:ext cx="1753032" cy="1168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955D-7942-A4F2-4D25-406A24529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5706E-4E3B-CC1C-9315-31BAC7FE8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73220-647F-B055-FA2A-B0D144EA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6CF4-C430-4D2C-A5AC-1833EDA61B3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EBB02-347D-6B80-3E59-619B10AA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E3C4C-1ED2-A181-BEA1-46ADF06E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AB70-D524-40CD-BF9D-4B3F6E109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6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49DA-267E-71FF-65BC-344B575D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FECDE-C70F-6601-751D-12C5B2518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87D73-503F-BA60-5F27-C1F2501A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6CF4-C430-4D2C-A5AC-1833EDA61B3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37584-BB2D-CD46-2959-0AD4AF17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AB555-1998-80DB-4803-1504FB0D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AB70-D524-40CD-BF9D-4B3F6E109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4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1BD5EB-B7EE-1389-CD25-F5D03FB39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DEBBC-1AF5-71D7-EA31-8743F1CDA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929B9-AA9B-5AD0-E901-3AB86CFE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6CF4-C430-4D2C-A5AC-1833EDA61B3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8F48A-83F2-1E5E-7713-BC465551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D0962-7F09-6C16-6A7E-DCAFAD24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AB70-D524-40CD-BF9D-4B3F6E109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46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BA85-1BC6-470D-4BE9-FADD32F0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75F71-EC43-6155-1349-F07288699C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B0D87-37B4-95B0-F578-8C9062C1F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6CF4-C430-4D2C-A5AC-1833EDA61B3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22798-BC58-6361-01C3-0DD554A3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4BBC4-C442-E9F2-3FDA-874E5C0E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AB70-D524-40CD-BF9D-4B3F6E109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3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8D5B-B14F-69B4-05B8-EEDA485C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ADA2-5A06-9C93-D934-8071ACE76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2E53E-FDFB-E30C-4B32-FA4DC44F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6CF4-C430-4D2C-A5AC-1833EDA61B3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864E9-8562-7C44-7A96-645DDCBA1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C6119-369D-9209-A2F4-434A7738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AB70-D524-40CD-BF9D-4B3F6E109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11C4-BF27-DABD-B7D1-3FB746B9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61B8F-B1A8-726A-555E-75CBF5746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12227-0BCD-F784-A9EB-0DA5A121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6CF4-C430-4D2C-A5AC-1833EDA61B3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C842F-5857-EFCB-7340-02B6713A7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B0D31-2074-56D5-977F-FF94B167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AB70-D524-40CD-BF9D-4B3F6E109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9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E23A-5EC6-D9B7-04B0-DA5605CA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D49EF-AADA-1056-2D9E-42E1C3BFD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33843-DA2C-1278-8D87-5E51AC8D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6305A-9A29-A123-5D60-E62EF9D3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6CF4-C430-4D2C-A5AC-1833EDA61B3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CED04-B23D-8E98-5D13-6961475EA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0B371-7204-A8FF-8515-E15E50A6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AB70-D524-40CD-BF9D-4B3F6E109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36E4D-D6FB-1325-A15C-93738247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4AA28-837B-6B2F-EF55-444C6982C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C3CF3-41B7-6AA6-EB31-29CE0DF1A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2FBDF-A6CE-50E7-93A0-7656222A9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EE5A5-FDD3-F7B9-E09E-D85F34D71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A9FDF2-0E10-B09E-1E08-EF4B69E1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6CF4-C430-4D2C-A5AC-1833EDA61B3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2F9FA-1BF1-3652-FA76-EA1AEE38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A0483-F28E-F069-0AD2-721FB952F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AB70-D524-40CD-BF9D-4B3F6E109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8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F1E4-F2CB-6AF9-ED9D-611884EDC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7539B-166C-C465-0006-27405BFB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6CF4-C430-4D2C-A5AC-1833EDA61B3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51007-665F-D498-47D2-DF61E3B7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4E833-4945-10A7-6793-B91DDB34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AB70-D524-40CD-BF9D-4B3F6E109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2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9A6C2-1811-969F-61A5-CB48429F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6CF4-C430-4D2C-A5AC-1833EDA61B3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558FE-A7ED-6FD7-4641-2419E064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5C0E3-5FFD-0629-0FBD-8B127D99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AB70-D524-40CD-BF9D-4B3F6E109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BDD7-CBC1-4E70-57E0-4F1B4EDC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9471C-7CF7-DDBD-F3AC-BDBEA87BE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E6D56-75C2-3CC8-6C49-5292799C7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9DACF-1362-5B6E-94F2-276CBE80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6CF4-C430-4D2C-A5AC-1833EDA61B3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FC4BA-1D53-4D9D-C0E3-89DE3EE3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E5FA5-EA4F-93DA-3D84-C6EB20ED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AB70-D524-40CD-BF9D-4B3F6E109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F756-0C12-7C90-A8A2-08CFD4EF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F1382-3EC8-1BA2-0944-4F2F8D1AA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DF990-5B3F-44F1-6F26-A59878B79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5FA09-01CB-1852-B69B-9B624326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6CF4-C430-4D2C-A5AC-1833EDA61B3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D65A-61FB-3135-F22D-AC41D2925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C0D21-71A1-705E-6C42-A758EBCA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AB70-D524-40CD-BF9D-4B3F6E109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3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92EC0-4B8D-CE0D-BB96-BB2CBC0C6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23D25-F902-CD76-DD87-5777C5D15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41B7D-A72B-B7E0-CE26-9A651057F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B66CF4-C430-4D2C-A5AC-1833EDA61B3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9BC14-E75A-5D9E-5563-6ABCFF61B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2AAC8-E854-A464-B7DB-CB1C041C3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2BAB70-D524-40CD-BF9D-4B3F6E109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0CD78-D34F-CD76-F2ED-E80753D530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11"/>
          <a:stretch/>
        </p:blipFill>
        <p:spPr>
          <a:xfrm>
            <a:off x="-1" y="-1"/>
            <a:ext cx="11416413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3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C028A-8BC7-55F8-9EB3-AF0107BA0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1948171"/>
            <a:ext cx="4501057" cy="2661313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Laptops Price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CF999-BF70-C592-23EF-3724DBDCB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558" y="4814201"/>
            <a:ext cx="4501056" cy="1306820"/>
          </a:xfrm>
        </p:spPr>
        <p:txBody>
          <a:bodyPr anchor="t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- Babu Penosh Gorla (E24004)</a:t>
            </a:r>
          </a:p>
          <a:p>
            <a:pPr algn="l"/>
            <a:r>
              <a:rPr lang="en-US" sz="2000">
                <a:solidFill>
                  <a:srgbClr val="FFFFFF"/>
                </a:solidFill>
              </a:rPr>
              <a:t>- Brahmi Rathod (E24005)</a:t>
            </a:r>
          </a:p>
          <a:p>
            <a:pPr algn="l"/>
            <a:r>
              <a:rPr lang="en-US" sz="2000">
                <a:solidFill>
                  <a:srgbClr val="FFFFFF"/>
                </a:solidFill>
              </a:rPr>
              <a:t>- Harshavardhan Rimmanpudi (E24007)</a:t>
            </a:r>
          </a:p>
        </p:txBody>
      </p:sp>
    </p:spTree>
    <p:extLst>
      <p:ext uri="{BB962C8B-B14F-4D97-AF65-F5344CB8AC3E}">
        <p14:creationId xmlns:p14="http://schemas.microsoft.com/office/powerpoint/2010/main" val="121262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C7AD6-71AB-2E75-7EFC-59195E765EEC}"/>
              </a:ext>
            </a:extLst>
          </p:cNvPr>
          <p:cNvSpPr txBox="1"/>
          <p:nvPr/>
        </p:nvSpPr>
        <p:spPr>
          <a:xfrm>
            <a:off x="5490176" y="458102"/>
            <a:ext cx="5754896" cy="8820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pic>
        <p:nvPicPr>
          <p:cNvPr id="9" name="Graphic 8" descr="Light Bulb and Gear">
            <a:extLst>
              <a:ext uri="{FF2B5EF4-FFF2-40B4-BE49-F238E27FC236}">
                <a16:creationId xmlns:a16="http://schemas.microsoft.com/office/drawing/2014/main" id="{E428A32B-CF47-C20F-2F71-10803390A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145D6C-5310-E280-9A0C-E319DF345A91}"/>
              </a:ext>
            </a:extLst>
          </p:cNvPr>
          <p:cNvSpPr txBox="1"/>
          <p:nvPr/>
        </p:nvSpPr>
        <p:spPr>
          <a:xfrm>
            <a:off x="5490176" y="1470228"/>
            <a:ext cx="5754896" cy="31974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 today's dynamic market, it is increasingly challenging to objectively quantify the value of a product based solely on its features.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Factors such as brand perception, marketing strategies, and consumer trends can significantly influence a product's price, often leading to a discrepancy between its fair value and its hyped value.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project aims to develop a predictive model that not only estimates the fair value of a product based on its intrinsic features but also identifies and explains the gap between the fair value and the market-driven hyped value.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6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D16DB-D5E2-E647-FE08-AB589838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Flow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8C15691-5FA2-AB68-50A4-9B87D8044D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530091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540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27988D-B2F7-9332-FB49-7DC66AAAE172}"/>
              </a:ext>
            </a:extLst>
          </p:cNvPr>
          <p:cNvSpPr txBox="1">
            <a:spLocks/>
          </p:cNvSpPr>
          <p:nvPr/>
        </p:nvSpPr>
        <p:spPr>
          <a:xfrm>
            <a:off x="479394" y="1070800"/>
            <a:ext cx="3939688" cy="558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Architecture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4E5AFEE2-CB78-0146-1D89-48C2260D496C}"/>
              </a:ext>
            </a:extLst>
          </p:cNvPr>
          <p:cNvSpPr txBox="1">
            <a:spLocks/>
          </p:cNvSpPr>
          <p:nvPr/>
        </p:nvSpPr>
        <p:spPr>
          <a:xfrm>
            <a:off x="838200" y="557188"/>
            <a:ext cx="10515600" cy="113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5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B77BA06-9524-8D65-5950-C262C6FB90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658287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186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63038BC-9FCB-466B-8EE5-7B0DC8F25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8F4797-C77D-4821-B8FF-057D7524C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0CB3DB-B42E-47BF-A595-527CB329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5" y="685800"/>
            <a:ext cx="10800971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47E6E-1BA6-DFA1-B67A-42B6C80C6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572" y="1036674"/>
            <a:ext cx="9292856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Extracting Data from E-commerce Website and SQL Database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84D303B-407B-3B29-0BE1-4F1CB57B22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9234922"/>
              </p:ext>
            </p:extLst>
          </p:nvPr>
        </p:nvGraphicFramePr>
        <p:xfrm>
          <a:off x="1279451" y="2716620"/>
          <a:ext cx="9633098" cy="30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04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464A0-530E-B442-1FD3-864230F8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 Scraping through Azure Function App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4A91930-E1C7-E705-AADA-08BA20B874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258392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918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40BF0B-C409-F9BA-5313-76745C38A1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C33BA-B0B0-B65D-907D-ACF15CB4E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Loading Data into Data Lake</a:t>
            </a:r>
            <a:endParaRPr lang="en-US" dirty="0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BD3A78D-C42D-5C89-1319-1E0CDA94A6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9219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65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8415A-6A98-3219-B1C0-8F28B62D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Preprocessing the Data using Data Flow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33902C1-AE66-F89D-3D22-A9A3272584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2277210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864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311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Laptops Price Predictions</vt:lpstr>
      <vt:lpstr>PowerPoint Presentation</vt:lpstr>
      <vt:lpstr>Project Flow</vt:lpstr>
      <vt:lpstr>PowerPoint Presentation</vt:lpstr>
      <vt:lpstr>Extracting Data from E-commerce Website and SQL Database</vt:lpstr>
      <vt:lpstr>Web Scraping through Azure Function App</vt:lpstr>
      <vt:lpstr>Loading Data into Data Lake</vt:lpstr>
      <vt:lpstr>Preprocessing the Data using Data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Laptops Price Predictions</dc:title>
  <dc:creator>penosh yadav</dc:creator>
  <cp:lastModifiedBy>penosh yadav</cp:lastModifiedBy>
  <cp:revision>5</cp:revision>
  <dcterms:created xsi:type="dcterms:W3CDTF">2024-05-31T02:25:46Z</dcterms:created>
  <dcterms:modified xsi:type="dcterms:W3CDTF">2024-06-20T05:05:02Z</dcterms:modified>
</cp:coreProperties>
</file>