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4" r:id="rId6"/>
    <p:sldId id="261" r:id="rId7"/>
    <p:sldId id="262" r:id="rId8"/>
    <p:sldId id="259" r:id="rId9"/>
    <p:sldId id="260" r:id="rId10"/>
    <p:sldId id="265" r:id="rId11"/>
    <p:sldId id="268" r:id="rId12"/>
    <p:sldId id="26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6276"/>
  </p:normalViewPr>
  <p:slideViewPr>
    <p:cSldViewPr snapToGrid="0">
      <p:cViewPr varScale="1">
        <p:scale>
          <a:sx n="121" d="100"/>
          <a:sy n="121" d="100"/>
        </p:scale>
        <p:origin x="4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benedicta\Library\Containers\com.apple.mail\Data\Library\Mail%20Downloads\4E90273D-8BD9-4730-BE32-567FD450BDF9\LIWC2015%20Results%20(Alzheimers%2016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4.5100674954345499E-2"/>
          <c:y val="3.2865453491501564E-2"/>
          <c:w val="0.95275167385735238"/>
          <c:h val="0.93974666859891376"/>
        </c:manualLayout>
      </c:layout>
      <c:lineChart>
        <c:grouping val="standard"/>
        <c:varyColors val="0"/>
        <c:ser>
          <c:idx val="0"/>
          <c:order val="0"/>
          <c:spPr>
            <a:ln w="19050" cap="rnd">
              <a:solidFill>
                <a:schemeClr val="accent1">
                  <a:shade val="30000"/>
                </a:schemeClr>
              </a:solidFill>
              <a:round/>
            </a:ln>
            <a:effectLst/>
          </c:spPr>
          <c:marker>
            <c:symbol val="none"/>
          </c:marker>
          <c:val>
            <c:numRef>
              <c:f>Sheet1!$C$2:$D$2</c:f>
              <c:numCache>
                <c:formatCode>0.00</c:formatCode>
                <c:ptCount val="2"/>
                <c:pt idx="0">
                  <c:v>16.829999999999998</c:v>
                </c:pt>
                <c:pt idx="1">
                  <c:v>3.47</c:v>
                </c:pt>
              </c:numCache>
            </c:numRef>
          </c:val>
          <c:smooth val="0"/>
          <c:extLst>
            <c:ext xmlns:c16="http://schemas.microsoft.com/office/drawing/2014/chart" uri="{C3380CC4-5D6E-409C-BE32-E72D297353CC}">
              <c16:uniqueId val="{00000000-207B-FC48-A741-078B55DA3121}"/>
            </c:ext>
          </c:extLst>
        </c:ser>
        <c:ser>
          <c:idx val="1"/>
          <c:order val="1"/>
          <c:spPr>
            <a:ln w="19050" cap="rnd">
              <a:solidFill>
                <a:schemeClr val="accent1">
                  <a:shade val="31000"/>
                </a:schemeClr>
              </a:solidFill>
              <a:round/>
            </a:ln>
            <a:effectLst/>
          </c:spPr>
          <c:marker>
            <c:symbol val="none"/>
          </c:marker>
          <c:val>
            <c:numRef>
              <c:f>Sheet1!$C$3:$D$3</c:f>
              <c:numCache>
                <c:formatCode>0.00</c:formatCode>
                <c:ptCount val="2"/>
                <c:pt idx="0">
                  <c:v>14</c:v>
                </c:pt>
                <c:pt idx="1">
                  <c:v>3.57</c:v>
                </c:pt>
              </c:numCache>
            </c:numRef>
          </c:val>
          <c:smooth val="0"/>
          <c:extLst>
            <c:ext xmlns:c16="http://schemas.microsoft.com/office/drawing/2014/chart" uri="{C3380CC4-5D6E-409C-BE32-E72D297353CC}">
              <c16:uniqueId val="{00000001-207B-FC48-A741-078B55DA3121}"/>
            </c:ext>
          </c:extLst>
        </c:ser>
        <c:ser>
          <c:idx val="2"/>
          <c:order val="2"/>
          <c:spPr>
            <a:ln w="19050" cap="rnd">
              <a:solidFill>
                <a:schemeClr val="accent1">
                  <a:shade val="32000"/>
                </a:schemeClr>
              </a:solidFill>
              <a:round/>
            </a:ln>
            <a:effectLst/>
          </c:spPr>
          <c:marker>
            <c:symbol val="none"/>
          </c:marker>
          <c:val>
            <c:numRef>
              <c:f>Sheet1!$C$4:$D$4</c:f>
              <c:numCache>
                <c:formatCode>0.00</c:formatCode>
                <c:ptCount val="2"/>
                <c:pt idx="0">
                  <c:v>13.5</c:v>
                </c:pt>
                <c:pt idx="1">
                  <c:v>2.4700000000000002</c:v>
                </c:pt>
              </c:numCache>
            </c:numRef>
          </c:val>
          <c:smooth val="0"/>
          <c:extLst>
            <c:ext xmlns:c16="http://schemas.microsoft.com/office/drawing/2014/chart" uri="{C3380CC4-5D6E-409C-BE32-E72D297353CC}">
              <c16:uniqueId val="{00000002-207B-FC48-A741-078B55DA3121}"/>
            </c:ext>
          </c:extLst>
        </c:ser>
        <c:ser>
          <c:idx val="3"/>
          <c:order val="3"/>
          <c:spPr>
            <a:ln w="19050" cap="rnd">
              <a:solidFill>
                <a:schemeClr val="accent1">
                  <a:shade val="33000"/>
                </a:schemeClr>
              </a:solidFill>
              <a:round/>
            </a:ln>
            <a:effectLst/>
          </c:spPr>
          <c:marker>
            <c:symbol val="none"/>
          </c:marker>
          <c:val>
            <c:numRef>
              <c:f>Sheet1!$C$5:$D$5</c:f>
              <c:numCache>
                <c:formatCode>0.00</c:formatCode>
                <c:ptCount val="2"/>
                <c:pt idx="0">
                  <c:v>11.57</c:v>
                </c:pt>
                <c:pt idx="1">
                  <c:v>6.79</c:v>
                </c:pt>
              </c:numCache>
            </c:numRef>
          </c:val>
          <c:smooth val="0"/>
          <c:extLst>
            <c:ext xmlns:c16="http://schemas.microsoft.com/office/drawing/2014/chart" uri="{C3380CC4-5D6E-409C-BE32-E72D297353CC}">
              <c16:uniqueId val="{00000003-207B-FC48-A741-078B55DA3121}"/>
            </c:ext>
          </c:extLst>
        </c:ser>
        <c:ser>
          <c:idx val="4"/>
          <c:order val="4"/>
          <c:spPr>
            <a:ln w="19050" cap="rnd">
              <a:solidFill>
                <a:schemeClr val="accent1">
                  <a:shade val="34000"/>
                </a:schemeClr>
              </a:solidFill>
              <a:round/>
            </a:ln>
            <a:effectLst/>
          </c:spPr>
          <c:marker>
            <c:symbol val="none"/>
          </c:marker>
          <c:val>
            <c:numRef>
              <c:f>Sheet1!$C$6:$D$6</c:f>
              <c:numCache>
                <c:formatCode>0.00</c:formatCode>
                <c:ptCount val="2"/>
                <c:pt idx="0">
                  <c:v>28.5</c:v>
                </c:pt>
                <c:pt idx="1">
                  <c:v>0</c:v>
                </c:pt>
              </c:numCache>
            </c:numRef>
          </c:val>
          <c:smooth val="0"/>
          <c:extLst>
            <c:ext xmlns:c16="http://schemas.microsoft.com/office/drawing/2014/chart" uri="{C3380CC4-5D6E-409C-BE32-E72D297353CC}">
              <c16:uniqueId val="{00000004-207B-FC48-A741-078B55DA3121}"/>
            </c:ext>
          </c:extLst>
        </c:ser>
        <c:ser>
          <c:idx val="5"/>
          <c:order val="5"/>
          <c:spPr>
            <a:ln w="19050" cap="rnd">
              <a:solidFill>
                <a:schemeClr val="accent1">
                  <a:shade val="35000"/>
                </a:schemeClr>
              </a:solidFill>
              <a:round/>
            </a:ln>
            <a:effectLst/>
          </c:spPr>
          <c:marker>
            <c:symbol val="none"/>
          </c:marker>
          <c:val>
            <c:numRef>
              <c:f>Sheet1!$C$7:$D$7</c:f>
              <c:numCache>
                <c:formatCode>0.00</c:formatCode>
                <c:ptCount val="2"/>
                <c:pt idx="0">
                  <c:v>41.67</c:v>
                </c:pt>
                <c:pt idx="1">
                  <c:v>1.6</c:v>
                </c:pt>
              </c:numCache>
            </c:numRef>
          </c:val>
          <c:smooth val="0"/>
          <c:extLst>
            <c:ext xmlns:c16="http://schemas.microsoft.com/office/drawing/2014/chart" uri="{C3380CC4-5D6E-409C-BE32-E72D297353CC}">
              <c16:uniqueId val="{00000005-207B-FC48-A741-078B55DA3121}"/>
            </c:ext>
          </c:extLst>
        </c:ser>
        <c:ser>
          <c:idx val="6"/>
          <c:order val="6"/>
          <c:spPr>
            <a:ln w="19050" cap="rnd">
              <a:solidFill>
                <a:schemeClr val="accent1">
                  <a:shade val="35000"/>
                </a:schemeClr>
              </a:solidFill>
              <a:round/>
            </a:ln>
            <a:effectLst/>
          </c:spPr>
          <c:marker>
            <c:symbol val="none"/>
          </c:marker>
          <c:val>
            <c:numRef>
              <c:f>Sheet1!$C$8:$D$8</c:f>
              <c:numCache>
                <c:formatCode>0.00</c:formatCode>
                <c:ptCount val="2"/>
                <c:pt idx="0">
                  <c:v>33.5</c:v>
                </c:pt>
                <c:pt idx="1">
                  <c:v>2.99</c:v>
                </c:pt>
              </c:numCache>
            </c:numRef>
          </c:val>
          <c:smooth val="0"/>
          <c:extLst>
            <c:ext xmlns:c16="http://schemas.microsoft.com/office/drawing/2014/chart" uri="{C3380CC4-5D6E-409C-BE32-E72D297353CC}">
              <c16:uniqueId val="{00000006-207B-FC48-A741-078B55DA3121}"/>
            </c:ext>
          </c:extLst>
        </c:ser>
        <c:ser>
          <c:idx val="7"/>
          <c:order val="7"/>
          <c:spPr>
            <a:ln w="19050" cap="rnd">
              <a:solidFill>
                <a:schemeClr val="accent1">
                  <a:shade val="36000"/>
                </a:schemeClr>
              </a:solidFill>
              <a:round/>
            </a:ln>
            <a:effectLst/>
          </c:spPr>
          <c:marker>
            <c:symbol val="none"/>
          </c:marker>
          <c:val>
            <c:numRef>
              <c:f>Sheet1!$C$9:$D$9</c:f>
              <c:numCache>
                <c:formatCode>0.00</c:formatCode>
                <c:ptCount val="2"/>
                <c:pt idx="0">
                  <c:v>13.5</c:v>
                </c:pt>
                <c:pt idx="1">
                  <c:v>3.7</c:v>
                </c:pt>
              </c:numCache>
            </c:numRef>
          </c:val>
          <c:smooth val="0"/>
          <c:extLst>
            <c:ext xmlns:c16="http://schemas.microsoft.com/office/drawing/2014/chart" uri="{C3380CC4-5D6E-409C-BE32-E72D297353CC}">
              <c16:uniqueId val="{00000007-207B-FC48-A741-078B55DA3121}"/>
            </c:ext>
          </c:extLst>
        </c:ser>
        <c:ser>
          <c:idx val="8"/>
          <c:order val="8"/>
          <c:spPr>
            <a:ln w="19050" cap="rnd">
              <a:solidFill>
                <a:schemeClr val="accent1">
                  <a:shade val="37000"/>
                </a:schemeClr>
              </a:solidFill>
              <a:round/>
            </a:ln>
            <a:effectLst/>
          </c:spPr>
          <c:marker>
            <c:symbol val="none"/>
          </c:marker>
          <c:val>
            <c:numRef>
              <c:f>Sheet1!$C$10:$D$10</c:f>
              <c:numCache>
                <c:formatCode>0.00</c:formatCode>
                <c:ptCount val="2"/>
                <c:pt idx="0">
                  <c:v>12</c:v>
                </c:pt>
                <c:pt idx="1">
                  <c:v>0</c:v>
                </c:pt>
              </c:numCache>
            </c:numRef>
          </c:val>
          <c:smooth val="0"/>
          <c:extLst>
            <c:ext xmlns:c16="http://schemas.microsoft.com/office/drawing/2014/chart" uri="{C3380CC4-5D6E-409C-BE32-E72D297353CC}">
              <c16:uniqueId val="{00000008-207B-FC48-A741-078B55DA3121}"/>
            </c:ext>
          </c:extLst>
        </c:ser>
        <c:ser>
          <c:idx val="9"/>
          <c:order val="9"/>
          <c:spPr>
            <a:ln w="19050" cap="rnd">
              <a:solidFill>
                <a:schemeClr val="accent1">
                  <a:shade val="38000"/>
                </a:schemeClr>
              </a:solidFill>
              <a:round/>
            </a:ln>
            <a:effectLst/>
          </c:spPr>
          <c:marker>
            <c:symbol val="none"/>
          </c:marker>
          <c:val>
            <c:numRef>
              <c:f>Sheet1!$C$11:$D$11</c:f>
              <c:numCache>
                <c:formatCode>0.00</c:formatCode>
                <c:ptCount val="2"/>
                <c:pt idx="0">
                  <c:v>12.62</c:v>
                </c:pt>
                <c:pt idx="1">
                  <c:v>2.64</c:v>
                </c:pt>
              </c:numCache>
            </c:numRef>
          </c:val>
          <c:smooth val="0"/>
          <c:extLst>
            <c:ext xmlns:c16="http://schemas.microsoft.com/office/drawing/2014/chart" uri="{C3380CC4-5D6E-409C-BE32-E72D297353CC}">
              <c16:uniqueId val="{00000009-207B-FC48-A741-078B55DA3121}"/>
            </c:ext>
          </c:extLst>
        </c:ser>
        <c:ser>
          <c:idx val="10"/>
          <c:order val="10"/>
          <c:spPr>
            <a:ln w="19050" cap="rnd">
              <a:solidFill>
                <a:schemeClr val="accent1">
                  <a:shade val="39000"/>
                </a:schemeClr>
              </a:solidFill>
              <a:round/>
            </a:ln>
            <a:effectLst/>
          </c:spPr>
          <c:marker>
            <c:symbol val="none"/>
          </c:marker>
          <c:val>
            <c:numRef>
              <c:f>Sheet1!$C$12:$D$12</c:f>
              <c:numCache>
                <c:formatCode>0.00</c:formatCode>
                <c:ptCount val="2"/>
                <c:pt idx="0">
                  <c:v>13.3</c:v>
                </c:pt>
                <c:pt idx="1">
                  <c:v>6.77</c:v>
                </c:pt>
              </c:numCache>
            </c:numRef>
          </c:val>
          <c:smooth val="0"/>
          <c:extLst>
            <c:ext xmlns:c16="http://schemas.microsoft.com/office/drawing/2014/chart" uri="{C3380CC4-5D6E-409C-BE32-E72D297353CC}">
              <c16:uniqueId val="{0000000A-207B-FC48-A741-078B55DA3121}"/>
            </c:ext>
          </c:extLst>
        </c:ser>
        <c:ser>
          <c:idx val="11"/>
          <c:order val="11"/>
          <c:spPr>
            <a:ln w="19050" cap="rnd">
              <a:solidFill>
                <a:schemeClr val="accent1">
                  <a:shade val="40000"/>
                </a:schemeClr>
              </a:solidFill>
              <a:round/>
            </a:ln>
            <a:effectLst/>
          </c:spPr>
          <c:marker>
            <c:symbol val="none"/>
          </c:marker>
          <c:val>
            <c:numRef>
              <c:f>Sheet1!$C$13:$D$13</c:f>
              <c:numCache>
                <c:formatCode>0.00</c:formatCode>
                <c:ptCount val="2"/>
                <c:pt idx="0">
                  <c:v>18.23</c:v>
                </c:pt>
                <c:pt idx="1">
                  <c:v>4.6399999999999997</c:v>
                </c:pt>
              </c:numCache>
            </c:numRef>
          </c:val>
          <c:smooth val="0"/>
          <c:extLst>
            <c:ext xmlns:c16="http://schemas.microsoft.com/office/drawing/2014/chart" uri="{C3380CC4-5D6E-409C-BE32-E72D297353CC}">
              <c16:uniqueId val="{0000000B-207B-FC48-A741-078B55DA3121}"/>
            </c:ext>
          </c:extLst>
        </c:ser>
        <c:ser>
          <c:idx val="12"/>
          <c:order val="12"/>
          <c:spPr>
            <a:ln w="19050" cap="rnd">
              <a:solidFill>
                <a:schemeClr val="accent1">
                  <a:shade val="40000"/>
                </a:schemeClr>
              </a:solidFill>
              <a:round/>
            </a:ln>
            <a:effectLst/>
          </c:spPr>
          <c:marker>
            <c:symbol val="none"/>
          </c:marker>
          <c:val>
            <c:numRef>
              <c:f>Sheet1!$C$14:$D$14</c:f>
              <c:numCache>
                <c:formatCode>0.00</c:formatCode>
                <c:ptCount val="2"/>
                <c:pt idx="0">
                  <c:v>27.5</c:v>
                </c:pt>
                <c:pt idx="1">
                  <c:v>10</c:v>
                </c:pt>
              </c:numCache>
            </c:numRef>
          </c:val>
          <c:smooth val="0"/>
          <c:extLst>
            <c:ext xmlns:c16="http://schemas.microsoft.com/office/drawing/2014/chart" uri="{C3380CC4-5D6E-409C-BE32-E72D297353CC}">
              <c16:uniqueId val="{0000000C-207B-FC48-A741-078B55DA3121}"/>
            </c:ext>
          </c:extLst>
        </c:ser>
        <c:ser>
          <c:idx val="13"/>
          <c:order val="13"/>
          <c:spPr>
            <a:ln w="19050" cap="rnd">
              <a:solidFill>
                <a:schemeClr val="accent1">
                  <a:shade val="41000"/>
                </a:schemeClr>
              </a:solidFill>
              <a:round/>
            </a:ln>
            <a:effectLst/>
          </c:spPr>
          <c:marker>
            <c:symbol val="none"/>
          </c:marker>
          <c:val>
            <c:numRef>
              <c:f>Sheet1!$C$15:$D$15</c:f>
              <c:numCache>
                <c:formatCode>0.00</c:formatCode>
                <c:ptCount val="2"/>
                <c:pt idx="0">
                  <c:v>11.4</c:v>
                </c:pt>
                <c:pt idx="1">
                  <c:v>5.96</c:v>
                </c:pt>
              </c:numCache>
            </c:numRef>
          </c:val>
          <c:smooth val="0"/>
          <c:extLst>
            <c:ext xmlns:c16="http://schemas.microsoft.com/office/drawing/2014/chart" uri="{C3380CC4-5D6E-409C-BE32-E72D297353CC}">
              <c16:uniqueId val="{0000000D-207B-FC48-A741-078B55DA3121}"/>
            </c:ext>
          </c:extLst>
        </c:ser>
        <c:ser>
          <c:idx val="14"/>
          <c:order val="14"/>
          <c:spPr>
            <a:ln w="19050" cap="rnd">
              <a:solidFill>
                <a:schemeClr val="accent1">
                  <a:shade val="42000"/>
                </a:schemeClr>
              </a:solidFill>
              <a:round/>
            </a:ln>
            <a:effectLst/>
          </c:spPr>
          <c:marker>
            <c:symbol val="none"/>
          </c:marker>
          <c:val>
            <c:numRef>
              <c:f>Sheet1!$C$16:$D$16</c:f>
              <c:numCache>
                <c:formatCode>0.00</c:formatCode>
                <c:ptCount val="2"/>
                <c:pt idx="0">
                  <c:v>8</c:v>
                </c:pt>
                <c:pt idx="1">
                  <c:v>0</c:v>
                </c:pt>
              </c:numCache>
            </c:numRef>
          </c:val>
          <c:smooth val="0"/>
          <c:extLst>
            <c:ext xmlns:c16="http://schemas.microsoft.com/office/drawing/2014/chart" uri="{C3380CC4-5D6E-409C-BE32-E72D297353CC}">
              <c16:uniqueId val="{0000000E-207B-FC48-A741-078B55DA3121}"/>
            </c:ext>
          </c:extLst>
        </c:ser>
        <c:ser>
          <c:idx val="15"/>
          <c:order val="15"/>
          <c:spPr>
            <a:ln w="19050" cap="rnd">
              <a:solidFill>
                <a:schemeClr val="accent1">
                  <a:shade val="43000"/>
                </a:schemeClr>
              </a:solidFill>
              <a:round/>
            </a:ln>
            <a:effectLst/>
          </c:spPr>
          <c:marker>
            <c:symbol val="none"/>
          </c:marker>
          <c:val>
            <c:numRef>
              <c:f>Sheet1!$C$17:$D$17</c:f>
              <c:numCache>
                <c:formatCode>0.00</c:formatCode>
                <c:ptCount val="2"/>
                <c:pt idx="0">
                  <c:v>3.5</c:v>
                </c:pt>
                <c:pt idx="1">
                  <c:v>14.29</c:v>
                </c:pt>
              </c:numCache>
            </c:numRef>
          </c:val>
          <c:smooth val="0"/>
          <c:extLst>
            <c:ext xmlns:c16="http://schemas.microsoft.com/office/drawing/2014/chart" uri="{C3380CC4-5D6E-409C-BE32-E72D297353CC}">
              <c16:uniqueId val="{0000000F-207B-FC48-A741-078B55DA3121}"/>
            </c:ext>
          </c:extLst>
        </c:ser>
        <c:ser>
          <c:idx val="16"/>
          <c:order val="16"/>
          <c:spPr>
            <a:ln w="19050" cap="rnd">
              <a:solidFill>
                <a:schemeClr val="accent1">
                  <a:shade val="44000"/>
                </a:schemeClr>
              </a:solidFill>
              <a:round/>
            </a:ln>
            <a:effectLst/>
          </c:spPr>
          <c:marker>
            <c:symbol val="none"/>
          </c:marker>
          <c:val>
            <c:numRef>
              <c:f>Sheet1!$C$18:$D$18</c:f>
              <c:numCache>
                <c:formatCode>0.00</c:formatCode>
                <c:ptCount val="2"/>
                <c:pt idx="0">
                  <c:v>6</c:v>
                </c:pt>
                <c:pt idx="1">
                  <c:v>0</c:v>
                </c:pt>
              </c:numCache>
            </c:numRef>
          </c:val>
          <c:smooth val="0"/>
          <c:extLst>
            <c:ext xmlns:c16="http://schemas.microsoft.com/office/drawing/2014/chart" uri="{C3380CC4-5D6E-409C-BE32-E72D297353CC}">
              <c16:uniqueId val="{00000010-207B-FC48-A741-078B55DA3121}"/>
            </c:ext>
          </c:extLst>
        </c:ser>
        <c:ser>
          <c:idx val="17"/>
          <c:order val="17"/>
          <c:spPr>
            <a:ln w="19050" cap="rnd">
              <a:solidFill>
                <a:schemeClr val="accent1">
                  <a:shade val="45000"/>
                </a:schemeClr>
              </a:solidFill>
              <a:round/>
            </a:ln>
            <a:effectLst/>
          </c:spPr>
          <c:marker>
            <c:symbol val="none"/>
          </c:marker>
          <c:val>
            <c:numRef>
              <c:f>Sheet1!$C$19:$D$19</c:f>
              <c:numCache>
                <c:formatCode>0.00</c:formatCode>
                <c:ptCount val="2"/>
                <c:pt idx="0">
                  <c:v>14.33</c:v>
                </c:pt>
                <c:pt idx="1">
                  <c:v>0.78</c:v>
                </c:pt>
              </c:numCache>
            </c:numRef>
          </c:val>
          <c:smooth val="0"/>
          <c:extLst>
            <c:ext xmlns:c16="http://schemas.microsoft.com/office/drawing/2014/chart" uri="{C3380CC4-5D6E-409C-BE32-E72D297353CC}">
              <c16:uniqueId val="{00000011-207B-FC48-A741-078B55DA3121}"/>
            </c:ext>
          </c:extLst>
        </c:ser>
        <c:ser>
          <c:idx val="18"/>
          <c:order val="18"/>
          <c:spPr>
            <a:ln w="19050" cap="rnd">
              <a:solidFill>
                <a:schemeClr val="accent1">
                  <a:shade val="45000"/>
                </a:schemeClr>
              </a:solidFill>
              <a:round/>
            </a:ln>
            <a:effectLst/>
          </c:spPr>
          <c:marker>
            <c:symbol val="none"/>
          </c:marker>
          <c:val>
            <c:numRef>
              <c:f>Sheet1!$C$20:$D$20</c:f>
              <c:numCache>
                <c:formatCode>0.00</c:formatCode>
                <c:ptCount val="2"/>
                <c:pt idx="0">
                  <c:v>12.71</c:v>
                </c:pt>
                <c:pt idx="1">
                  <c:v>1.1200000000000001</c:v>
                </c:pt>
              </c:numCache>
            </c:numRef>
          </c:val>
          <c:smooth val="0"/>
          <c:extLst>
            <c:ext xmlns:c16="http://schemas.microsoft.com/office/drawing/2014/chart" uri="{C3380CC4-5D6E-409C-BE32-E72D297353CC}">
              <c16:uniqueId val="{00000012-207B-FC48-A741-078B55DA3121}"/>
            </c:ext>
          </c:extLst>
        </c:ser>
        <c:ser>
          <c:idx val="19"/>
          <c:order val="19"/>
          <c:spPr>
            <a:ln w="19050" cap="rnd">
              <a:solidFill>
                <a:schemeClr val="accent1">
                  <a:shade val="46000"/>
                </a:schemeClr>
              </a:solidFill>
              <a:round/>
            </a:ln>
            <a:effectLst/>
          </c:spPr>
          <c:marker>
            <c:symbol val="none"/>
          </c:marker>
          <c:val>
            <c:numRef>
              <c:f>Sheet1!$C$21:$D$21</c:f>
              <c:numCache>
                <c:formatCode>0.00</c:formatCode>
                <c:ptCount val="2"/>
                <c:pt idx="0">
                  <c:v>9.7100000000000009</c:v>
                </c:pt>
                <c:pt idx="1">
                  <c:v>5.88</c:v>
                </c:pt>
              </c:numCache>
            </c:numRef>
          </c:val>
          <c:smooth val="0"/>
          <c:extLst>
            <c:ext xmlns:c16="http://schemas.microsoft.com/office/drawing/2014/chart" uri="{C3380CC4-5D6E-409C-BE32-E72D297353CC}">
              <c16:uniqueId val="{00000013-207B-FC48-A741-078B55DA3121}"/>
            </c:ext>
          </c:extLst>
        </c:ser>
        <c:ser>
          <c:idx val="20"/>
          <c:order val="20"/>
          <c:spPr>
            <a:ln w="19050" cap="rnd">
              <a:solidFill>
                <a:schemeClr val="accent1">
                  <a:shade val="47000"/>
                </a:schemeClr>
              </a:solidFill>
              <a:round/>
            </a:ln>
            <a:effectLst/>
          </c:spPr>
          <c:marker>
            <c:symbol val="none"/>
          </c:marker>
          <c:val>
            <c:numRef>
              <c:f>Sheet1!$C$22:$D$22</c:f>
              <c:numCache>
                <c:formatCode>0.00</c:formatCode>
                <c:ptCount val="2"/>
                <c:pt idx="0">
                  <c:v>10.3</c:v>
                </c:pt>
                <c:pt idx="1">
                  <c:v>1.94</c:v>
                </c:pt>
              </c:numCache>
            </c:numRef>
          </c:val>
          <c:smooth val="0"/>
          <c:extLst>
            <c:ext xmlns:c16="http://schemas.microsoft.com/office/drawing/2014/chart" uri="{C3380CC4-5D6E-409C-BE32-E72D297353CC}">
              <c16:uniqueId val="{00000014-207B-FC48-A741-078B55DA3121}"/>
            </c:ext>
          </c:extLst>
        </c:ser>
        <c:ser>
          <c:idx val="21"/>
          <c:order val="21"/>
          <c:spPr>
            <a:ln w="19050" cap="rnd">
              <a:solidFill>
                <a:schemeClr val="accent1">
                  <a:shade val="48000"/>
                </a:schemeClr>
              </a:solidFill>
              <a:round/>
            </a:ln>
            <a:effectLst/>
          </c:spPr>
          <c:marker>
            <c:symbol val="none"/>
          </c:marker>
          <c:val>
            <c:numRef>
              <c:f>Sheet1!$C$23:$D$23</c:f>
              <c:numCache>
                <c:formatCode>0.00</c:formatCode>
                <c:ptCount val="2"/>
                <c:pt idx="0">
                  <c:v>19.399999999999999</c:v>
                </c:pt>
                <c:pt idx="1">
                  <c:v>1.55</c:v>
                </c:pt>
              </c:numCache>
            </c:numRef>
          </c:val>
          <c:smooth val="0"/>
          <c:extLst>
            <c:ext xmlns:c16="http://schemas.microsoft.com/office/drawing/2014/chart" uri="{C3380CC4-5D6E-409C-BE32-E72D297353CC}">
              <c16:uniqueId val="{00000015-207B-FC48-A741-078B55DA3121}"/>
            </c:ext>
          </c:extLst>
        </c:ser>
        <c:ser>
          <c:idx val="22"/>
          <c:order val="22"/>
          <c:spPr>
            <a:ln w="19050" cap="rnd">
              <a:solidFill>
                <a:schemeClr val="accent1">
                  <a:shade val="49000"/>
                </a:schemeClr>
              </a:solidFill>
              <a:round/>
            </a:ln>
            <a:effectLst/>
          </c:spPr>
          <c:marker>
            <c:symbol val="none"/>
          </c:marker>
          <c:val>
            <c:numRef>
              <c:f>Sheet1!$C$24:$D$24</c:f>
              <c:numCache>
                <c:formatCode>0.00</c:formatCode>
                <c:ptCount val="2"/>
                <c:pt idx="0">
                  <c:v>8.33</c:v>
                </c:pt>
                <c:pt idx="1">
                  <c:v>0</c:v>
                </c:pt>
              </c:numCache>
            </c:numRef>
          </c:val>
          <c:smooth val="0"/>
          <c:extLst>
            <c:ext xmlns:c16="http://schemas.microsoft.com/office/drawing/2014/chart" uri="{C3380CC4-5D6E-409C-BE32-E72D297353CC}">
              <c16:uniqueId val="{00000016-207B-FC48-A741-078B55DA3121}"/>
            </c:ext>
          </c:extLst>
        </c:ser>
        <c:ser>
          <c:idx val="23"/>
          <c:order val="23"/>
          <c:spPr>
            <a:ln w="19050" cap="rnd">
              <a:solidFill>
                <a:schemeClr val="accent1">
                  <a:shade val="50000"/>
                </a:schemeClr>
              </a:solidFill>
              <a:round/>
            </a:ln>
            <a:effectLst/>
          </c:spPr>
          <c:marker>
            <c:symbol val="none"/>
          </c:marker>
          <c:val>
            <c:numRef>
              <c:f>Sheet1!$C$25:$D$25</c:f>
              <c:numCache>
                <c:formatCode>0.00</c:formatCode>
                <c:ptCount val="2"/>
                <c:pt idx="0">
                  <c:v>12.5</c:v>
                </c:pt>
                <c:pt idx="1">
                  <c:v>0</c:v>
                </c:pt>
              </c:numCache>
            </c:numRef>
          </c:val>
          <c:smooth val="0"/>
          <c:extLst>
            <c:ext xmlns:c16="http://schemas.microsoft.com/office/drawing/2014/chart" uri="{C3380CC4-5D6E-409C-BE32-E72D297353CC}">
              <c16:uniqueId val="{00000017-207B-FC48-A741-078B55DA3121}"/>
            </c:ext>
          </c:extLst>
        </c:ser>
        <c:ser>
          <c:idx val="24"/>
          <c:order val="24"/>
          <c:spPr>
            <a:ln w="19050" cap="rnd">
              <a:solidFill>
                <a:schemeClr val="accent1">
                  <a:shade val="50000"/>
                </a:schemeClr>
              </a:solidFill>
              <a:round/>
            </a:ln>
            <a:effectLst/>
          </c:spPr>
          <c:marker>
            <c:symbol val="none"/>
          </c:marker>
          <c:val>
            <c:numRef>
              <c:f>Sheet1!$C$26:$D$26</c:f>
              <c:numCache>
                <c:formatCode>0.00</c:formatCode>
                <c:ptCount val="2"/>
                <c:pt idx="0">
                  <c:v>9.5</c:v>
                </c:pt>
                <c:pt idx="1">
                  <c:v>5.26</c:v>
                </c:pt>
              </c:numCache>
            </c:numRef>
          </c:val>
          <c:smooth val="0"/>
          <c:extLst>
            <c:ext xmlns:c16="http://schemas.microsoft.com/office/drawing/2014/chart" uri="{C3380CC4-5D6E-409C-BE32-E72D297353CC}">
              <c16:uniqueId val="{00000018-207B-FC48-A741-078B55DA3121}"/>
            </c:ext>
          </c:extLst>
        </c:ser>
        <c:ser>
          <c:idx val="25"/>
          <c:order val="25"/>
          <c:spPr>
            <a:ln w="19050" cap="rnd">
              <a:solidFill>
                <a:schemeClr val="accent1">
                  <a:shade val="51000"/>
                </a:schemeClr>
              </a:solidFill>
              <a:round/>
            </a:ln>
            <a:effectLst/>
          </c:spPr>
          <c:marker>
            <c:symbol val="none"/>
          </c:marker>
          <c:val>
            <c:numRef>
              <c:f>Sheet1!$C$27:$D$27</c:f>
              <c:numCache>
                <c:formatCode>0.00</c:formatCode>
                <c:ptCount val="2"/>
                <c:pt idx="0">
                  <c:v>18</c:v>
                </c:pt>
                <c:pt idx="1">
                  <c:v>0</c:v>
                </c:pt>
              </c:numCache>
            </c:numRef>
          </c:val>
          <c:smooth val="0"/>
          <c:extLst>
            <c:ext xmlns:c16="http://schemas.microsoft.com/office/drawing/2014/chart" uri="{C3380CC4-5D6E-409C-BE32-E72D297353CC}">
              <c16:uniqueId val="{00000019-207B-FC48-A741-078B55DA3121}"/>
            </c:ext>
          </c:extLst>
        </c:ser>
        <c:ser>
          <c:idx val="26"/>
          <c:order val="26"/>
          <c:spPr>
            <a:ln w="19050" cap="rnd">
              <a:solidFill>
                <a:schemeClr val="accent1">
                  <a:shade val="52000"/>
                </a:schemeClr>
              </a:solidFill>
              <a:round/>
            </a:ln>
            <a:effectLst/>
          </c:spPr>
          <c:marker>
            <c:symbol val="none"/>
          </c:marker>
          <c:val>
            <c:numRef>
              <c:f>Sheet1!$C$28:$D$28</c:f>
              <c:numCache>
                <c:formatCode>0.00</c:formatCode>
                <c:ptCount val="2"/>
                <c:pt idx="0">
                  <c:v>12.64</c:v>
                </c:pt>
                <c:pt idx="1">
                  <c:v>2.88</c:v>
                </c:pt>
              </c:numCache>
            </c:numRef>
          </c:val>
          <c:smooth val="0"/>
          <c:extLst>
            <c:ext xmlns:c16="http://schemas.microsoft.com/office/drawing/2014/chart" uri="{C3380CC4-5D6E-409C-BE32-E72D297353CC}">
              <c16:uniqueId val="{0000001A-207B-FC48-A741-078B55DA3121}"/>
            </c:ext>
          </c:extLst>
        </c:ser>
        <c:ser>
          <c:idx val="27"/>
          <c:order val="27"/>
          <c:spPr>
            <a:ln w="19050" cap="rnd">
              <a:solidFill>
                <a:schemeClr val="accent1">
                  <a:shade val="53000"/>
                </a:schemeClr>
              </a:solidFill>
              <a:round/>
            </a:ln>
            <a:effectLst/>
          </c:spPr>
          <c:marker>
            <c:symbol val="none"/>
          </c:marker>
          <c:val>
            <c:numRef>
              <c:f>Sheet1!$C$29:$D$29</c:f>
              <c:numCache>
                <c:formatCode>0.00</c:formatCode>
                <c:ptCount val="2"/>
                <c:pt idx="0">
                  <c:v>42.75</c:v>
                </c:pt>
                <c:pt idx="1">
                  <c:v>1.75</c:v>
                </c:pt>
              </c:numCache>
            </c:numRef>
          </c:val>
          <c:smooth val="0"/>
          <c:extLst>
            <c:ext xmlns:c16="http://schemas.microsoft.com/office/drawing/2014/chart" uri="{C3380CC4-5D6E-409C-BE32-E72D297353CC}">
              <c16:uniqueId val="{0000001B-207B-FC48-A741-078B55DA3121}"/>
            </c:ext>
          </c:extLst>
        </c:ser>
        <c:ser>
          <c:idx val="28"/>
          <c:order val="28"/>
          <c:spPr>
            <a:ln w="19050" cap="rnd">
              <a:solidFill>
                <a:schemeClr val="accent1">
                  <a:shade val="54000"/>
                </a:schemeClr>
              </a:solidFill>
              <a:round/>
            </a:ln>
            <a:effectLst/>
          </c:spPr>
          <c:marker>
            <c:symbol val="none"/>
          </c:marker>
          <c:val>
            <c:numRef>
              <c:f>Sheet1!$C$30:$D$30</c:f>
              <c:numCache>
                <c:formatCode>0.00</c:formatCode>
                <c:ptCount val="2"/>
                <c:pt idx="0">
                  <c:v>11.4</c:v>
                </c:pt>
                <c:pt idx="1">
                  <c:v>8.77</c:v>
                </c:pt>
              </c:numCache>
            </c:numRef>
          </c:val>
          <c:smooth val="0"/>
          <c:extLst>
            <c:ext xmlns:c16="http://schemas.microsoft.com/office/drawing/2014/chart" uri="{C3380CC4-5D6E-409C-BE32-E72D297353CC}">
              <c16:uniqueId val="{0000001C-207B-FC48-A741-078B55DA3121}"/>
            </c:ext>
          </c:extLst>
        </c:ser>
        <c:ser>
          <c:idx val="29"/>
          <c:order val="29"/>
          <c:spPr>
            <a:ln w="19050" cap="rnd">
              <a:solidFill>
                <a:schemeClr val="accent1">
                  <a:shade val="55000"/>
                </a:schemeClr>
              </a:solidFill>
              <a:round/>
            </a:ln>
            <a:effectLst/>
          </c:spPr>
          <c:marker>
            <c:symbol val="none"/>
          </c:marker>
          <c:val>
            <c:numRef>
              <c:f>Sheet1!$C$31:$D$31</c:f>
              <c:numCache>
                <c:formatCode>0.00</c:formatCode>
                <c:ptCount val="2"/>
                <c:pt idx="0">
                  <c:v>7</c:v>
                </c:pt>
                <c:pt idx="1">
                  <c:v>0</c:v>
                </c:pt>
              </c:numCache>
            </c:numRef>
          </c:val>
          <c:smooth val="0"/>
          <c:extLst>
            <c:ext xmlns:c16="http://schemas.microsoft.com/office/drawing/2014/chart" uri="{C3380CC4-5D6E-409C-BE32-E72D297353CC}">
              <c16:uniqueId val="{0000001D-207B-FC48-A741-078B55DA3121}"/>
            </c:ext>
          </c:extLst>
        </c:ser>
        <c:ser>
          <c:idx val="30"/>
          <c:order val="30"/>
          <c:spPr>
            <a:ln w="19050" cap="rnd">
              <a:solidFill>
                <a:schemeClr val="accent1">
                  <a:shade val="55000"/>
                </a:schemeClr>
              </a:solidFill>
              <a:round/>
            </a:ln>
            <a:effectLst/>
          </c:spPr>
          <c:marker>
            <c:symbol val="none"/>
          </c:marker>
          <c:val>
            <c:numRef>
              <c:f>Sheet1!$C$32:$D$32</c:f>
              <c:numCache>
                <c:formatCode>0.00</c:formatCode>
                <c:ptCount val="2"/>
                <c:pt idx="0">
                  <c:v>12.68</c:v>
                </c:pt>
                <c:pt idx="1">
                  <c:v>1.24</c:v>
                </c:pt>
              </c:numCache>
            </c:numRef>
          </c:val>
          <c:smooth val="0"/>
          <c:extLst>
            <c:ext xmlns:c16="http://schemas.microsoft.com/office/drawing/2014/chart" uri="{C3380CC4-5D6E-409C-BE32-E72D297353CC}">
              <c16:uniqueId val="{0000001E-207B-FC48-A741-078B55DA3121}"/>
            </c:ext>
          </c:extLst>
        </c:ser>
        <c:ser>
          <c:idx val="31"/>
          <c:order val="31"/>
          <c:spPr>
            <a:ln w="19050" cap="rnd">
              <a:solidFill>
                <a:schemeClr val="accent1">
                  <a:shade val="56000"/>
                </a:schemeClr>
              </a:solidFill>
              <a:round/>
            </a:ln>
            <a:effectLst/>
          </c:spPr>
          <c:marker>
            <c:symbol val="none"/>
          </c:marker>
          <c:val>
            <c:numRef>
              <c:f>Sheet1!$C$33:$D$33</c:f>
              <c:numCache>
                <c:formatCode>0.00</c:formatCode>
                <c:ptCount val="2"/>
                <c:pt idx="0">
                  <c:v>16.23</c:v>
                </c:pt>
                <c:pt idx="1">
                  <c:v>2.84</c:v>
                </c:pt>
              </c:numCache>
            </c:numRef>
          </c:val>
          <c:smooth val="0"/>
          <c:extLst>
            <c:ext xmlns:c16="http://schemas.microsoft.com/office/drawing/2014/chart" uri="{C3380CC4-5D6E-409C-BE32-E72D297353CC}">
              <c16:uniqueId val="{0000001F-207B-FC48-A741-078B55DA3121}"/>
            </c:ext>
          </c:extLst>
        </c:ser>
        <c:ser>
          <c:idx val="32"/>
          <c:order val="32"/>
          <c:spPr>
            <a:ln w="19050" cap="rnd">
              <a:solidFill>
                <a:schemeClr val="accent1">
                  <a:shade val="57000"/>
                </a:schemeClr>
              </a:solidFill>
              <a:round/>
            </a:ln>
            <a:effectLst/>
          </c:spPr>
          <c:marker>
            <c:symbol val="none"/>
          </c:marker>
          <c:val>
            <c:numRef>
              <c:f>Sheet1!$C$34:$D$34</c:f>
              <c:numCache>
                <c:formatCode>0.00</c:formatCode>
                <c:ptCount val="2"/>
                <c:pt idx="0">
                  <c:v>52.42</c:v>
                </c:pt>
                <c:pt idx="1">
                  <c:v>1.75</c:v>
                </c:pt>
              </c:numCache>
            </c:numRef>
          </c:val>
          <c:smooth val="0"/>
          <c:extLst>
            <c:ext xmlns:c16="http://schemas.microsoft.com/office/drawing/2014/chart" uri="{C3380CC4-5D6E-409C-BE32-E72D297353CC}">
              <c16:uniqueId val="{00000020-207B-FC48-A741-078B55DA3121}"/>
            </c:ext>
          </c:extLst>
        </c:ser>
        <c:ser>
          <c:idx val="33"/>
          <c:order val="33"/>
          <c:spPr>
            <a:ln w="19050" cap="rnd">
              <a:solidFill>
                <a:schemeClr val="accent1">
                  <a:shade val="58000"/>
                </a:schemeClr>
              </a:solidFill>
              <a:round/>
            </a:ln>
            <a:effectLst/>
          </c:spPr>
          <c:marker>
            <c:symbol val="none"/>
          </c:marker>
          <c:val>
            <c:numRef>
              <c:f>Sheet1!$C$35:$D$35</c:f>
              <c:numCache>
                <c:formatCode>0.00</c:formatCode>
                <c:ptCount val="2"/>
                <c:pt idx="0">
                  <c:v>38</c:v>
                </c:pt>
                <c:pt idx="1">
                  <c:v>0.88</c:v>
                </c:pt>
              </c:numCache>
            </c:numRef>
          </c:val>
          <c:smooth val="0"/>
          <c:extLst>
            <c:ext xmlns:c16="http://schemas.microsoft.com/office/drawing/2014/chart" uri="{C3380CC4-5D6E-409C-BE32-E72D297353CC}">
              <c16:uniqueId val="{00000021-207B-FC48-A741-078B55DA3121}"/>
            </c:ext>
          </c:extLst>
        </c:ser>
        <c:ser>
          <c:idx val="34"/>
          <c:order val="34"/>
          <c:spPr>
            <a:ln w="19050" cap="rnd">
              <a:solidFill>
                <a:schemeClr val="accent1">
                  <a:shade val="59000"/>
                </a:schemeClr>
              </a:solidFill>
              <a:round/>
            </a:ln>
            <a:effectLst/>
          </c:spPr>
          <c:marker>
            <c:symbol val="none"/>
          </c:marker>
          <c:val>
            <c:numRef>
              <c:f>Sheet1!$C$36:$D$36</c:f>
              <c:numCache>
                <c:formatCode>0.00</c:formatCode>
                <c:ptCount val="2"/>
                <c:pt idx="0">
                  <c:v>30.5</c:v>
                </c:pt>
                <c:pt idx="1">
                  <c:v>3.28</c:v>
                </c:pt>
              </c:numCache>
            </c:numRef>
          </c:val>
          <c:smooth val="0"/>
          <c:extLst>
            <c:ext xmlns:c16="http://schemas.microsoft.com/office/drawing/2014/chart" uri="{C3380CC4-5D6E-409C-BE32-E72D297353CC}">
              <c16:uniqueId val="{00000022-207B-FC48-A741-078B55DA3121}"/>
            </c:ext>
          </c:extLst>
        </c:ser>
        <c:ser>
          <c:idx val="35"/>
          <c:order val="35"/>
          <c:spPr>
            <a:ln w="19050" cap="rnd">
              <a:solidFill>
                <a:schemeClr val="accent1">
                  <a:shade val="60000"/>
                </a:schemeClr>
              </a:solidFill>
              <a:round/>
            </a:ln>
            <a:effectLst/>
          </c:spPr>
          <c:marker>
            <c:symbol val="none"/>
          </c:marker>
          <c:val>
            <c:numRef>
              <c:f>Sheet1!$C$37:$D$37</c:f>
              <c:numCache>
                <c:formatCode>0.00</c:formatCode>
                <c:ptCount val="2"/>
                <c:pt idx="0">
                  <c:v>13</c:v>
                </c:pt>
                <c:pt idx="1">
                  <c:v>0</c:v>
                </c:pt>
              </c:numCache>
            </c:numRef>
          </c:val>
          <c:smooth val="0"/>
          <c:extLst>
            <c:ext xmlns:c16="http://schemas.microsoft.com/office/drawing/2014/chart" uri="{C3380CC4-5D6E-409C-BE32-E72D297353CC}">
              <c16:uniqueId val="{00000023-207B-FC48-A741-078B55DA3121}"/>
            </c:ext>
          </c:extLst>
        </c:ser>
        <c:ser>
          <c:idx val="36"/>
          <c:order val="36"/>
          <c:spPr>
            <a:ln w="19050" cap="rnd">
              <a:solidFill>
                <a:schemeClr val="accent1">
                  <a:shade val="61000"/>
                </a:schemeClr>
              </a:solidFill>
              <a:round/>
            </a:ln>
            <a:effectLst/>
          </c:spPr>
          <c:marker>
            <c:symbol val="none"/>
          </c:marker>
          <c:val>
            <c:numRef>
              <c:f>Sheet1!$C$38:$D$38</c:f>
              <c:numCache>
                <c:formatCode>0.00</c:formatCode>
                <c:ptCount val="2"/>
                <c:pt idx="0">
                  <c:v>48</c:v>
                </c:pt>
                <c:pt idx="1">
                  <c:v>8.33</c:v>
                </c:pt>
              </c:numCache>
            </c:numRef>
          </c:val>
          <c:smooth val="0"/>
          <c:extLst>
            <c:ext xmlns:c16="http://schemas.microsoft.com/office/drawing/2014/chart" uri="{C3380CC4-5D6E-409C-BE32-E72D297353CC}">
              <c16:uniqueId val="{00000024-207B-FC48-A741-078B55DA3121}"/>
            </c:ext>
          </c:extLst>
        </c:ser>
        <c:ser>
          <c:idx val="37"/>
          <c:order val="37"/>
          <c:spPr>
            <a:ln w="19050" cap="rnd">
              <a:solidFill>
                <a:schemeClr val="accent1">
                  <a:shade val="61000"/>
                </a:schemeClr>
              </a:solidFill>
              <a:round/>
            </a:ln>
            <a:effectLst/>
          </c:spPr>
          <c:marker>
            <c:symbol val="none"/>
          </c:marker>
          <c:val>
            <c:numRef>
              <c:f>Sheet1!$C$39:$D$39</c:f>
              <c:numCache>
                <c:formatCode>0.00</c:formatCode>
                <c:ptCount val="2"/>
                <c:pt idx="0">
                  <c:v>105</c:v>
                </c:pt>
                <c:pt idx="1">
                  <c:v>4.76</c:v>
                </c:pt>
              </c:numCache>
            </c:numRef>
          </c:val>
          <c:smooth val="0"/>
          <c:extLst>
            <c:ext xmlns:c16="http://schemas.microsoft.com/office/drawing/2014/chart" uri="{C3380CC4-5D6E-409C-BE32-E72D297353CC}">
              <c16:uniqueId val="{00000025-207B-FC48-A741-078B55DA3121}"/>
            </c:ext>
          </c:extLst>
        </c:ser>
        <c:ser>
          <c:idx val="38"/>
          <c:order val="38"/>
          <c:spPr>
            <a:ln w="19050" cap="rnd">
              <a:solidFill>
                <a:schemeClr val="accent1">
                  <a:shade val="62000"/>
                </a:schemeClr>
              </a:solidFill>
              <a:round/>
            </a:ln>
            <a:effectLst/>
          </c:spPr>
          <c:marker>
            <c:symbol val="none"/>
          </c:marker>
          <c:val>
            <c:numRef>
              <c:f>Sheet1!$C$40:$D$40</c:f>
              <c:numCache>
                <c:formatCode>0.00</c:formatCode>
                <c:ptCount val="2"/>
                <c:pt idx="0">
                  <c:v>17.8</c:v>
                </c:pt>
                <c:pt idx="1">
                  <c:v>3.93</c:v>
                </c:pt>
              </c:numCache>
            </c:numRef>
          </c:val>
          <c:smooth val="0"/>
          <c:extLst>
            <c:ext xmlns:c16="http://schemas.microsoft.com/office/drawing/2014/chart" uri="{C3380CC4-5D6E-409C-BE32-E72D297353CC}">
              <c16:uniqueId val="{00000026-207B-FC48-A741-078B55DA3121}"/>
            </c:ext>
          </c:extLst>
        </c:ser>
        <c:ser>
          <c:idx val="39"/>
          <c:order val="39"/>
          <c:spPr>
            <a:ln w="19050" cap="rnd">
              <a:solidFill>
                <a:schemeClr val="accent1">
                  <a:shade val="63000"/>
                </a:schemeClr>
              </a:solidFill>
              <a:round/>
            </a:ln>
            <a:effectLst/>
          </c:spPr>
          <c:marker>
            <c:symbol val="none"/>
          </c:marker>
          <c:val>
            <c:numRef>
              <c:f>Sheet1!$C$41:$D$41</c:f>
              <c:numCache>
                <c:formatCode>0.00</c:formatCode>
                <c:ptCount val="2"/>
                <c:pt idx="0">
                  <c:v>22.89</c:v>
                </c:pt>
                <c:pt idx="1">
                  <c:v>0.49</c:v>
                </c:pt>
              </c:numCache>
            </c:numRef>
          </c:val>
          <c:smooth val="0"/>
          <c:extLst>
            <c:ext xmlns:c16="http://schemas.microsoft.com/office/drawing/2014/chart" uri="{C3380CC4-5D6E-409C-BE32-E72D297353CC}">
              <c16:uniqueId val="{00000027-207B-FC48-A741-078B55DA3121}"/>
            </c:ext>
          </c:extLst>
        </c:ser>
        <c:ser>
          <c:idx val="40"/>
          <c:order val="40"/>
          <c:spPr>
            <a:ln w="19050" cap="rnd">
              <a:solidFill>
                <a:schemeClr val="accent1">
                  <a:shade val="64000"/>
                </a:schemeClr>
              </a:solidFill>
              <a:round/>
            </a:ln>
            <a:effectLst/>
          </c:spPr>
          <c:marker>
            <c:symbol val="none"/>
          </c:marker>
          <c:val>
            <c:numRef>
              <c:f>Sheet1!$C$42:$D$42</c:f>
              <c:numCache>
                <c:formatCode>0.00</c:formatCode>
                <c:ptCount val="2"/>
                <c:pt idx="0">
                  <c:v>9.2899999999999991</c:v>
                </c:pt>
                <c:pt idx="1">
                  <c:v>4.62</c:v>
                </c:pt>
              </c:numCache>
            </c:numRef>
          </c:val>
          <c:smooth val="0"/>
          <c:extLst>
            <c:ext xmlns:c16="http://schemas.microsoft.com/office/drawing/2014/chart" uri="{C3380CC4-5D6E-409C-BE32-E72D297353CC}">
              <c16:uniqueId val="{00000028-207B-FC48-A741-078B55DA3121}"/>
            </c:ext>
          </c:extLst>
        </c:ser>
        <c:ser>
          <c:idx val="41"/>
          <c:order val="41"/>
          <c:spPr>
            <a:ln w="19050" cap="rnd">
              <a:solidFill>
                <a:schemeClr val="accent1">
                  <a:shade val="65000"/>
                </a:schemeClr>
              </a:solidFill>
              <a:round/>
            </a:ln>
            <a:effectLst/>
          </c:spPr>
          <c:marker>
            <c:symbol val="none"/>
          </c:marker>
          <c:val>
            <c:numRef>
              <c:f>Sheet1!$C$43:$D$43</c:f>
              <c:numCache>
                <c:formatCode>0.00</c:formatCode>
                <c:ptCount val="2"/>
                <c:pt idx="0">
                  <c:v>24.5</c:v>
                </c:pt>
                <c:pt idx="1">
                  <c:v>1.02</c:v>
                </c:pt>
              </c:numCache>
            </c:numRef>
          </c:val>
          <c:smooth val="0"/>
          <c:extLst>
            <c:ext xmlns:c16="http://schemas.microsoft.com/office/drawing/2014/chart" uri="{C3380CC4-5D6E-409C-BE32-E72D297353CC}">
              <c16:uniqueId val="{00000029-207B-FC48-A741-078B55DA3121}"/>
            </c:ext>
          </c:extLst>
        </c:ser>
        <c:ser>
          <c:idx val="42"/>
          <c:order val="42"/>
          <c:spPr>
            <a:ln w="19050" cap="rnd">
              <a:solidFill>
                <a:schemeClr val="accent1">
                  <a:shade val="66000"/>
                </a:schemeClr>
              </a:solidFill>
              <a:round/>
            </a:ln>
            <a:effectLst/>
          </c:spPr>
          <c:marker>
            <c:symbol val="none"/>
          </c:marker>
          <c:val>
            <c:numRef>
              <c:f>Sheet1!$C$44:$D$44</c:f>
              <c:numCache>
                <c:formatCode>0.00</c:formatCode>
                <c:ptCount val="2"/>
                <c:pt idx="0">
                  <c:v>77</c:v>
                </c:pt>
                <c:pt idx="1">
                  <c:v>1.3</c:v>
                </c:pt>
              </c:numCache>
            </c:numRef>
          </c:val>
          <c:smooth val="0"/>
          <c:extLst>
            <c:ext xmlns:c16="http://schemas.microsoft.com/office/drawing/2014/chart" uri="{C3380CC4-5D6E-409C-BE32-E72D297353CC}">
              <c16:uniqueId val="{0000002A-207B-FC48-A741-078B55DA3121}"/>
            </c:ext>
          </c:extLst>
        </c:ser>
        <c:ser>
          <c:idx val="43"/>
          <c:order val="43"/>
          <c:spPr>
            <a:ln w="19050" cap="rnd">
              <a:solidFill>
                <a:schemeClr val="accent1">
                  <a:shade val="66000"/>
                </a:schemeClr>
              </a:solidFill>
              <a:round/>
            </a:ln>
            <a:effectLst/>
          </c:spPr>
          <c:marker>
            <c:symbol val="none"/>
          </c:marker>
          <c:val>
            <c:numRef>
              <c:f>Sheet1!$C$45:$D$45</c:f>
              <c:numCache>
                <c:formatCode>0.00</c:formatCode>
                <c:ptCount val="2"/>
                <c:pt idx="0">
                  <c:v>14.5</c:v>
                </c:pt>
                <c:pt idx="1">
                  <c:v>6.9</c:v>
                </c:pt>
              </c:numCache>
            </c:numRef>
          </c:val>
          <c:smooth val="0"/>
          <c:extLst>
            <c:ext xmlns:c16="http://schemas.microsoft.com/office/drawing/2014/chart" uri="{C3380CC4-5D6E-409C-BE32-E72D297353CC}">
              <c16:uniqueId val="{0000002B-207B-FC48-A741-078B55DA3121}"/>
            </c:ext>
          </c:extLst>
        </c:ser>
        <c:ser>
          <c:idx val="44"/>
          <c:order val="44"/>
          <c:spPr>
            <a:ln w="19050" cap="rnd">
              <a:solidFill>
                <a:schemeClr val="accent1">
                  <a:shade val="67000"/>
                </a:schemeClr>
              </a:solidFill>
              <a:round/>
            </a:ln>
            <a:effectLst/>
          </c:spPr>
          <c:marker>
            <c:symbol val="none"/>
          </c:marker>
          <c:val>
            <c:numRef>
              <c:f>Sheet1!$C$46:$D$46</c:f>
              <c:numCache>
                <c:formatCode>0.00</c:formatCode>
                <c:ptCount val="2"/>
                <c:pt idx="0">
                  <c:v>18.329999999999998</c:v>
                </c:pt>
                <c:pt idx="1">
                  <c:v>3.64</c:v>
                </c:pt>
              </c:numCache>
            </c:numRef>
          </c:val>
          <c:smooth val="0"/>
          <c:extLst>
            <c:ext xmlns:c16="http://schemas.microsoft.com/office/drawing/2014/chart" uri="{C3380CC4-5D6E-409C-BE32-E72D297353CC}">
              <c16:uniqueId val="{0000002C-207B-FC48-A741-078B55DA3121}"/>
            </c:ext>
          </c:extLst>
        </c:ser>
        <c:ser>
          <c:idx val="45"/>
          <c:order val="45"/>
          <c:spPr>
            <a:ln w="19050" cap="rnd">
              <a:solidFill>
                <a:schemeClr val="accent1">
                  <a:shade val="68000"/>
                </a:schemeClr>
              </a:solidFill>
              <a:round/>
            </a:ln>
            <a:effectLst/>
          </c:spPr>
          <c:marker>
            <c:symbol val="none"/>
          </c:marker>
          <c:val>
            <c:numRef>
              <c:f>Sheet1!$C$47:$D$47</c:f>
              <c:numCache>
                <c:formatCode>0.00</c:formatCode>
                <c:ptCount val="2"/>
                <c:pt idx="0">
                  <c:v>52</c:v>
                </c:pt>
                <c:pt idx="1">
                  <c:v>1.92</c:v>
                </c:pt>
              </c:numCache>
            </c:numRef>
          </c:val>
          <c:smooth val="0"/>
          <c:extLst>
            <c:ext xmlns:c16="http://schemas.microsoft.com/office/drawing/2014/chart" uri="{C3380CC4-5D6E-409C-BE32-E72D297353CC}">
              <c16:uniqueId val="{0000002D-207B-FC48-A741-078B55DA3121}"/>
            </c:ext>
          </c:extLst>
        </c:ser>
        <c:ser>
          <c:idx val="46"/>
          <c:order val="46"/>
          <c:spPr>
            <a:ln w="19050" cap="rnd">
              <a:solidFill>
                <a:schemeClr val="accent1">
                  <a:shade val="69000"/>
                </a:schemeClr>
              </a:solidFill>
              <a:round/>
            </a:ln>
            <a:effectLst/>
          </c:spPr>
          <c:marker>
            <c:symbol val="none"/>
          </c:marker>
          <c:val>
            <c:numRef>
              <c:f>Sheet1!$C$48:$D$48</c:f>
              <c:numCache>
                <c:formatCode>0.00</c:formatCode>
                <c:ptCount val="2"/>
                <c:pt idx="0">
                  <c:v>14</c:v>
                </c:pt>
                <c:pt idx="1">
                  <c:v>2.38</c:v>
                </c:pt>
              </c:numCache>
            </c:numRef>
          </c:val>
          <c:smooth val="0"/>
          <c:extLst>
            <c:ext xmlns:c16="http://schemas.microsoft.com/office/drawing/2014/chart" uri="{C3380CC4-5D6E-409C-BE32-E72D297353CC}">
              <c16:uniqueId val="{0000002E-207B-FC48-A741-078B55DA3121}"/>
            </c:ext>
          </c:extLst>
        </c:ser>
        <c:ser>
          <c:idx val="47"/>
          <c:order val="47"/>
          <c:spPr>
            <a:ln w="19050" cap="rnd">
              <a:solidFill>
                <a:schemeClr val="accent1">
                  <a:shade val="70000"/>
                </a:schemeClr>
              </a:solidFill>
              <a:round/>
            </a:ln>
            <a:effectLst/>
          </c:spPr>
          <c:marker>
            <c:symbol val="none"/>
          </c:marker>
          <c:val>
            <c:numRef>
              <c:f>Sheet1!$C$49:$D$49</c:f>
              <c:numCache>
                <c:formatCode>0.00</c:formatCode>
                <c:ptCount val="2"/>
                <c:pt idx="0">
                  <c:v>26</c:v>
                </c:pt>
                <c:pt idx="1">
                  <c:v>0</c:v>
                </c:pt>
              </c:numCache>
            </c:numRef>
          </c:val>
          <c:smooth val="0"/>
          <c:extLst>
            <c:ext xmlns:c16="http://schemas.microsoft.com/office/drawing/2014/chart" uri="{C3380CC4-5D6E-409C-BE32-E72D297353CC}">
              <c16:uniqueId val="{0000002F-207B-FC48-A741-078B55DA3121}"/>
            </c:ext>
          </c:extLst>
        </c:ser>
        <c:ser>
          <c:idx val="48"/>
          <c:order val="48"/>
          <c:spPr>
            <a:ln w="19050" cap="rnd">
              <a:solidFill>
                <a:schemeClr val="accent1">
                  <a:shade val="71000"/>
                </a:schemeClr>
              </a:solidFill>
              <a:round/>
            </a:ln>
            <a:effectLst/>
          </c:spPr>
          <c:marker>
            <c:symbol val="none"/>
          </c:marker>
          <c:val>
            <c:numRef>
              <c:f>Sheet1!$C$50:$D$50</c:f>
              <c:numCache>
                <c:formatCode>0.00</c:formatCode>
                <c:ptCount val="2"/>
                <c:pt idx="0">
                  <c:v>44.67</c:v>
                </c:pt>
                <c:pt idx="1">
                  <c:v>3.73</c:v>
                </c:pt>
              </c:numCache>
            </c:numRef>
          </c:val>
          <c:smooth val="0"/>
          <c:extLst>
            <c:ext xmlns:c16="http://schemas.microsoft.com/office/drawing/2014/chart" uri="{C3380CC4-5D6E-409C-BE32-E72D297353CC}">
              <c16:uniqueId val="{00000030-207B-FC48-A741-078B55DA3121}"/>
            </c:ext>
          </c:extLst>
        </c:ser>
        <c:ser>
          <c:idx val="49"/>
          <c:order val="49"/>
          <c:spPr>
            <a:ln w="19050" cap="rnd">
              <a:solidFill>
                <a:schemeClr val="accent1">
                  <a:shade val="71000"/>
                </a:schemeClr>
              </a:solidFill>
              <a:round/>
            </a:ln>
            <a:effectLst/>
          </c:spPr>
          <c:marker>
            <c:symbol val="none"/>
          </c:marker>
          <c:val>
            <c:numRef>
              <c:f>Sheet1!$C$51:$D$51</c:f>
              <c:numCache>
                <c:formatCode>0.00</c:formatCode>
                <c:ptCount val="2"/>
                <c:pt idx="0">
                  <c:v>10</c:v>
                </c:pt>
                <c:pt idx="1">
                  <c:v>13.33</c:v>
                </c:pt>
              </c:numCache>
            </c:numRef>
          </c:val>
          <c:smooth val="0"/>
          <c:extLst>
            <c:ext xmlns:c16="http://schemas.microsoft.com/office/drawing/2014/chart" uri="{C3380CC4-5D6E-409C-BE32-E72D297353CC}">
              <c16:uniqueId val="{00000031-207B-FC48-A741-078B55DA3121}"/>
            </c:ext>
          </c:extLst>
        </c:ser>
        <c:ser>
          <c:idx val="50"/>
          <c:order val="50"/>
          <c:spPr>
            <a:ln w="19050" cap="rnd">
              <a:solidFill>
                <a:schemeClr val="accent1">
                  <a:shade val="72000"/>
                </a:schemeClr>
              </a:solidFill>
              <a:round/>
            </a:ln>
            <a:effectLst/>
          </c:spPr>
          <c:marker>
            <c:symbol val="none"/>
          </c:marker>
          <c:val>
            <c:numRef>
              <c:f>Sheet1!$C$52:$D$52</c:f>
              <c:numCache>
                <c:formatCode>0.00</c:formatCode>
                <c:ptCount val="2"/>
                <c:pt idx="0">
                  <c:v>6.33</c:v>
                </c:pt>
                <c:pt idx="1">
                  <c:v>10.53</c:v>
                </c:pt>
              </c:numCache>
            </c:numRef>
          </c:val>
          <c:smooth val="0"/>
          <c:extLst>
            <c:ext xmlns:c16="http://schemas.microsoft.com/office/drawing/2014/chart" uri="{C3380CC4-5D6E-409C-BE32-E72D297353CC}">
              <c16:uniqueId val="{00000032-207B-FC48-A741-078B55DA3121}"/>
            </c:ext>
          </c:extLst>
        </c:ser>
        <c:ser>
          <c:idx val="51"/>
          <c:order val="51"/>
          <c:spPr>
            <a:ln w="19050" cap="rnd">
              <a:solidFill>
                <a:schemeClr val="accent1">
                  <a:shade val="73000"/>
                </a:schemeClr>
              </a:solidFill>
              <a:round/>
            </a:ln>
            <a:effectLst/>
          </c:spPr>
          <c:marker>
            <c:symbol val="none"/>
          </c:marker>
          <c:val>
            <c:numRef>
              <c:f>Sheet1!$C$53:$D$53</c:f>
              <c:numCache>
                <c:formatCode>0.00</c:formatCode>
                <c:ptCount val="2"/>
                <c:pt idx="0">
                  <c:v>56.33</c:v>
                </c:pt>
                <c:pt idx="1">
                  <c:v>6.51</c:v>
                </c:pt>
              </c:numCache>
            </c:numRef>
          </c:val>
          <c:smooth val="0"/>
          <c:extLst>
            <c:ext xmlns:c16="http://schemas.microsoft.com/office/drawing/2014/chart" uri="{C3380CC4-5D6E-409C-BE32-E72D297353CC}">
              <c16:uniqueId val="{00000033-207B-FC48-A741-078B55DA3121}"/>
            </c:ext>
          </c:extLst>
        </c:ser>
        <c:ser>
          <c:idx val="52"/>
          <c:order val="52"/>
          <c:spPr>
            <a:ln w="19050" cap="rnd">
              <a:solidFill>
                <a:schemeClr val="accent1">
                  <a:shade val="74000"/>
                </a:schemeClr>
              </a:solidFill>
              <a:round/>
            </a:ln>
            <a:effectLst/>
          </c:spPr>
          <c:marker>
            <c:symbol val="none"/>
          </c:marker>
          <c:val>
            <c:numRef>
              <c:f>Sheet1!$C$54:$D$54</c:f>
              <c:numCache>
                <c:formatCode>0.00</c:formatCode>
                <c:ptCount val="2"/>
                <c:pt idx="0">
                  <c:v>12.8</c:v>
                </c:pt>
                <c:pt idx="1">
                  <c:v>4.6900000000000004</c:v>
                </c:pt>
              </c:numCache>
            </c:numRef>
          </c:val>
          <c:smooth val="0"/>
          <c:extLst>
            <c:ext xmlns:c16="http://schemas.microsoft.com/office/drawing/2014/chart" uri="{C3380CC4-5D6E-409C-BE32-E72D297353CC}">
              <c16:uniqueId val="{00000034-207B-FC48-A741-078B55DA3121}"/>
            </c:ext>
          </c:extLst>
        </c:ser>
        <c:ser>
          <c:idx val="53"/>
          <c:order val="53"/>
          <c:spPr>
            <a:ln w="19050" cap="rnd">
              <a:solidFill>
                <a:schemeClr val="accent1">
                  <a:shade val="75000"/>
                </a:schemeClr>
              </a:solidFill>
              <a:round/>
            </a:ln>
            <a:effectLst/>
          </c:spPr>
          <c:marker>
            <c:symbol val="none"/>
          </c:marker>
          <c:val>
            <c:numRef>
              <c:f>Sheet1!$C$55:$D$55</c:f>
              <c:numCache>
                <c:formatCode>0.00</c:formatCode>
                <c:ptCount val="2"/>
                <c:pt idx="0">
                  <c:v>20.57</c:v>
                </c:pt>
                <c:pt idx="1">
                  <c:v>3.47</c:v>
                </c:pt>
              </c:numCache>
            </c:numRef>
          </c:val>
          <c:smooth val="0"/>
          <c:extLst>
            <c:ext xmlns:c16="http://schemas.microsoft.com/office/drawing/2014/chart" uri="{C3380CC4-5D6E-409C-BE32-E72D297353CC}">
              <c16:uniqueId val="{00000035-207B-FC48-A741-078B55DA3121}"/>
            </c:ext>
          </c:extLst>
        </c:ser>
        <c:ser>
          <c:idx val="54"/>
          <c:order val="54"/>
          <c:spPr>
            <a:ln w="19050" cap="rnd">
              <a:solidFill>
                <a:schemeClr val="accent1">
                  <a:shade val="76000"/>
                </a:schemeClr>
              </a:solidFill>
              <a:round/>
            </a:ln>
            <a:effectLst/>
          </c:spPr>
          <c:marker>
            <c:symbol val="none"/>
          </c:marker>
          <c:val>
            <c:numRef>
              <c:f>Sheet1!$C$56:$D$56</c:f>
              <c:numCache>
                <c:formatCode>0.00</c:formatCode>
                <c:ptCount val="2"/>
                <c:pt idx="0">
                  <c:v>5</c:v>
                </c:pt>
                <c:pt idx="1">
                  <c:v>60</c:v>
                </c:pt>
              </c:numCache>
            </c:numRef>
          </c:val>
          <c:smooth val="0"/>
          <c:extLst>
            <c:ext xmlns:c16="http://schemas.microsoft.com/office/drawing/2014/chart" uri="{C3380CC4-5D6E-409C-BE32-E72D297353CC}">
              <c16:uniqueId val="{00000036-207B-FC48-A741-078B55DA3121}"/>
            </c:ext>
          </c:extLst>
        </c:ser>
        <c:ser>
          <c:idx val="55"/>
          <c:order val="55"/>
          <c:spPr>
            <a:ln w="19050" cap="rnd">
              <a:solidFill>
                <a:schemeClr val="accent1">
                  <a:shade val="76000"/>
                </a:schemeClr>
              </a:solidFill>
              <a:round/>
            </a:ln>
            <a:effectLst/>
          </c:spPr>
          <c:marker>
            <c:symbol val="none"/>
          </c:marker>
          <c:val>
            <c:numRef>
              <c:f>Sheet1!$C$57:$D$57</c:f>
              <c:numCache>
                <c:formatCode>0.00</c:formatCode>
                <c:ptCount val="2"/>
                <c:pt idx="0">
                  <c:v>12</c:v>
                </c:pt>
                <c:pt idx="1">
                  <c:v>4.17</c:v>
                </c:pt>
              </c:numCache>
            </c:numRef>
          </c:val>
          <c:smooth val="0"/>
          <c:extLst>
            <c:ext xmlns:c16="http://schemas.microsoft.com/office/drawing/2014/chart" uri="{C3380CC4-5D6E-409C-BE32-E72D297353CC}">
              <c16:uniqueId val="{00000037-207B-FC48-A741-078B55DA3121}"/>
            </c:ext>
          </c:extLst>
        </c:ser>
        <c:ser>
          <c:idx val="56"/>
          <c:order val="56"/>
          <c:spPr>
            <a:ln w="19050" cap="rnd">
              <a:solidFill>
                <a:schemeClr val="accent1">
                  <a:shade val="77000"/>
                </a:schemeClr>
              </a:solidFill>
              <a:round/>
            </a:ln>
            <a:effectLst/>
          </c:spPr>
          <c:marker>
            <c:symbol val="none"/>
          </c:marker>
          <c:val>
            <c:numRef>
              <c:f>Sheet1!$C$58:$D$58</c:f>
              <c:numCache>
                <c:formatCode>0.00</c:formatCode>
                <c:ptCount val="2"/>
                <c:pt idx="0">
                  <c:v>77</c:v>
                </c:pt>
                <c:pt idx="1">
                  <c:v>1.3</c:v>
                </c:pt>
              </c:numCache>
            </c:numRef>
          </c:val>
          <c:smooth val="0"/>
          <c:extLst>
            <c:ext xmlns:c16="http://schemas.microsoft.com/office/drawing/2014/chart" uri="{C3380CC4-5D6E-409C-BE32-E72D297353CC}">
              <c16:uniqueId val="{00000038-207B-FC48-A741-078B55DA3121}"/>
            </c:ext>
          </c:extLst>
        </c:ser>
        <c:ser>
          <c:idx val="57"/>
          <c:order val="57"/>
          <c:spPr>
            <a:ln w="19050" cap="rnd">
              <a:solidFill>
                <a:schemeClr val="accent1">
                  <a:shade val="78000"/>
                </a:schemeClr>
              </a:solidFill>
              <a:round/>
            </a:ln>
            <a:effectLst/>
          </c:spPr>
          <c:marker>
            <c:symbol val="none"/>
          </c:marker>
          <c:val>
            <c:numRef>
              <c:f>Sheet1!$C$59:$D$59</c:f>
              <c:numCache>
                <c:formatCode>0.00</c:formatCode>
                <c:ptCount val="2"/>
                <c:pt idx="0">
                  <c:v>15.5</c:v>
                </c:pt>
                <c:pt idx="1">
                  <c:v>1.61</c:v>
                </c:pt>
              </c:numCache>
            </c:numRef>
          </c:val>
          <c:smooth val="0"/>
          <c:extLst>
            <c:ext xmlns:c16="http://schemas.microsoft.com/office/drawing/2014/chart" uri="{C3380CC4-5D6E-409C-BE32-E72D297353CC}">
              <c16:uniqueId val="{00000039-207B-FC48-A741-078B55DA3121}"/>
            </c:ext>
          </c:extLst>
        </c:ser>
        <c:ser>
          <c:idx val="58"/>
          <c:order val="58"/>
          <c:spPr>
            <a:ln w="19050" cap="rnd">
              <a:solidFill>
                <a:schemeClr val="accent1">
                  <a:shade val="79000"/>
                </a:schemeClr>
              </a:solidFill>
              <a:round/>
            </a:ln>
            <a:effectLst/>
          </c:spPr>
          <c:marker>
            <c:symbol val="none"/>
          </c:marker>
          <c:val>
            <c:numRef>
              <c:f>Sheet1!$C$60:$D$60</c:f>
              <c:numCache>
                <c:formatCode>0.00</c:formatCode>
                <c:ptCount val="2"/>
                <c:pt idx="0">
                  <c:v>16.79</c:v>
                </c:pt>
                <c:pt idx="1">
                  <c:v>3.4</c:v>
                </c:pt>
              </c:numCache>
            </c:numRef>
          </c:val>
          <c:smooth val="0"/>
          <c:extLst>
            <c:ext xmlns:c16="http://schemas.microsoft.com/office/drawing/2014/chart" uri="{C3380CC4-5D6E-409C-BE32-E72D297353CC}">
              <c16:uniqueId val="{0000003A-207B-FC48-A741-078B55DA3121}"/>
            </c:ext>
          </c:extLst>
        </c:ser>
        <c:ser>
          <c:idx val="59"/>
          <c:order val="59"/>
          <c:spPr>
            <a:ln w="19050" cap="rnd">
              <a:solidFill>
                <a:schemeClr val="accent1">
                  <a:shade val="80000"/>
                </a:schemeClr>
              </a:solidFill>
              <a:round/>
            </a:ln>
            <a:effectLst/>
          </c:spPr>
          <c:marker>
            <c:symbol val="none"/>
          </c:marker>
          <c:val>
            <c:numRef>
              <c:f>Sheet1!$C$61:$D$61</c:f>
              <c:numCache>
                <c:formatCode>0.00</c:formatCode>
                <c:ptCount val="2"/>
                <c:pt idx="0">
                  <c:v>9.75</c:v>
                </c:pt>
                <c:pt idx="1">
                  <c:v>8.9700000000000006</c:v>
                </c:pt>
              </c:numCache>
            </c:numRef>
          </c:val>
          <c:smooth val="0"/>
          <c:extLst>
            <c:ext xmlns:c16="http://schemas.microsoft.com/office/drawing/2014/chart" uri="{C3380CC4-5D6E-409C-BE32-E72D297353CC}">
              <c16:uniqueId val="{0000003B-207B-FC48-A741-078B55DA3121}"/>
            </c:ext>
          </c:extLst>
        </c:ser>
        <c:ser>
          <c:idx val="60"/>
          <c:order val="60"/>
          <c:spPr>
            <a:ln w="19050" cap="rnd">
              <a:solidFill>
                <a:schemeClr val="accent1">
                  <a:shade val="81000"/>
                </a:schemeClr>
              </a:solidFill>
              <a:round/>
            </a:ln>
            <a:effectLst/>
          </c:spPr>
          <c:marker>
            <c:symbol val="none"/>
          </c:marker>
          <c:val>
            <c:numRef>
              <c:f>Sheet1!$C$62:$D$62</c:f>
              <c:numCache>
                <c:formatCode>0.00</c:formatCode>
                <c:ptCount val="2"/>
                <c:pt idx="0">
                  <c:v>18.25</c:v>
                </c:pt>
                <c:pt idx="1">
                  <c:v>0</c:v>
                </c:pt>
              </c:numCache>
            </c:numRef>
          </c:val>
          <c:smooth val="0"/>
          <c:extLst>
            <c:ext xmlns:c16="http://schemas.microsoft.com/office/drawing/2014/chart" uri="{C3380CC4-5D6E-409C-BE32-E72D297353CC}">
              <c16:uniqueId val="{0000003C-207B-FC48-A741-078B55DA3121}"/>
            </c:ext>
          </c:extLst>
        </c:ser>
        <c:ser>
          <c:idx val="61"/>
          <c:order val="61"/>
          <c:spPr>
            <a:ln w="19050" cap="rnd">
              <a:solidFill>
                <a:schemeClr val="accent1">
                  <a:shade val="81000"/>
                </a:schemeClr>
              </a:solidFill>
              <a:round/>
            </a:ln>
            <a:effectLst/>
          </c:spPr>
          <c:marker>
            <c:symbol val="none"/>
          </c:marker>
          <c:val>
            <c:numRef>
              <c:f>Sheet1!$C$63:$D$63</c:f>
              <c:numCache>
                <c:formatCode>0.00</c:formatCode>
                <c:ptCount val="2"/>
                <c:pt idx="0">
                  <c:v>18.88</c:v>
                </c:pt>
                <c:pt idx="1">
                  <c:v>4.6399999999999997</c:v>
                </c:pt>
              </c:numCache>
            </c:numRef>
          </c:val>
          <c:smooth val="0"/>
          <c:extLst>
            <c:ext xmlns:c16="http://schemas.microsoft.com/office/drawing/2014/chart" uri="{C3380CC4-5D6E-409C-BE32-E72D297353CC}">
              <c16:uniqueId val="{0000003D-207B-FC48-A741-078B55DA3121}"/>
            </c:ext>
          </c:extLst>
        </c:ser>
        <c:ser>
          <c:idx val="62"/>
          <c:order val="62"/>
          <c:spPr>
            <a:ln w="19050" cap="rnd">
              <a:solidFill>
                <a:schemeClr val="accent1">
                  <a:shade val="82000"/>
                </a:schemeClr>
              </a:solidFill>
              <a:round/>
            </a:ln>
            <a:effectLst/>
          </c:spPr>
          <c:marker>
            <c:symbol val="none"/>
          </c:marker>
          <c:val>
            <c:numRef>
              <c:f>Sheet1!$C$64:$D$64</c:f>
              <c:numCache>
                <c:formatCode>0.00</c:formatCode>
                <c:ptCount val="2"/>
                <c:pt idx="0">
                  <c:v>17.440000000000001</c:v>
                </c:pt>
                <c:pt idx="1">
                  <c:v>3.82</c:v>
                </c:pt>
              </c:numCache>
            </c:numRef>
          </c:val>
          <c:smooth val="0"/>
          <c:extLst>
            <c:ext xmlns:c16="http://schemas.microsoft.com/office/drawing/2014/chart" uri="{C3380CC4-5D6E-409C-BE32-E72D297353CC}">
              <c16:uniqueId val="{0000003E-207B-FC48-A741-078B55DA3121}"/>
            </c:ext>
          </c:extLst>
        </c:ser>
        <c:ser>
          <c:idx val="63"/>
          <c:order val="63"/>
          <c:spPr>
            <a:ln w="19050" cap="rnd">
              <a:solidFill>
                <a:schemeClr val="accent1">
                  <a:shade val="83000"/>
                </a:schemeClr>
              </a:solidFill>
              <a:round/>
            </a:ln>
            <a:effectLst/>
          </c:spPr>
          <c:marker>
            <c:symbol val="none"/>
          </c:marker>
          <c:val>
            <c:numRef>
              <c:f>Sheet1!$C$65:$D$65</c:f>
              <c:numCache>
                <c:formatCode>0.00</c:formatCode>
                <c:ptCount val="2"/>
                <c:pt idx="0">
                  <c:v>22.08</c:v>
                </c:pt>
                <c:pt idx="1">
                  <c:v>5.28</c:v>
                </c:pt>
              </c:numCache>
            </c:numRef>
          </c:val>
          <c:smooth val="0"/>
          <c:extLst>
            <c:ext xmlns:c16="http://schemas.microsoft.com/office/drawing/2014/chart" uri="{C3380CC4-5D6E-409C-BE32-E72D297353CC}">
              <c16:uniqueId val="{0000003F-207B-FC48-A741-078B55DA3121}"/>
            </c:ext>
          </c:extLst>
        </c:ser>
        <c:ser>
          <c:idx val="64"/>
          <c:order val="64"/>
          <c:spPr>
            <a:ln w="19050" cap="rnd">
              <a:solidFill>
                <a:schemeClr val="accent1">
                  <a:shade val="84000"/>
                </a:schemeClr>
              </a:solidFill>
              <a:round/>
            </a:ln>
            <a:effectLst/>
          </c:spPr>
          <c:marker>
            <c:symbol val="none"/>
          </c:marker>
          <c:val>
            <c:numRef>
              <c:f>Sheet1!$C$66:$D$66</c:f>
              <c:numCache>
                <c:formatCode>0.00</c:formatCode>
                <c:ptCount val="2"/>
                <c:pt idx="0">
                  <c:v>19.12</c:v>
                </c:pt>
                <c:pt idx="1">
                  <c:v>3.92</c:v>
                </c:pt>
              </c:numCache>
            </c:numRef>
          </c:val>
          <c:smooth val="0"/>
          <c:extLst>
            <c:ext xmlns:c16="http://schemas.microsoft.com/office/drawing/2014/chart" uri="{C3380CC4-5D6E-409C-BE32-E72D297353CC}">
              <c16:uniqueId val="{00000040-207B-FC48-A741-078B55DA3121}"/>
            </c:ext>
          </c:extLst>
        </c:ser>
        <c:ser>
          <c:idx val="65"/>
          <c:order val="65"/>
          <c:spPr>
            <a:ln w="19050" cap="rnd">
              <a:solidFill>
                <a:schemeClr val="accent1">
                  <a:shade val="85000"/>
                </a:schemeClr>
              </a:solidFill>
              <a:round/>
            </a:ln>
            <a:effectLst/>
          </c:spPr>
          <c:marker>
            <c:symbol val="none"/>
          </c:marker>
          <c:val>
            <c:numRef>
              <c:f>Sheet1!$C$67:$D$67</c:f>
              <c:numCache>
                <c:formatCode>0.00</c:formatCode>
                <c:ptCount val="2"/>
                <c:pt idx="0">
                  <c:v>46.2</c:v>
                </c:pt>
                <c:pt idx="1">
                  <c:v>2.16</c:v>
                </c:pt>
              </c:numCache>
            </c:numRef>
          </c:val>
          <c:smooth val="0"/>
          <c:extLst>
            <c:ext xmlns:c16="http://schemas.microsoft.com/office/drawing/2014/chart" uri="{C3380CC4-5D6E-409C-BE32-E72D297353CC}">
              <c16:uniqueId val="{00000041-207B-FC48-A741-078B55DA3121}"/>
            </c:ext>
          </c:extLst>
        </c:ser>
        <c:ser>
          <c:idx val="66"/>
          <c:order val="66"/>
          <c:spPr>
            <a:ln w="19050" cap="rnd">
              <a:solidFill>
                <a:schemeClr val="accent1">
                  <a:shade val="86000"/>
                </a:schemeClr>
              </a:solidFill>
              <a:round/>
            </a:ln>
            <a:effectLst/>
          </c:spPr>
          <c:marker>
            <c:symbol val="none"/>
          </c:marker>
          <c:val>
            <c:numRef>
              <c:f>Sheet1!$C$68:$D$68</c:f>
              <c:numCache>
                <c:formatCode>0.00</c:formatCode>
                <c:ptCount val="2"/>
                <c:pt idx="0">
                  <c:v>12.88</c:v>
                </c:pt>
                <c:pt idx="1">
                  <c:v>4.8499999999999996</c:v>
                </c:pt>
              </c:numCache>
            </c:numRef>
          </c:val>
          <c:smooth val="0"/>
          <c:extLst>
            <c:ext xmlns:c16="http://schemas.microsoft.com/office/drawing/2014/chart" uri="{C3380CC4-5D6E-409C-BE32-E72D297353CC}">
              <c16:uniqueId val="{00000042-207B-FC48-A741-078B55DA3121}"/>
            </c:ext>
          </c:extLst>
        </c:ser>
        <c:ser>
          <c:idx val="67"/>
          <c:order val="67"/>
          <c:spPr>
            <a:ln w="19050" cap="rnd">
              <a:solidFill>
                <a:schemeClr val="accent1">
                  <a:shade val="87000"/>
                </a:schemeClr>
              </a:solidFill>
              <a:round/>
            </a:ln>
            <a:effectLst/>
          </c:spPr>
          <c:marker>
            <c:symbol val="none"/>
          </c:marker>
          <c:val>
            <c:numRef>
              <c:f>Sheet1!$C$69:$D$69</c:f>
              <c:numCache>
                <c:formatCode>0.00</c:formatCode>
                <c:ptCount val="2"/>
                <c:pt idx="0">
                  <c:v>23.33</c:v>
                </c:pt>
                <c:pt idx="1">
                  <c:v>1.43</c:v>
                </c:pt>
              </c:numCache>
            </c:numRef>
          </c:val>
          <c:smooth val="0"/>
          <c:extLst>
            <c:ext xmlns:c16="http://schemas.microsoft.com/office/drawing/2014/chart" uri="{C3380CC4-5D6E-409C-BE32-E72D297353CC}">
              <c16:uniqueId val="{00000043-207B-FC48-A741-078B55DA3121}"/>
            </c:ext>
          </c:extLst>
        </c:ser>
        <c:ser>
          <c:idx val="68"/>
          <c:order val="68"/>
          <c:spPr>
            <a:ln w="19050" cap="rnd">
              <a:solidFill>
                <a:schemeClr val="accent1">
                  <a:shade val="87000"/>
                </a:schemeClr>
              </a:solidFill>
              <a:round/>
            </a:ln>
            <a:effectLst/>
          </c:spPr>
          <c:marker>
            <c:symbol val="none"/>
          </c:marker>
          <c:val>
            <c:numRef>
              <c:f>Sheet1!$C$70:$D$70</c:f>
              <c:numCache>
                <c:formatCode>0.00</c:formatCode>
                <c:ptCount val="2"/>
                <c:pt idx="0">
                  <c:v>13.6</c:v>
                </c:pt>
                <c:pt idx="1">
                  <c:v>3.31</c:v>
                </c:pt>
              </c:numCache>
            </c:numRef>
          </c:val>
          <c:smooth val="0"/>
          <c:extLst>
            <c:ext xmlns:c16="http://schemas.microsoft.com/office/drawing/2014/chart" uri="{C3380CC4-5D6E-409C-BE32-E72D297353CC}">
              <c16:uniqueId val="{00000044-207B-FC48-A741-078B55DA3121}"/>
            </c:ext>
          </c:extLst>
        </c:ser>
        <c:ser>
          <c:idx val="69"/>
          <c:order val="69"/>
          <c:spPr>
            <a:ln w="19050" cap="rnd">
              <a:solidFill>
                <a:schemeClr val="accent1">
                  <a:shade val="88000"/>
                </a:schemeClr>
              </a:solidFill>
              <a:round/>
            </a:ln>
            <a:effectLst/>
          </c:spPr>
          <c:marker>
            <c:symbol val="none"/>
          </c:marker>
          <c:val>
            <c:numRef>
              <c:f>Sheet1!$C$71:$D$71</c:f>
              <c:numCache>
                <c:formatCode>0.00</c:formatCode>
                <c:ptCount val="2"/>
                <c:pt idx="0">
                  <c:v>31.5</c:v>
                </c:pt>
                <c:pt idx="1">
                  <c:v>4.76</c:v>
                </c:pt>
              </c:numCache>
            </c:numRef>
          </c:val>
          <c:smooth val="0"/>
          <c:extLst>
            <c:ext xmlns:c16="http://schemas.microsoft.com/office/drawing/2014/chart" uri="{C3380CC4-5D6E-409C-BE32-E72D297353CC}">
              <c16:uniqueId val="{00000045-207B-FC48-A741-078B55DA3121}"/>
            </c:ext>
          </c:extLst>
        </c:ser>
        <c:ser>
          <c:idx val="70"/>
          <c:order val="70"/>
          <c:spPr>
            <a:ln w="19050" cap="rnd">
              <a:solidFill>
                <a:schemeClr val="accent1">
                  <a:shade val="89000"/>
                </a:schemeClr>
              </a:solidFill>
              <a:round/>
            </a:ln>
            <a:effectLst/>
          </c:spPr>
          <c:marker>
            <c:symbol val="none"/>
          </c:marker>
          <c:val>
            <c:numRef>
              <c:f>Sheet1!$C$72:$D$72</c:f>
              <c:numCache>
                <c:formatCode>0.00</c:formatCode>
                <c:ptCount val="2"/>
                <c:pt idx="0">
                  <c:v>30</c:v>
                </c:pt>
                <c:pt idx="1">
                  <c:v>0</c:v>
                </c:pt>
              </c:numCache>
            </c:numRef>
          </c:val>
          <c:smooth val="0"/>
          <c:extLst>
            <c:ext xmlns:c16="http://schemas.microsoft.com/office/drawing/2014/chart" uri="{C3380CC4-5D6E-409C-BE32-E72D297353CC}">
              <c16:uniqueId val="{00000046-207B-FC48-A741-078B55DA3121}"/>
            </c:ext>
          </c:extLst>
        </c:ser>
        <c:ser>
          <c:idx val="71"/>
          <c:order val="71"/>
          <c:spPr>
            <a:ln w="19050" cap="rnd">
              <a:solidFill>
                <a:schemeClr val="accent1">
                  <a:shade val="90000"/>
                </a:schemeClr>
              </a:solidFill>
              <a:round/>
            </a:ln>
            <a:effectLst/>
          </c:spPr>
          <c:marker>
            <c:symbol val="none"/>
          </c:marker>
          <c:val>
            <c:numRef>
              <c:f>Sheet1!$C$73:$D$73</c:f>
              <c:numCache>
                <c:formatCode>0.00</c:formatCode>
                <c:ptCount val="2"/>
                <c:pt idx="0">
                  <c:v>14</c:v>
                </c:pt>
                <c:pt idx="1">
                  <c:v>2.86</c:v>
                </c:pt>
              </c:numCache>
            </c:numRef>
          </c:val>
          <c:smooth val="0"/>
          <c:extLst>
            <c:ext xmlns:c16="http://schemas.microsoft.com/office/drawing/2014/chart" uri="{C3380CC4-5D6E-409C-BE32-E72D297353CC}">
              <c16:uniqueId val="{00000047-207B-FC48-A741-078B55DA3121}"/>
            </c:ext>
          </c:extLst>
        </c:ser>
        <c:ser>
          <c:idx val="72"/>
          <c:order val="72"/>
          <c:spPr>
            <a:ln w="19050" cap="rnd">
              <a:solidFill>
                <a:schemeClr val="accent1">
                  <a:shade val="91000"/>
                </a:schemeClr>
              </a:solidFill>
              <a:round/>
            </a:ln>
            <a:effectLst/>
          </c:spPr>
          <c:marker>
            <c:symbol val="none"/>
          </c:marker>
          <c:val>
            <c:numRef>
              <c:f>Sheet1!$C$74:$D$74</c:f>
              <c:numCache>
                <c:formatCode>0.00</c:formatCode>
                <c:ptCount val="2"/>
                <c:pt idx="0">
                  <c:v>34.200000000000003</c:v>
                </c:pt>
                <c:pt idx="1">
                  <c:v>1.75</c:v>
                </c:pt>
              </c:numCache>
            </c:numRef>
          </c:val>
          <c:smooth val="0"/>
          <c:extLst>
            <c:ext xmlns:c16="http://schemas.microsoft.com/office/drawing/2014/chart" uri="{C3380CC4-5D6E-409C-BE32-E72D297353CC}">
              <c16:uniqueId val="{00000048-207B-FC48-A741-078B55DA3121}"/>
            </c:ext>
          </c:extLst>
        </c:ser>
        <c:ser>
          <c:idx val="73"/>
          <c:order val="73"/>
          <c:spPr>
            <a:ln w="19050" cap="rnd">
              <a:solidFill>
                <a:schemeClr val="accent1">
                  <a:shade val="92000"/>
                </a:schemeClr>
              </a:solidFill>
              <a:round/>
            </a:ln>
            <a:effectLst/>
          </c:spPr>
          <c:marker>
            <c:symbol val="none"/>
          </c:marker>
          <c:val>
            <c:numRef>
              <c:f>Sheet1!$C$75:$D$75</c:f>
              <c:numCache>
                <c:formatCode>0.00</c:formatCode>
                <c:ptCount val="2"/>
                <c:pt idx="0">
                  <c:v>18.329999999999998</c:v>
                </c:pt>
                <c:pt idx="1">
                  <c:v>9.09</c:v>
                </c:pt>
              </c:numCache>
            </c:numRef>
          </c:val>
          <c:smooth val="0"/>
          <c:extLst>
            <c:ext xmlns:c16="http://schemas.microsoft.com/office/drawing/2014/chart" uri="{C3380CC4-5D6E-409C-BE32-E72D297353CC}">
              <c16:uniqueId val="{00000049-207B-FC48-A741-078B55DA3121}"/>
            </c:ext>
          </c:extLst>
        </c:ser>
        <c:ser>
          <c:idx val="74"/>
          <c:order val="74"/>
          <c:spPr>
            <a:ln w="19050" cap="rnd">
              <a:solidFill>
                <a:schemeClr val="accent1">
                  <a:shade val="92000"/>
                </a:schemeClr>
              </a:solidFill>
              <a:round/>
            </a:ln>
            <a:effectLst/>
          </c:spPr>
          <c:marker>
            <c:symbol val="none"/>
          </c:marker>
          <c:val>
            <c:numRef>
              <c:f>Sheet1!$C$76:$D$76</c:f>
              <c:numCache>
                <c:formatCode>0.00</c:formatCode>
                <c:ptCount val="2"/>
                <c:pt idx="0">
                  <c:v>14.75</c:v>
                </c:pt>
                <c:pt idx="1">
                  <c:v>0</c:v>
                </c:pt>
              </c:numCache>
            </c:numRef>
          </c:val>
          <c:smooth val="0"/>
          <c:extLst>
            <c:ext xmlns:c16="http://schemas.microsoft.com/office/drawing/2014/chart" uri="{C3380CC4-5D6E-409C-BE32-E72D297353CC}">
              <c16:uniqueId val="{0000004A-207B-FC48-A741-078B55DA3121}"/>
            </c:ext>
          </c:extLst>
        </c:ser>
        <c:ser>
          <c:idx val="75"/>
          <c:order val="75"/>
          <c:spPr>
            <a:ln w="19050" cap="rnd">
              <a:solidFill>
                <a:schemeClr val="accent1">
                  <a:shade val="93000"/>
                </a:schemeClr>
              </a:solidFill>
              <a:round/>
            </a:ln>
            <a:effectLst/>
          </c:spPr>
          <c:marker>
            <c:symbol val="none"/>
          </c:marker>
          <c:val>
            <c:numRef>
              <c:f>Sheet1!$C$77:$D$77</c:f>
              <c:numCache>
                <c:formatCode>0.00</c:formatCode>
                <c:ptCount val="2"/>
                <c:pt idx="0">
                  <c:v>21.8</c:v>
                </c:pt>
                <c:pt idx="1">
                  <c:v>3.21</c:v>
                </c:pt>
              </c:numCache>
            </c:numRef>
          </c:val>
          <c:smooth val="0"/>
          <c:extLst>
            <c:ext xmlns:c16="http://schemas.microsoft.com/office/drawing/2014/chart" uri="{C3380CC4-5D6E-409C-BE32-E72D297353CC}">
              <c16:uniqueId val="{0000004B-207B-FC48-A741-078B55DA3121}"/>
            </c:ext>
          </c:extLst>
        </c:ser>
        <c:ser>
          <c:idx val="76"/>
          <c:order val="76"/>
          <c:spPr>
            <a:ln w="19050" cap="rnd">
              <a:solidFill>
                <a:schemeClr val="accent1">
                  <a:shade val="94000"/>
                </a:schemeClr>
              </a:solidFill>
              <a:round/>
            </a:ln>
            <a:effectLst/>
          </c:spPr>
          <c:marker>
            <c:symbol val="none"/>
          </c:marker>
          <c:val>
            <c:numRef>
              <c:f>Sheet1!$C$78:$D$78</c:f>
              <c:numCache>
                <c:formatCode>0.00</c:formatCode>
                <c:ptCount val="2"/>
                <c:pt idx="0">
                  <c:v>18.829999999999998</c:v>
                </c:pt>
                <c:pt idx="1">
                  <c:v>1.77</c:v>
                </c:pt>
              </c:numCache>
            </c:numRef>
          </c:val>
          <c:smooth val="0"/>
          <c:extLst>
            <c:ext xmlns:c16="http://schemas.microsoft.com/office/drawing/2014/chart" uri="{C3380CC4-5D6E-409C-BE32-E72D297353CC}">
              <c16:uniqueId val="{0000004C-207B-FC48-A741-078B55DA3121}"/>
            </c:ext>
          </c:extLst>
        </c:ser>
        <c:ser>
          <c:idx val="77"/>
          <c:order val="77"/>
          <c:spPr>
            <a:ln w="19050" cap="rnd">
              <a:solidFill>
                <a:schemeClr val="accent1">
                  <a:shade val="95000"/>
                </a:schemeClr>
              </a:solidFill>
              <a:round/>
            </a:ln>
            <a:effectLst/>
          </c:spPr>
          <c:marker>
            <c:symbol val="none"/>
          </c:marker>
          <c:val>
            <c:numRef>
              <c:f>Sheet1!$C$79:$D$79</c:f>
              <c:numCache>
                <c:formatCode>0.00</c:formatCode>
                <c:ptCount val="2"/>
                <c:pt idx="0">
                  <c:v>16.600000000000001</c:v>
                </c:pt>
                <c:pt idx="1">
                  <c:v>1.2</c:v>
                </c:pt>
              </c:numCache>
            </c:numRef>
          </c:val>
          <c:smooth val="0"/>
          <c:extLst>
            <c:ext xmlns:c16="http://schemas.microsoft.com/office/drawing/2014/chart" uri="{C3380CC4-5D6E-409C-BE32-E72D297353CC}">
              <c16:uniqueId val="{0000004D-207B-FC48-A741-078B55DA3121}"/>
            </c:ext>
          </c:extLst>
        </c:ser>
        <c:ser>
          <c:idx val="78"/>
          <c:order val="78"/>
          <c:spPr>
            <a:ln w="19050" cap="rnd">
              <a:solidFill>
                <a:schemeClr val="accent1">
                  <a:shade val="96000"/>
                </a:schemeClr>
              </a:solidFill>
              <a:round/>
            </a:ln>
            <a:effectLst/>
          </c:spPr>
          <c:marker>
            <c:symbol val="none"/>
          </c:marker>
          <c:val>
            <c:numRef>
              <c:f>Sheet1!$C$80:$D$80</c:f>
              <c:numCache>
                <c:formatCode>0.00</c:formatCode>
                <c:ptCount val="2"/>
                <c:pt idx="0">
                  <c:v>25</c:v>
                </c:pt>
                <c:pt idx="1">
                  <c:v>4.17</c:v>
                </c:pt>
              </c:numCache>
            </c:numRef>
          </c:val>
          <c:smooth val="0"/>
          <c:extLst>
            <c:ext xmlns:c16="http://schemas.microsoft.com/office/drawing/2014/chart" uri="{C3380CC4-5D6E-409C-BE32-E72D297353CC}">
              <c16:uniqueId val="{0000004E-207B-FC48-A741-078B55DA3121}"/>
            </c:ext>
          </c:extLst>
        </c:ser>
        <c:ser>
          <c:idx val="79"/>
          <c:order val="79"/>
          <c:spPr>
            <a:ln w="19050" cap="rnd">
              <a:solidFill>
                <a:schemeClr val="accent1">
                  <a:shade val="97000"/>
                </a:schemeClr>
              </a:solidFill>
              <a:round/>
            </a:ln>
            <a:effectLst/>
          </c:spPr>
          <c:marker>
            <c:symbol val="none"/>
          </c:marker>
          <c:val>
            <c:numRef>
              <c:f>Sheet1!$C$81:$D$81</c:f>
              <c:numCache>
                <c:formatCode>0.00</c:formatCode>
                <c:ptCount val="2"/>
                <c:pt idx="0">
                  <c:v>32</c:v>
                </c:pt>
                <c:pt idx="1">
                  <c:v>9.3800000000000008</c:v>
                </c:pt>
              </c:numCache>
            </c:numRef>
          </c:val>
          <c:smooth val="0"/>
          <c:extLst>
            <c:ext xmlns:c16="http://schemas.microsoft.com/office/drawing/2014/chart" uri="{C3380CC4-5D6E-409C-BE32-E72D297353CC}">
              <c16:uniqueId val="{0000004F-207B-FC48-A741-078B55DA3121}"/>
            </c:ext>
          </c:extLst>
        </c:ser>
        <c:ser>
          <c:idx val="80"/>
          <c:order val="80"/>
          <c:spPr>
            <a:ln w="19050" cap="rnd">
              <a:solidFill>
                <a:schemeClr val="accent1">
                  <a:shade val="97000"/>
                </a:schemeClr>
              </a:solidFill>
              <a:round/>
            </a:ln>
            <a:effectLst/>
          </c:spPr>
          <c:marker>
            <c:symbol val="none"/>
          </c:marker>
          <c:val>
            <c:numRef>
              <c:f>Sheet1!$C$82:$D$82</c:f>
              <c:numCache>
                <c:formatCode>0.00</c:formatCode>
                <c:ptCount val="2"/>
                <c:pt idx="0">
                  <c:v>12.75</c:v>
                </c:pt>
                <c:pt idx="1">
                  <c:v>2.94</c:v>
                </c:pt>
              </c:numCache>
            </c:numRef>
          </c:val>
          <c:smooth val="0"/>
          <c:extLst>
            <c:ext xmlns:c16="http://schemas.microsoft.com/office/drawing/2014/chart" uri="{C3380CC4-5D6E-409C-BE32-E72D297353CC}">
              <c16:uniqueId val="{00000050-207B-FC48-A741-078B55DA3121}"/>
            </c:ext>
          </c:extLst>
        </c:ser>
        <c:ser>
          <c:idx val="81"/>
          <c:order val="81"/>
          <c:spPr>
            <a:ln w="19050" cap="rnd">
              <a:solidFill>
                <a:schemeClr val="accent1">
                  <a:shade val="98000"/>
                </a:schemeClr>
              </a:solidFill>
              <a:round/>
            </a:ln>
            <a:effectLst/>
          </c:spPr>
          <c:marker>
            <c:symbol val="none"/>
          </c:marker>
          <c:val>
            <c:numRef>
              <c:f>Sheet1!$C$83:$D$83</c:f>
              <c:numCache>
                <c:formatCode>0.00</c:formatCode>
                <c:ptCount val="2"/>
                <c:pt idx="0">
                  <c:v>15.67</c:v>
                </c:pt>
                <c:pt idx="1">
                  <c:v>6.91</c:v>
                </c:pt>
              </c:numCache>
            </c:numRef>
          </c:val>
          <c:smooth val="0"/>
          <c:extLst>
            <c:ext xmlns:c16="http://schemas.microsoft.com/office/drawing/2014/chart" uri="{C3380CC4-5D6E-409C-BE32-E72D297353CC}">
              <c16:uniqueId val="{00000051-207B-FC48-A741-078B55DA3121}"/>
            </c:ext>
          </c:extLst>
        </c:ser>
        <c:ser>
          <c:idx val="82"/>
          <c:order val="82"/>
          <c:spPr>
            <a:ln w="19050" cap="rnd">
              <a:solidFill>
                <a:schemeClr val="accent1">
                  <a:shade val="99000"/>
                </a:schemeClr>
              </a:solidFill>
              <a:round/>
            </a:ln>
            <a:effectLst/>
          </c:spPr>
          <c:marker>
            <c:symbol val="none"/>
          </c:marker>
          <c:val>
            <c:numRef>
              <c:f>Sheet1!$C$84:$D$84</c:f>
              <c:numCache>
                <c:formatCode>0.00</c:formatCode>
                <c:ptCount val="2"/>
                <c:pt idx="0">
                  <c:v>7.33</c:v>
                </c:pt>
                <c:pt idx="1">
                  <c:v>4.55</c:v>
                </c:pt>
              </c:numCache>
            </c:numRef>
          </c:val>
          <c:smooth val="0"/>
          <c:extLst>
            <c:ext xmlns:c16="http://schemas.microsoft.com/office/drawing/2014/chart" uri="{C3380CC4-5D6E-409C-BE32-E72D297353CC}">
              <c16:uniqueId val="{00000052-207B-FC48-A741-078B55DA3121}"/>
            </c:ext>
          </c:extLst>
        </c:ser>
        <c:ser>
          <c:idx val="83"/>
          <c:order val="83"/>
          <c:spPr>
            <a:ln w="19050" cap="rnd">
              <a:solidFill>
                <a:schemeClr val="accent1"/>
              </a:solidFill>
              <a:round/>
            </a:ln>
            <a:effectLst/>
          </c:spPr>
          <c:marker>
            <c:symbol val="none"/>
          </c:marker>
          <c:val>
            <c:numRef>
              <c:f>Sheet1!$C$85:$D$85</c:f>
              <c:numCache>
                <c:formatCode>0.00</c:formatCode>
                <c:ptCount val="2"/>
                <c:pt idx="0">
                  <c:v>34.75</c:v>
                </c:pt>
                <c:pt idx="1">
                  <c:v>7.19</c:v>
                </c:pt>
              </c:numCache>
            </c:numRef>
          </c:val>
          <c:smooth val="0"/>
          <c:extLst>
            <c:ext xmlns:c16="http://schemas.microsoft.com/office/drawing/2014/chart" uri="{C3380CC4-5D6E-409C-BE32-E72D297353CC}">
              <c16:uniqueId val="{00000053-207B-FC48-A741-078B55DA3121}"/>
            </c:ext>
          </c:extLst>
        </c:ser>
        <c:ser>
          <c:idx val="84"/>
          <c:order val="84"/>
          <c:spPr>
            <a:ln w="19050" cap="rnd">
              <a:solidFill>
                <a:schemeClr val="accent1">
                  <a:tint val="99000"/>
                </a:schemeClr>
              </a:solidFill>
              <a:round/>
            </a:ln>
            <a:effectLst/>
          </c:spPr>
          <c:marker>
            <c:symbol val="none"/>
          </c:marker>
          <c:val>
            <c:numRef>
              <c:f>Sheet1!$C$86:$D$86</c:f>
              <c:numCache>
                <c:formatCode>0.00</c:formatCode>
                <c:ptCount val="2"/>
                <c:pt idx="0">
                  <c:v>144</c:v>
                </c:pt>
                <c:pt idx="1">
                  <c:v>8.68</c:v>
                </c:pt>
              </c:numCache>
            </c:numRef>
          </c:val>
          <c:smooth val="0"/>
          <c:extLst>
            <c:ext xmlns:c16="http://schemas.microsoft.com/office/drawing/2014/chart" uri="{C3380CC4-5D6E-409C-BE32-E72D297353CC}">
              <c16:uniqueId val="{00000054-207B-FC48-A741-078B55DA3121}"/>
            </c:ext>
          </c:extLst>
        </c:ser>
        <c:ser>
          <c:idx val="85"/>
          <c:order val="85"/>
          <c:spPr>
            <a:ln w="19050" cap="rnd">
              <a:solidFill>
                <a:schemeClr val="accent1">
                  <a:tint val="98000"/>
                </a:schemeClr>
              </a:solidFill>
              <a:round/>
            </a:ln>
            <a:effectLst/>
          </c:spPr>
          <c:marker>
            <c:symbol val="none"/>
          </c:marker>
          <c:val>
            <c:numRef>
              <c:f>Sheet1!$C$87:$D$87</c:f>
              <c:numCache>
                <c:formatCode>0.00</c:formatCode>
                <c:ptCount val="2"/>
                <c:pt idx="0">
                  <c:v>27.75</c:v>
                </c:pt>
                <c:pt idx="1">
                  <c:v>8.11</c:v>
                </c:pt>
              </c:numCache>
            </c:numRef>
          </c:val>
          <c:smooth val="0"/>
          <c:extLst>
            <c:ext xmlns:c16="http://schemas.microsoft.com/office/drawing/2014/chart" uri="{C3380CC4-5D6E-409C-BE32-E72D297353CC}">
              <c16:uniqueId val="{00000055-207B-FC48-A741-078B55DA3121}"/>
            </c:ext>
          </c:extLst>
        </c:ser>
        <c:ser>
          <c:idx val="86"/>
          <c:order val="86"/>
          <c:spPr>
            <a:ln w="19050" cap="rnd">
              <a:solidFill>
                <a:schemeClr val="accent1">
                  <a:tint val="98000"/>
                </a:schemeClr>
              </a:solidFill>
              <a:round/>
            </a:ln>
            <a:effectLst/>
          </c:spPr>
          <c:marker>
            <c:symbol val="none"/>
          </c:marker>
          <c:val>
            <c:numRef>
              <c:f>Sheet1!$C$88:$D$88</c:f>
              <c:numCache>
                <c:formatCode>0.00</c:formatCode>
                <c:ptCount val="2"/>
                <c:pt idx="0">
                  <c:v>22.77</c:v>
                </c:pt>
                <c:pt idx="1">
                  <c:v>3.38</c:v>
                </c:pt>
              </c:numCache>
            </c:numRef>
          </c:val>
          <c:smooth val="0"/>
          <c:extLst>
            <c:ext xmlns:c16="http://schemas.microsoft.com/office/drawing/2014/chart" uri="{C3380CC4-5D6E-409C-BE32-E72D297353CC}">
              <c16:uniqueId val="{00000056-207B-FC48-A741-078B55DA3121}"/>
            </c:ext>
          </c:extLst>
        </c:ser>
        <c:ser>
          <c:idx val="87"/>
          <c:order val="87"/>
          <c:spPr>
            <a:ln w="19050" cap="rnd">
              <a:solidFill>
                <a:schemeClr val="accent1">
                  <a:tint val="97000"/>
                </a:schemeClr>
              </a:solidFill>
              <a:round/>
            </a:ln>
            <a:effectLst/>
          </c:spPr>
          <c:marker>
            <c:symbol val="none"/>
          </c:marker>
          <c:val>
            <c:numRef>
              <c:f>Sheet1!$C$89:$D$89</c:f>
              <c:numCache>
                <c:formatCode>0.00</c:formatCode>
                <c:ptCount val="2"/>
                <c:pt idx="0">
                  <c:v>49.5</c:v>
                </c:pt>
                <c:pt idx="1">
                  <c:v>1.01</c:v>
                </c:pt>
              </c:numCache>
            </c:numRef>
          </c:val>
          <c:smooth val="0"/>
          <c:extLst>
            <c:ext xmlns:c16="http://schemas.microsoft.com/office/drawing/2014/chart" uri="{C3380CC4-5D6E-409C-BE32-E72D297353CC}">
              <c16:uniqueId val="{00000057-207B-FC48-A741-078B55DA3121}"/>
            </c:ext>
          </c:extLst>
        </c:ser>
        <c:ser>
          <c:idx val="88"/>
          <c:order val="88"/>
          <c:spPr>
            <a:ln w="19050" cap="rnd">
              <a:solidFill>
                <a:schemeClr val="accent1">
                  <a:tint val="96000"/>
                </a:schemeClr>
              </a:solidFill>
              <a:round/>
            </a:ln>
            <a:effectLst/>
          </c:spPr>
          <c:marker>
            <c:symbol val="none"/>
          </c:marker>
          <c:val>
            <c:numRef>
              <c:f>Sheet1!$C$90:$D$90</c:f>
              <c:numCache>
                <c:formatCode>0.00</c:formatCode>
                <c:ptCount val="2"/>
                <c:pt idx="0">
                  <c:v>12.75</c:v>
                </c:pt>
                <c:pt idx="1">
                  <c:v>2.94</c:v>
                </c:pt>
              </c:numCache>
            </c:numRef>
          </c:val>
          <c:smooth val="0"/>
          <c:extLst>
            <c:ext xmlns:c16="http://schemas.microsoft.com/office/drawing/2014/chart" uri="{C3380CC4-5D6E-409C-BE32-E72D297353CC}">
              <c16:uniqueId val="{00000058-207B-FC48-A741-078B55DA3121}"/>
            </c:ext>
          </c:extLst>
        </c:ser>
        <c:ser>
          <c:idx val="89"/>
          <c:order val="89"/>
          <c:spPr>
            <a:ln w="19050" cap="rnd">
              <a:solidFill>
                <a:schemeClr val="accent1">
                  <a:tint val="95000"/>
                </a:schemeClr>
              </a:solidFill>
              <a:round/>
            </a:ln>
            <a:effectLst/>
          </c:spPr>
          <c:marker>
            <c:symbol val="none"/>
          </c:marker>
          <c:val>
            <c:numRef>
              <c:f>Sheet1!$C$91:$D$91</c:f>
              <c:numCache>
                <c:formatCode>0.00</c:formatCode>
                <c:ptCount val="2"/>
                <c:pt idx="0">
                  <c:v>12.12</c:v>
                </c:pt>
                <c:pt idx="1">
                  <c:v>5.34</c:v>
                </c:pt>
              </c:numCache>
            </c:numRef>
          </c:val>
          <c:smooth val="0"/>
          <c:extLst>
            <c:ext xmlns:c16="http://schemas.microsoft.com/office/drawing/2014/chart" uri="{C3380CC4-5D6E-409C-BE32-E72D297353CC}">
              <c16:uniqueId val="{00000059-207B-FC48-A741-078B55DA3121}"/>
            </c:ext>
          </c:extLst>
        </c:ser>
        <c:ser>
          <c:idx val="90"/>
          <c:order val="90"/>
          <c:spPr>
            <a:ln w="19050" cap="rnd">
              <a:solidFill>
                <a:schemeClr val="accent1">
                  <a:tint val="94000"/>
                </a:schemeClr>
              </a:solidFill>
              <a:round/>
            </a:ln>
            <a:effectLst/>
          </c:spPr>
          <c:marker>
            <c:symbol val="none"/>
          </c:marker>
          <c:val>
            <c:numRef>
              <c:f>Sheet1!$C$92:$D$92</c:f>
              <c:numCache>
                <c:formatCode>0.00</c:formatCode>
                <c:ptCount val="2"/>
                <c:pt idx="0">
                  <c:v>23.27</c:v>
                </c:pt>
                <c:pt idx="1">
                  <c:v>3.72</c:v>
                </c:pt>
              </c:numCache>
            </c:numRef>
          </c:val>
          <c:smooth val="0"/>
          <c:extLst>
            <c:ext xmlns:c16="http://schemas.microsoft.com/office/drawing/2014/chart" uri="{C3380CC4-5D6E-409C-BE32-E72D297353CC}">
              <c16:uniqueId val="{0000005A-207B-FC48-A741-078B55DA3121}"/>
            </c:ext>
          </c:extLst>
        </c:ser>
        <c:ser>
          <c:idx val="91"/>
          <c:order val="91"/>
          <c:spPr>
            <a:ln w="19050" cap="rnd">
              <a:solidFill>
                <a:schemeClr val="accent1">
                  <a:tint val="93000"/>
                </a:schemeClr>
              </a:solidFill>
              <a:round/>
            </a:ln>
            <a:effectLst/>
          </c:spPr>
          <c:marker>
            <c:symbol val="none"/>
          </c:marker>
          <c:val>
            <c:numRef>
              <c:f>Sheet1!$C$93:$D$93</c:f>
              <c:numCache>
                <c:formatCode>0.00</c:formatCode>
                <c:ptCount val="2"/>
                <c:pt idx="0">
                  <c:v>20.78</c:v>
                </c:pt>
                <c:pt idx="1">
                  <c:v>4.28</c:v>
                </c:pt>
              </c:numCache>
            </c:numRef>
          </c:val>
          <c:smooth val="0"/>
          <c:extLst>
            <c:ext xmlns:c16="http://schemas.microsoft.com/office/drawing/2014/chart" uri="{C3380CC4-5D6E-409C-BE32-E72D297353CC}">
              <c16:uniqueId val="{0000005B-207B-FC48-A741-078B55DA3121}"/>
            </c:ext>
          </c:extLst>
        </c:ser>
        <c:ser>
          <c:idx val="92"/>
          <c:order val="92"/>
          <c:spPr>
            <a:ln w="19050" cap="rnd">
              <a:solidFill>
                <a:schemeClr val="accent1">
                  <a:tint val="93000"/>
                </a:schemeClr>
              </a:solidFill>
              <a:round/>
            </a:ln>
            <a:effectLst/>
          </c:spPr>
          <c:marker>
            <c:symbol val="none"/>
          </c:marker>
          <c:val>
            <c:numRef>
              <c:f>Sheet1!$C$94:$D$94</c:f>
              <c:numCache>
                <c:formatCode>0.00</c:formatCode>
                <c:ptCount val="2"/>
                <c:pt idx="0">
                  <c:v>43</c:v>
                </c:pt>
                <c:pt idx="1">
                  <c:v>1.86</c:v>
                </c:pt>
              </c:numCache>
            </c:numRef>
          </c:val>
          <c:smooth val="0"/>
          <c:extLst>
            <c:ext xmlns:c16="http://schemas.microsoft.com/office/drawing/2014/chart" uri="{C3380CC4-5D6E-409C-BE32-E72D297353CC}">
              <c16:uniqueId val="{0000005C-207B-FC48-A741-078B55DA3121}"/>
            </c:ext>
          </c:extLst>
        </c:ser>
        <c:ser>
          <c:idx val="93"/>
          <c:order val="93"/>
          <c:spPr>
            <a:ln w="19050" cap="rnd">
              <a:solidFill>
                <a:schemeClr val="accent1">
                  <a:tint val="92000"/>
                </a:schemeClr>
              </a:solidFill>
              <a:round/>
            </a:ln>
            <a:effectLst/>
          </c:spPr>
          <c:marker>
            <c:symbol val="none"/>
          </c:marker>
          <c:val>
            <c:numRef>
              <c:f>Sheet1!$C$95:$D$95</c:f>
              <c:numCache>
                <c:formatCode>0.00</c:formatCode>
                <c:ptCount val="2"/>
                <c:pt idx="0">
                  <c:v>8.33</c:v>
                </c:pt>
                <c:pt idx="1">
                  <c:v>4</c:v>
                </c:pt>
              </c:numCache>
            </c:numRef>
          </c:val>
          <c:smooth val="0"/>
          <c:extLst>
            <c:ext xmlns:c16="http://schemas.microsoft.com/office/drawing/2014/chart" uri="{C3380CC4-5D6E-409C-BE32-E72D297353CC}">
              <c16:uniqueId val="{0000005D-207B-FC48-A741-078B55DA3121}"/>
            </c:ext>
          </c:extLst>
        </c:ser>
        <c:ser>
          <c:idx val="94"/>
          <c:order val="94"/>
          <c:spPr>
            <a:ln w="19050" cap="rnd">
              <a:solidFill>
                <a:schemeClr val="accent1">
                  <a:tint val="91000"/>
                </a:schemeClr>
              </a:solidFill>
              <a:round/>
            </a:ln>
            <a:effectLst/>
          </c:spPr>
          <c:marker>
            <c:symbol val="none"/>
          </c:marker>
          <c:val>
            <c:numRef>
              <c:f>Sheet1!$C$96:$D$96</c:f>
              <c:numCache>
                <c:formatCode>0.00</c:formatCode>
                <c:ptCount val="2"/>
                <c:pt idx="0">
                  <c:v>23.8</c:v>
                </c:pt>
                <c:pt idx="1">
                  <c:v>1.68</c:v>
                </c:pt>
              </c:numCache>
            </c:numRef>
          </c:val>
          <c:smooth val="0"/>
          <c:extLst>
            <c:ext xmlns:c16="http://schemas.microsoft.com/office/drawing/2014/chart" uri="{C3380CC4-5D6E-409C-BE32-E72D297353CC}">
              <c16:uniqueId val="{0000005E-207B-FC48-A741-078B55DA3121}"/>
            </c:ext>
          </c:extLst>
        </c:ser>
        <c:ser>
          <c:idx val="95"/>
          <c:order val="95"/>
          <c:spPr>
            <a:ln w="19050" cap="rnd">
              <a:solidFill>
                <a:schemeClr val="accent1">
                  <a:tint val="90000"/>
                </a:schemeClr>
              </a:solidFill>
              <a:round/>
            </a:ln>
            <a:effectLst/>
          </c:spPr>
          <c:marker>
            <c:symbol val="none"/>
          </c:marker>
          <c:val>
            <c:numRef>
              <c:f>Sheet1!$C$97:$D$97</c:f>
              <c:numCache>
                <c:formatCode>0.00</c:formatCode>
                <c:ptCount val="2"/>
                <c:pt idx="0">
                  <c:v>12.18</c:v>
                </c:pt>
                <c:pt idx="1">
                  <c:v>5.31</c:v>
                </c:pt>
              </c:numCache>
            </c:numRef>
          </c:val>
          <c:smooth val="0"/>
          <c:extLst>
            <c:ext xmlns:c16="http://schemas.microsoft.com/office/drawing/2014/chart" uri="{C3380CC4-5D6E-409C-BE32-E72D297353CC}">
              <c16:uniqueId val="{0000005F-207B-FC48-A741-078B55DA3121}"/>
            </c:ext>
          </c:extLst>
        </c:ser>
        <c:ser>
          <c:idx val="96"/>
          <c:order val="96"/>
          <c:spPr>
            <a:ln w="19050" cap="rnd">
              <a:solidFill>
                <a:schemeClr val="accent1">
                  <a:tint val="89000"/>
                </a:schemeClr>
              </a:solidFill>
              <a:round/>
            </a:ln>
            <a:effectLst/>
          </c:spPr>
          <c:marker>
            <c:symbol val="none"/>
          </c:marker>
          <c:val>
            <c:numRef>
              <c:f>Sheet1!$C$98:$D$98</c:f>
              <c:numCache>
                <c:formatCode>0.00</c:formatCode>
                <c:ptCount val="2"/>
                <c:pt idx="0">
                  <c:v>29.33</c:v>
                </c:pt>
                <c:pt idx="1">
                  <c:v>1.52</c:v>
                </c:pt>
              </c:numCache>
            </c:numRef>
          </c:val>
          <c:smooth val="0"/>
          <c:extLst>
            <c:ext xmlns:c16="http://schemas.microsoft.com/office/drawing/2014/chart" uri="{C3380CC4-5D6E-409C-BE32-E72D297353CC}">
              <c16:uniqueId val="{00000060-207B-FC48-A741-078B55DA3121}"/>
            </c:ext>
          </c:extLst>
        </c:ser>
        <c:ser>
          <c:idx val="97"/>
          <c:order val="97"/>
          <c:spPr>
            <a:ln w="19050" cap="rnd">
              <a:solidFill>
                <a:schemeClr val="accent1">
                  <a:tint val="88000"/>
                </a:schemeClr>
              </a:solidFill>
              <a:round/>
            </a:ln>
            <a:effectLst/>
          </c:spPr>
          <c:marker>
            <c:symbol val="none"/>
          </c:marker>
          <c:val>
            <c:numRef>
              <c:f>Sheet1!$C$99:$D$99</c:f>
              <c:numCache>
                <c:formatCode>0.00</c:formatCode>
                <c:ptCount val="2"/>
                <c:pt idx="0">
                  <c:v>38</c:v>
                </c:pt>
                <c:pt idx="1">
                  <c:v>4.6100000000000003</c:v>
                </c:pt>
              </c:numCache>
            </c:numRef>
          </c:val>
          <c:smooth val="0"/>
          <c:extLst>
            <c:ext xmlns:c16="http://schemas.microsoft.com/office/drawing/2014/chart" uri="{C3380CC4-5D6E-409C-BE32-E72D297353CC}">
              <c16:uniqueId val="{00000061-207B-FC48-A741-078B55DA3121}"/>
            </c:ext>
          </c:extLst>
        </c:ser>
        <c:ser>
          <c:idx val="98"/>
          <c:order val="98"/>
          <c:spPr>
            <a:ln w="19050" cap="rnd">
              <a:solidFill>
                <a:schemeClr val="accent1">
                  <a:tint val="88000"/>
                </a:schemeClr>
              </a:solidFill>
              <a:round/>
            </a:ln>
            <a:effectLst/>
          </c:spPr>
          <c:marker>
            <c:symbol val="none"/>
          </c:marker>
          <c:val>
            <c:numRef>
              <c:f>Sheet1!$C$100:$D$100</c:f>
              <c:numCache>
                <c:formatCode>0.00</c:formatCode>
                <c:ptCount val="2"/>
                <c:pt idx="0">
                  <c:v>19.5</c:v>
                </c:pt>
                <c:pt idx="1">
                  <c:v>5.13</c:v>
                </c:pt>
              </c:numCache>
            </c:numRef>
          </c:val>
          <c:smooth val="0"/>
          <c:extLst>
            <c:ext xmlns:c16="http://schemas.microsoft.com/office/drawing/2014/chart" uri="{C3380CC4-5D6E-409C-BE32-E72D297353CC}">
              <c16:uniqueId val="{00000062-207B-FC48-A741-078B55DA3121}"/>
            </c:ext>
          </c:extLst>
        </c:ser>
        <c:ser>
          <c:idx val="99"/>
          <c:order val="99"/>
          <c:spPr>
            <a:ln w="19050" cap="rnd">
              <a:solidFill>
                <a:schemeClr val="accent1">
                  <a:tint val="87000"/>
                </a:schemeClr>
              </a:solidFill>
              <a:round/>
            </a:ln>
            <a:effectLst/>
          </c:spPr>
          <c:marker>
            <c:symbol val="none"/>
          </c:marker>
          <c:val>
            <c:numRef>
              <c:f>Sheet1!$C$101:$D$101</c:f>
              <c:numCache>
                <c:formatCode>0.00</c:formatCode>
                <c:ptCount val="2"/>
                <c:pt idx="0">
                  <c:v>25.33</c:v>
                </c:pt>
                <c:pt idx="1">
                  <c:v>7.89</c:v>
                </c:pt>
              </c:numCache>
            </c:numRef>
          </c:val>
          <c:smooth val="0"/>
          <c:extLst>
            <c:ext xmlns:c16="http://schemas.microsoft.com/office/drawing/2014/chart" uri="{C3380CC4-5D6E-409C-BE32-E72D297353CC}">
              <c16:uniqueId val="{00000063-207B-FC48-A741-078B55DA3121}"/>
            </c:ext>
          </c:extLst>
        </c:ser>
        <c:ser>
          <c:idx val="100"/>
          <c:order val="100"/>
          <c:spPr>
            <a:ln w="19050" cap="rnd">
              <a:solidFill>
                <a:schemeClr val="accent1">
                  <a:tint val="86000"/>
                </a:schemeClr>
              </a:solidFill>
              <a:round/>
            </a:ln>
            <a:effectLst/>
          </c:spPr>
          <c:marker>
            <c:symbol val="none"/>
          </c:marker>
          <c:val>
            <c:numRef>
              <c:f>Sheet1!$C$102:$D$102</c:f>
              <c:numCache>
                <c:formatCode>0.00</c:formatCode>
                <c:ptCount val="2"/>
                <c:pt idx="0">
                  <c:v>38</c:v>
                </c:pt>
                <c:pt idx="1">
                  <c:v>1.75</c:v>
                </c:pt>
              </c:numCache>
            </c:numRef>
          </c:val>
          <c:smooth val="0"/>
          <c:extLst>
            <c:ext xmlns:c16="http://schemas.microsoft.com/office/drawing/2014/chart" uri="{C3380CC4-5D6E-409C-BE32-E72D297353CC}">
              <c16:uniqueId val="{00000064-207B-FC48-A741-078B55DA3121}"/>
            </c:ext>
          </c:extLst>
        </c:ser>
        <c:ser>
          <c:idx val="101"/>
          <c:order val="101"/>
          <c:spPr>
            <a:ln w="19050" cap="rnd">
              <a:solidFill>
                <a:schemeClr val="accent1">
                  <a:tint val="85000"/>
                </a:schemeClr>
              </a:solidFill>
              <a:round/>
            </a:ln>
            <a:effectLst/>
          </c:spPr>
          <c:marker>
            <c:symbol val="none"/>
          </c:marker>
          <c:val>
            <c:numRef>
              <c:f>Sheet1!$C$103:$D$103</c:f>
              <c:numCache>
                <c:formatCode>0.00</c:formatCode>
                <c:ptCount val="2"/>
                <c:pt idx="0">
                  <c:v>22</c:v>
                </c:pt>
                <c:pt idx="1">
                  <c:v>0</c:v>
                </c:pt>
              </c:numCache>
            </c:numRef>
          </c:val>
          <c:smooth val="0"/>
          <c:extLst>
            <c:ext xmlns:c16="http://schemas.microsoft.com/office/drawing/2014/chart" uri="{C3380CC4-5D6E-409C-BE32-E72D297353CC}">
              <c16:uniqueId val="{00000065-207B-FC48-A741-078B55DA3121}"/>
            </c:ext>
          </c:extLst>
        </c:ser>
        <c:ser>
          <c:idx val="102"/>
          <c:order val="102"/>
          <c:spPr>
            <a:ln w="19050" cap="rnd">
              <a:solidFill>
                <a:schemeClr val="accent1">
                  <a:tint val="84000"/>
                </a:schemeClr>
              </a:solidFill>
              <a:round/>
            </a:ln>
            <a:effectLst/>
          </c:spPr>
          <c:marker>
            <c:symbol val="none"/>
          </c:marker>
          <c:val>
            <c:numRef>
              <c:f>Sheet1!$C$104:$D$104</c:f>
              <c:numCache>
                <c:formatCode>0.00</c:formatCode>
                <c:ptCount val="2"/>
                <c:pt idx="0">
                  <c:v>60</c:v>
                </c:pt>
                <c:pt idx="1">
                  <c:v>0</c:v>
                </c:pt>
              </c:numCache>
            </c:numRef>
          </c:val>
          <c:smooth val="0"/>
          <c:extLst>
            <c:ext xmlns:c16="http://schemas.microsoft.com/office/drawing/2014/chart" uri="{C3380CC4-5D6E-409C-BE32-E72D297353CC}">
              <c16:uniqueId val="{00000066-207B-FC48-A741-078B55DA3121}"/>
            </c:ext>
          </c:extLst>
        </c:ser>
        <c:ser>
          <c:idx val="103"/>
          <c:order val="103"/>
          <c:spPr>
            <a:ln w="19050" cap="rnd">
              <a:solidFill>
                <a:schemeClr val="accent1">
                  <a:tint val="83000"/>
                </a:schemeClr>
              </a:solidFill>
              <a:round/>
            </a:ln>
            <a:effectLst/>
          </c:spPr>
          <c:marker>
            <c:symbol val="none"/>
          </c:marker>
          <c:val>
            <c:numRef>
              <c:f>Sheet1!$C$105:$D$105</c:f>
              <c:numCache>
                <c:formatCode>0.00</c:formatCode>
                <c:ptCount val="2"/>
                <c:pt idx="0">
                  <c:v>10.9</c:v>
                </c:pt>
                <c:pt idx="1">
                  <c:v>1.83</c:v>
                </c:pt>
              </c:numCache>
            </c:numRef>
          </c:val>
          <c:smooth val="0"/>
          <c:extLst>
            <c:ext xmlns:c16="http://schemas.microsoft.com/office/drawing/2014/chart" uri="{C3380CC4-5D6E-409C-BE32-E72D297353CC}">
              <c16:uniqueId val="{00000067-207B-FC48-A741-078B55DA3121}"/>
            </c:ext>
          </c:extLst>
        </c:ser>
        <c:ser>
          <c:idx val="104"/>
          <c:order val="104"/>
          <c:spPr>
            <a:ln w="19050" cap="rnd">
              <a:solidFill>
                <a:schemeClr val="accent1">
                  <a:tint val="82000"/>
                </a:schemeClr>
              </a:solidFill>
              <a:round/>
            </a:ln>
            <a:effectLst/>
          </c:spPr>
          <c:marker>
            <c:symbol val="none"/>
          </c:marker>
          <c:val>
            <c:numRef>
              <c:f>Sheet1!$C$106:$D$106</c:f>
              <c:numCache>
                <c:formatCode>0.00</c:formatCode>
                <c:ptCount val="2"/>
                <c:pt idx="0">
                  <c:v>59</c:v>
                </c:pt>
                <c:pt idx="1">
                  <c:v>6.78</c:v>
                </c:pt>
              </c:numCache>
            </c:numRef>
          </c:val>
          <c:smooth val="0"/>
          <c:extLst>
            <c:ext xmlns:c16="http://schemas.microsoft.com/office/drawing/2014/chart" uri="{C3380CC4-5D6E-409C-BE32-E72D297353CC}">
              <c16:uniqueId val="{00000068-207B-FC48-A741-078B55DA3121}"/>
            </c:ext>
          </c:extLst>
        </c:ser>
        <c:ser>
          <c:idx val="105"/>
          <c:order val="105"/>
          <c:spPr>
            <a:ln w="19050" cap="rnd">
              <a:solidFill>
                <a:schemeClr val="accent1">
                  <a:tint val="82000"/>
                </a:schemeClr>
              </a:solidFill>
              <a:round/>
            </a:ln>
            <a:effectLst/>
          </c:spPr>
          <c:marker>
            <c:symbol val="none"/>
          </c:marker>
          <c:val>
            <c:numRef>
              <c:f>Sheet1!$C$107:$D$107</c:f>
              <c:numCache>
                <c:formatCode>0.00</c:formatCode>
                <c:ptCount val="2"/>
                <c:pt idx="0">
                  <c:v>12.83</c:v>
                </c:pt>
                <c:pt idx="1">
                  <c:v>6.49</c:v>
                </c:pt>
              </c:numCache>
            </c:numRef>
          </c:val>
          <c:smooth val="0"/>
          <c:extLst>
            <c:ext xmlns:c16="http://schemas.microsoft.com/office/drawing/2014/chart" uri="{C3380CC4-5D6E-409C-BE32-E72D297353CC}">
              <c16:uniqueId val="{00000069-207B-FC48-A741-078B55DA3121}"/>
            </c:ext>
          </c:extLst>
        </c:ser>
        <c:ser>
          <c:idx val="106"/>
          <c:order val="106"/>
          <c:spPr>
            <a:ln w="19050" cap="rnd">
              <a:solidFill>
                <a:schemeClr val="accent1">
                  <a:tint val="81000"/>
                </a:schemeClr>
              </a:solidFill>
              <a:round/>
            </a:ln>
            <a:effectLst/>
          </c:spPr>
          <c:marker>
            <c:symbol val="none"/>
          </c:marker>
          <c:val>
            <c:numRef>
              <c:f>Sheet1!$C$108:$D$108</c:f>
              <c:numCache>
                <c:formatCode>0.00</c:formatCode>
                <c:ptCount val="2"/>
                <c:pt idx="0">
                  <c:v>21</c:v>
                </c:pt>
                <c:pt idx="1">
                  <c:v>1.59</c:v>
                </c:pt>
              </c:numCache>
            </c:numRef>
          </c:val>
          <c:smooth val="0"/>
          <c:extLst>
            <c:ext xmlns:c16="http://schemas.microsoft.com/office/drawing/2014/chart" uri="{C3380CC4-5D6E-409C-BE32-E72D297353CC}">
              <c16:uniqueId val="{0000006A-207B-FC48-A741-078B55DA3121}"/>
            </c:ext>
          </c:extLst>
        </c:ser>
        <c:ser>
          <c:idx val="107"/>
          <c:order val="107"/>
          <c:spPr>
            <a:ln w="19050" cap="rnd">
              <a:solidFill>
                <a:schemeClr val="accent1">
                  <a:tint val="80000"/>
                </a:schemeClr>
              </a:solidFill>
              <a:round/>
            </a:ln>
            <a:effectLst/>
          </c:spPr>
          <c:marker>
            <c:symbol val="none"/>
          </c:marker>
          <c:val>
            <c:numRef>
              <c:f>Sheet1!$C$109:$D$109</c:f>
              <c:numCache>
                <c:formatCode>0.00</c:formatCode>
                <c:ptCount val="2"/>
                <c:pt idx="0">
                  <c:v>47</c:v>
                </c:pt>
                <c:pt idx="1">
                  <c:v>4.26</c:v>
                </c:pt>
              </c:numCache>
            </c:numRef>
          </c:val>
          <c:smooth val="0"/>
          <c:extLst>
            <c:ext xmlns:c16="http://schemas.microsoft.com/office/drawing/2014/chart" uri="{C3380CC4-5D6E-409C-BE32-E72D297353CC}">
              <c16:uniqueId val="{0000006B-207B-FC48-A741-078B55DA3121}"/>
            </c:ext>
          </c:extLst>
        </c:ser>
        <c:ser>
          <c:idx val="108"/>
          <c:order val="108"/>
          <c:spPr>
            <a:ln w="19050" cap="rnd">
              <a:solidFill>
                <a:schemeClr val="accent1">
                  <a:tint val="79000"/>
                </a:schemeClr>
              </a:solidFill>
              <a:round/>
            </a:ln>
            <a:effectLst/>
          </c:spPr>
          <c:marker>
            <c:symbol val="none"/>
          </c:marker>
          <c:val>
            <c:numRef>
              <c:f>Sheet1!$C$110:$D$110</c:f>
              <c:numCache>
                <c:formatCode>0.00</c:formatCode>
                <c:ptCount val="2"/>
                <c:pt idx="0">
                  <c:v>14.86</c:v>
                </c:pt>
                <c:pt idx="1">
                  <c:v>7.69</c:v>
                </c:pt>
              </c:numCache>
            </c:numRef>
          </c:val>
          <c:smooth val="0"/>
          <c:extLst>
            <c:ext xmlns:c16="http://schemas.microsoft.com/office/drawing/2014/chart" uri="{C3380CC4-5D6E-409C-BE32-E72D297353CC}">
              <c16:uniqueId val="{0000006C-207B-FC48-A741-078B55DA3121}"/>
            </c:ext>
          </c:extLst>
        </c:ser>
        <c:ser>
          <c:idx val="109"/>
          <c:order val="109"/>
          <c:spPr>
            <a:ln w="19050" cap="rnd">
              <a:solidFill>
                <a:schemeClr val="accent1">
                  <a:tint val="78000"/>
                </a:schemeClr>
              </a:solidFill>
              <a:round/>
            </a:ln>
            <a:effectLst/>
          </c:spPr>
          <c:marker>
            <c:symbol val="none"/>
          </c:marker>
          <c:val>
            <c:numRef>
              <c:f>Sheet1!$C$111:$D$111</c:f>
              <c:numCache>
                <c:formatCode>0.00</c:formatCode>
                <c:ptCount val="2"/>
                <c:pt idx="0">
                  <c:v>21.89</c:v>
                </c:pt>
                <c:pt idx="1">
                  <c:v>4.0599999999999996</c:v>
                </c:pt>
              </c:numCache>
            </c:numRef>
          </c:val>
          <c:smooth val="0"/>
          <c:extLst>
            <c:ext xmlns:c16="http://schemas.microsoft.com/office/drawing/2014/chart" uri="{C3380CC4-5D6E-409C-BE32-E72D297353CC}">
              <c16:uniqueId val="{0000006D-207B-FC48-A741-078B55DA3121}"/>
            </c:ext>
          </c:extLst>
        </c:ser>
        <c:ser>
          <c:idx val="110"/>
          <c:order val="110"/>
          <c:spPr>
            <a:ln w="19050" cap="rnd">
              <a:solidFill>
                <a:schemeClr val="accent1">
                  <a:tint val="77000"/>
                </a:schemeClr>
              </a:solidFill>
              <a:round/>
            </a:ln>
            <a:effectLst/>
          </c:spPr>
          <c:marker>
            <c:symbol val="none"/>
          </c:marker>
          <c:val>
            <c:numRef>
              <c:f>Sheet1!$C$112:$D$112</c:f>
              <c:numCache>
                <c:formatCode>0.00</c:formatCode>
                <c:ptCount val="2"/>
                <c:pt idx="0">
                  <c:v>41</c:v>
                </c:pt>
                <c:pt idx="1">
                  <c:v>3.66</c:v>
                </c:pt>
              </c:numCache>
            </c:numRef>
          </c:val>
          <c:smooth val="0"/>
          <c:extLst>
            <c:ext xmlns:c16="http://schemas.microsoft.com/office/drawing/2014/chart" uri="{C3380CC4-5D6E-409C-BE32-E72D297353CC}">
              <c16:uniqueId val="{0000006E-207B-FC48-A741-078B55DA3121}"/>
            </c:ext>
          </c:extLst>
        </c:ser>
        <c:ser>
          <c:idx val="111"/>
          <c:order val="111"/>
          <c:spPr>
            <a:ln w="19050" cap="rnd">
              <a:solidFill>
                <a:schemeClr val="accent1">
                  <a:tint val="77000"/>
                </a:schemeClr>
              </a:solidFill>
              <a:round/>
            </a:ln>
            <a:effectLst/>
          </c:spPr>
          <c:marker>
            <c:symbol val="none"/>
          </c:marker>
          <c:val>
            <c:numRef>
              <c:f>Sheet1!$C$113:$D$113</c:f>
              <c:numCache>
                <c:formatCode>0.00</c:formatCode>
                <c:ptCount val="2"/>
                <c:pt idx="0">
                  <c:v>21.5</c:v>
                </c:pt>
                <c:pt idx="1">
                  <c:v>1.1599999999999999</c:v>
                </c:pt>
              </c:numCache>
            </c:numRef>
          </c:val>
          <c:smooth val="0"/>
          <c:extLst>
            <c:ext xmlns:c16="http://schemas.microsoft.com/office/drawing/2014/chart" uri="{C3380CC4-5D6E-409C-BE32-E72D297353CC}">
              <c16:uniqueId val="{0000006F-207B-FC48-A741-078B55DA3121}"/>
            </c:ext>
          </c:extLst>
        </c:ser>
        <c:ser>
          <c:idx val="112"/>
          <c:order val="112"/>
          <c:spPr>
            <a:ln w="19050" cap="rnd">
              <a:solidFill>
                <a:schemeClr val="accent1">
                  <a:tint val="76000"/>
                </a:schemeClr>
              </a:solidFill>
              <a:round/>
            </a:ln>
            <a:effectLst/>
          </c:spPr>
          <c:marker>
            <c:symbol val="none"/>
          </c:marker>
          <c:val>
            <c:numRef>
              <c:f>Sheet1!$C$114:$D$114</c:f>
              <c:numCache>
                <c:formatCode>0.00</c:formatCode>
                <c:ptCount val="2"/>
                <c:pt idx="0">
                  <c:v>39.67</c:v>
                </c:pt>
                <c:pt idx="1">
                  <c:v>1.26</c:v>
                </c:pt>
              </c:numCache>
            </c:numRef>
          </c:val>
          <c:smooth val="0"/>
          <c:extLst>
            <c:ext xmlns:c16="http://schemas.microsoft.com/office/drawing/2014/chart" uri="{C3380CC4-5D6E-409C-BE32-E72D297353CC}">
              <c16:uniqueId val="{00000070-207B-FC48-A741-078B55DA3121}"/>
            </c:ext>
          </c:extLst>
        </c:ser>
        <c:ser>
          <c:idx val="113"/>
          <c:order val="113"/>
          <c:spPr>
            <a:ln w="19050" cap="rnd">
              <a:solidFill>
                <a:schemeClr val="accent1">
                  <a:tint val="75000"/>
                </a:schemeClr>
              </a:solidFill>
              <a:round/>
            </a:ln>
            <a:effectLst/>
          </c:spPr>
          <c:marker>
            <c:symbol val="none"/>
          </c:marker>
          <c:val>
            <c:numRef>
              <c:f>Sheet1!$C$115:$D$115</c:f>
              <c:numCache>
                <c:formatCode>0.00</c:formatCode>
                <c:ptCount val="2"/>
                <c:pt idx="0">
                  <c:v>30.14</c:v>
                </c:pt>
                <c:pt idx="1">
                  <c:v>1.9</c:v>
                </c:pt>
              </c:numCache>
            </c:numRef>
          </c:val>
          <c:smooth val="0"/>
          <c:extLst>
            <c:ext xmlns:c16="http://schemas.microsoft.com/office/drawing/2014/chart" uri="{C3380CC4-5D6E-409C-BE32-E72D297353CC}">
              <c16:uniqueId val="{00000071-207B-FC48-A741-078B55DA3121}"/>
            </c:ext>
          </c:extLst>
        </c:ser>
        <c:ser>
          <c:idx val="114"/>
          <c:order val="114"/>
          <c:spPr>
            <a:ln w="19050" cap="rnd">
              <a:solidFill>
                <a:schemeClr val="accent1">
                  <a:tint val="74000"/>
                </a:schemeClr>
              </a:solidFill>
              <a:round/>
            </a:ln>
            <a:effectLst/>
          </c:spPr>
          <c:marker>
            <c:symbol val="none"/>
          </c:marker>
          <c:val>
            <c:numRef>
              <c:f>Sheet1!$C$116:$D$116</c:f>
              <c:numCache>
                <c:formatCode>0.00</c:formatCode>
                <c:ptCount val="2"/>
                <c:pt idx="0">
                  <c:v>20.8</c:v>
                </c:pt>
                <c:pt idx="1">
                  <c:v>4.8099999999999996</c:v>
                </c:pt>
              </c:numCache>
            </c:numRef>
          </c:val>
          <c:smooth val="0"/>
          <c:extLst>
            <c:ext xmlns:c16="http://schemas.microsoft.com/office/drawing/2014/chart" uri="{C3380CC4-5D6E-409C-BE32-E72D297353CC}">
              <c16:uniqueId val="{00000072-207B-FC48-A741-078B55DA3121}"/>
            </c:ext>
          </c:extLst>
        </c:ser>
        <c:ser>
          <c:idx val="115"/>
          <c:order val="115"/>
          <c:spPr>
            <a:ln w="19050" cap="rnd">
              <a:solidFill>
                <a:schemeClr val="accent1">
                  <a:tint val="73000"/>
                </a:schemeClr>
              </a:solidFill>
              <a:round/>
            </a:ln>
            <a:effectLst/>
          </c:spPr>
          <c:marker>
            <c:symbol val="none"/>
          </c:marker>
          <c:val>
            <c:numRef>
              <c:f>Sheet1!$C$117:$D$117</c:f>
              <c:numCache>
                <c:formatCode>0.00</c:formatCode>
                <c:ptCount val="2"/>
                <c:pt idx="0">
                  <c:v>8</c:v>
                </c:pt>
                <c:pt idx="1">
                  <c:v>12.5</c:v>
                </c:pt>
              </c:numCache>
            </c:numRef>
          </c:val>
          <c:smooth val="0"/>
          <c:extLst>
            <c:ext xmlns:c16="http://schemas.microsoft.com/office/drawing/2014/chart" uri="{C3380CC4-5D6E-409C-BE32-E72D297353CC}">
              <c16:uniqueId val="{00000073-207B-FC48-A741-078B55DA3121}"/>
            </c:ext>
          </c:extLst>
        </c:ser>
        <c:ser>
          <c:idx val="116"/>
          <c:order val="116"/>
          <c:spPr>
            <a:ln w="19050" cap="rnd">
              <a:solidFill>
                <a:schemeClr val="accent1">
                  <a:tint val="72000"/>
                </a:schemeClr>
              </a:solidFill>
              <a:round/>
            </a:ln>
            <a:effectLst/>
          </c:spPr>
          <c:marker>
            <c:symbol val="none"/>
          </c:marker>
          <c:val>
            <c:numRef>
              <c:f>Sheet1!$C$118:$D$118</c:f>
              <c:numCache>
                <c:formatCode>0.00</c:formatCode>
                <c:ptCount val="2"/>
                <c:pt idx="0">
                  <c:v>18.71</c:v>
                </c:pt>
                <c:pt idx="1">
                  <c:v>2.29</c:v>
                </c:pt>
              </c:numCache>
            </c:numRef>
          </c:val>
          <c:smooth val="0"/>
          <c:extLst>
            <c:ext xmlns:c16="http://schemas.microsoft.com/office/drawing/2014/chart" uri="{C3380CC4-5D6E-409C-BE32-E72D297353CC}">
              <c16:uniqueId val="{00000074-207B-FC48-A741-078B55DA3121}"/>
            </c:ext>
          </c:extLst>
        </c:ser>
        <c:ser>
          <c:idx val="117"/>
          <c:order val="117"/>
          <c:spPr>
            <a:ln w="19050" cap="rnd">
              <a:solidFill>
                <a:schemeClr val="accent1">
                  <a:tint val="72000"/>
                </a:schemeClr>
              </a:solidFill>
              <a:round/>
            </a:ln>
            <a:effectLst/>
          </c:spPr>
          <c:marker>
            <c:symbol val="none"/>
          </c:marker>
          <c:val>
            <c:numRef>
              <c:f>Sheet1!$C$119:$D$119</c:f>
              <c:numCache>
                <c:formatCode>0.00</c:formatCode>
                <c:ptCount val="2"/>
                <c:pt idx="0">
                  <c:v>16.2</c:v>
                </c:pt>
                <c:pt idx="1">
                  <c:v>2.4700000000000002</c:v>
                </c:pt>
              </c:numCache>
            </c:numRef>
          </c:val>
          <c:smooth val="0"/>
          <c:extLst>
            <c:ext xmlns:c16="http://schemas.microsoft.com/office/drawing/2014/chart" uri="{C3380CC4-5D6E-409C-BE32-E72D297353CC}">
              <c16:uniqueId val="{00000075-207B-FC48-A741-078B55DA3121}"/>
            </c:ext>
          </c:extLst>
        </c:ser>
        <c:ser>
          <c:idx val="118"/>
          <c:order val="118"/>
          <c:spPr>
            <a:ln w="19050" cap="rnd">
              <a:solidFill>
                <a:schemeClr val="accent1">
                  <a:tint val="71000"/>
                </a:schemeClr>
              </a:solidFill>
              <a:round/>
            </a:ln>
            <a:effectLst/>
          </c:spPr>
          <c:marker>
            <c:symbol val="none"/>
          </c:marker>
          <c:val>
            <c:numRef>
              <c:f>Sheet1!$C$120:$D$120</c:f>
              <c:numCache>
                <c:formatCode>0.00</c:formatCode>
                <c:ptCount val="2"/>
                <c:pt idx="0">
                  <c:v>26.5</c:v>
                </c:pt>
                <c:pt idx="1">
                  <c:v>1.65</c:v>
                </c:pt>
              </c:numCache>
            </c:numRef>
          </c:val>
          <c:smooth val="0"/>
          <c:extLst>
            <c:ext xmlns:c16="http://schemas.microsoft.com/office/drawing/2014/chart" uri="{C3380CC4-5D6E-409C-BE32-E72D297353CC}">
              <c16:uniqueId val="{00000076-207B-FC48-A741-078B55DA3121}"/>
            </c:ext>
          </c:extLst>
        </c:ser>
        <c:ser>
          <c:idx val="119"/>
          <c:order val="119"/>
          <c:spPr>
            <a:ln w="19050" cap="rnd">
              <a:solidFill>
                <a:schemeClr val="accent1">
                  <a:tint val="70000"/>
                </a:schemeClr>
              </a:solidFill>
              <a:round/>
            </a:ln>
            <a:effectLst/>
          </c:spPr>
          <c:marker>
            <c:symbol val="none"/>
          </c:marker>
          <c:val>
            <c:numRef>
              <c:f>Sheet1!$C$121:$D$121</c:f>
              <c:numCache>
                <c:formatCode>0.00</c:formatCode>
                <c:ptCount val="2"/>
                <c:pt idx="0">
                  <c:v>23.06</c:v>
                </c:pt>
                <c:pt idx="1">
                  <c:v>1.08</c:v>
                </c:pt>
              </c:numCache>
            </c:numRef>
          </c:val>
          <c:smooth val="0"/>
          <c:extLst>
            <c:ext xmlns:c16="http://schemas.microsoft.com/office/drawing/2014/chart" uri="{C3380CC4-5D6E-409C-BE32-E72D297353CC}">
              <c16:uniqueId val="{00000077-207B-FC48-A741-078B55DA3121}"/>
            </c:ext>
          </c:extLst>
        </c:ser>
        <c:ser>
          <c:idx val="120"/>
          <c:order val="120"/>
          <c:spPr>
            <a:ln w="19050" cap="rnd">
              <a:solidFill>
                <a:schemeClr val="accent1">
                  <a:tint val="69000"/>
                </a:schemeClr>
              </a:solidFill>
              <a:round/>
            </a:ln>
            <a:effectLst/>
          </c:spPr>
          <c:marker>
            <c:symbol val="none"/>
          </c:marker>
          <c:val>
            <c:numRef>
              <c:f>Sheet1!$C$122:$D$122</c:f>
              <c:numCache>
                <c:formatCode>0.00</c:formatCode>
                <c:ptCount val="2"/>
                <c:pt idx="0">
                  <c:v>10</c:v>
                </c:pt>
                <c:pt idx="1">
                  <c:v>5</c:v>
                </c:pt>
              </c:numCache>
            </c:numRef>
          </c:val>
          <c:smooth val="0"/>
          <c:extLst>
            <c:ext xmlns:c16="http://schemas.microsoft.com/office/drawing/2014/chart" uri="{C3380CC4-5D6E-409C-BE32-E72D297353CC}">
              <c16:uniqueId val="{00000078-207B-FC48-A741-078B55DA3121}"/>
            </c:ext>
          </c:extLst>
        </c:ser>
        <c:ser>
          <c:idx val="121"/>
          <c:order val="121"/>
          <c:spPr>
            <a:ln w="19050" cap="rnd">
              <a:solidFill>
                <a:schemeClr val="accent1">
                  <a:tint val="68000"/>
                </a:schemeClr>
              </a:solidFill>
              <a:round/>
            </a:ln>
            <a:effectLst/>
          </c:spPr>
          <c:marker>
            <c:symbol val="none"/>
          </c:marker>
          <c:val>
            <c:numRef>
              <c:f>Sheet1!$C$123:$D$123</c:f>
              <c:numCache>
                <c:formatCode>0.00</c:formatCode>
                <c:ptCount val="2"/>
                <c:pt idx="0">
                  <c:v>18.309999999999999</c:v>
                </c:pt>
                <c:pt idx="1">
                  <c:v>6.14</c:v>
                </c:pt>
              </c:numCache>
            </c:numRef>
          </c:val>
          <c:smooth val="0"/>
          <c:extLst>
            <c:ext xmlns:c16="http://schemas.microsoft.com/office/drawing/2014/chart" uri="{C3380CC4-5D6E-409C-BE32-E72D297353CC}">
              <c16:uniqueId val="{00000079-207B-FC48-A741-078B55DA3121}"/>
            </c:ext>
          </c:extLst>
        </c:ser>
        <c:ser>
          <c:idx val="122"/>
          <c:order val="122"/>
          <c:spPr>
            <a:ln w="19050" cap="rnd">
              <a:solidFill>
                <a:schemeClr val="accent1">
                  <a:tint val="67000"/>
                </a:schemeClr>
              </a:solidFill>
              <a:round/>
            </a:ln>
            <a:effectLst/>
          </c:spPr>
          <c:marker>
            <c:symbol val="none"/>
          </c:marker>
          <c:val>
            <c:numRef>
              <c:f>Sheet1!$C$124:$D$124</c:f>
              <c:numCache>
                <c:formatCode>0.00</c:formatCode>
                <c:ptCount val="2"/>
                <c:pt idx="0">
                  <c:v>14.22</c:v>
                </c:pt>
                <c:pt idx="1">
                  <c:v>5.47</c:v>
                </c:pt>
              </c:numCache>
            </c:numRef>
          </c:val>
          <c:smooth val="0"/>
          <c:extLst>
            <c:ext xmlns:c16="http://schemas.microsoft.com/office/drawing/2014/chart" uri="{C3380CC4-5D6E-409C-BE32-E72D297353CC}">
              <c16:uniqueId val="{0000007A-207B-FC48-A741-078B55DA3121}"/>
            </c:ext>
          </c:extLst>
        </c:ser>
        <c:ser>
          <c:idx val="123"/>
          <c:order val="123"/>
          <c:spPr>
            <a:ln w="19050" cap="rnd">
              <a:solidFill>
                <a:schemeClr val="accent1">
                  <a:tint val="67000"/>
                </a:schemeClr>
              </a:solidFill>
              <a:round/>
            </a:ln>
            <a:effectLst/>
          </c:spPr>
          <c:marker>
            <c:symbol val="none"/>
          </c:marker>
          <c:val>
            <c:numRef>
              <c:f>Sheet1!$C$125:$D$125</c:f>
              <c:numCache>
                <c:formatCode>0.00</c:formatCode>
                <c:ptCount val="2"/>
                <c:pt idx="0">
                  <c:v>21.36</c:v>
                </c:pt>
                <c:pt idx="1">
                  <c:v>3.34</c:v>
                </c:pt>
              </c:numCache>
            </c:numRef>
          </c:val>
          <c:smooth val="0"/>
          <c:extLst>
            <c:ext xmlns:c16="http://schemas.microsoft.com/office/drawing/2014/chart" uri="{C3380CC4-5D6E-409C-BE32-E72D297353CC}">
              <c16:uniqueId val="{0000007B-207B-FC48-A741-078B55DA3121}"/>
            </c:ext>
          </c:extLst>
        </c:ser>
        <c:ser>
          <c:idx val="124"/>
          <c:order val="124"/>
          <c:spPr>
            <a:ln w="19050" cap="rnd">
              <a:solidFill>
                <a:schemeClr val="accent1">
                  <a:tint val="66000"/>
                </a:schemeClr>
              </a:solidFill>
              <a:round/>
            </a:ln>
            <a:effectLst/>
          </c:spPr>
          <c:marker>
            <c:symbol val="none"/>
          </c:marker>
          <c:val>
            <c:numRef>
              <c:f>Sheet1!$C$126:$D$126</c:f>
              <c:numCache>
                <c:formatCode>0.00</c:formatCode>
                <c:ptCount val="2"/>
                <c:pt idx="0">
                  <c:v>19.2</c:v>
                </c:pt>
                <c:pt idx="1">
                  <c:v>7.29</c:v>
                </c:pt>
              </c:numCache>
            </c:numRef>
          </c:val>
          <c:smooth val="0"/>
          <c:extLst>
            <c:ext xmlns:c16="http://schemas.microsoft.com/office/drawing/2014/chart" uri="{C3380CC4-5D6E-409C-BE32-E72D297353CC}">
              <c16:uniqueId val="{0000007C-207B-FC48-A741-078B55DA3121}"/>
            </c:ext>
          </c:extLst>
        </c:ser>
        <c:ser>
          <c:idx val="125"/>
          <c:order val="125"/>
          <c:spPr>
            <a:ln w="19050" cap="rnd">
              <a:solidFill>
                <a:schemeClr val="accent1">
                  <a:tint val="65000"/>
                </a:schemeClr>
              </a:solidFill>
              <a:round/>
            </a:ln>
            <a:effectLst/>
          </c:spPr>
          <c:marker>
            <c:symbol val="none"/>
          </c:marker>
          <c:val>
            <c:numRef>
              <c:f>Sheet1!$C$127:$D$127</c:f>
              <c:numCache>
                <c:formatCode>0.00</c:formatCode>
                <c:ptCount val="2"/>
                <c:pt idx="0">
                  <c:v>21.38</c:v>
                </c:pt>
                <c:pt idx="1">
                  <c:v>4.68</c:v>
                </c:pt>
              </c:numCache>
            </c:numRef>
          </c:val>
          <c:smooth val="0"/>
          <c:extLst>
            <c:ext xmlns:c16="http://schemas.microsoft.com/office/drawing/2014/chart" uri="{C3380CC4-5D6E-409C-BE32-E72D297353CC}">
              <c16:uniqueId val="{0000007D-207B-FC48-A741-078B55DA3121}"/>
            </c:ext>
          </c:extLst>
        </c:ser>
        <c:ser>
          <c:idx val="126"/>
          <c:order val="126"/>
          <c:spPr>
            <a:ln w="19050" cap="rnd">
              <a:solidFill>
                <a:schemeClr val="accent1">
                  <a:tint val="64000"/>
                </a:schemeClr>
              </a:solidFill>
              <a:round/>
            </a:ln>
            <a:effectLst/>
          </c:spPr>
          <c:marker>
            <c:symbol val="none"/>
          </c:marker>
          <c:val>
            <c:numRef>
              <c:f>Sheet1!$C$128:$D$128</c:f>
              <c:numCache>
                <c:formatCode>0.00</c:formatCode>
                <c:ptCount val="2"/>
                <c:pt idx="0">
                  <c:v>19.670000000000002</c:v>
                </c:pt>
                <c:pt idx="1">
                  <c:v>0</c:v>
                </c:pt>
              </c:numCache>
            </c:numRef>
          </c:val>
          <c:smooth val="0"/>
          <c:extLst>
            <c:ext xmlns:c16="http://schemas.microsoft.com/office/drawing/2014/chart" uri="{C3380CC4-5D6E-409C-BE32-E72D297353CC}">
              <c16:uniqueId val="{0000007E-207B-FC48-A741-078B55DA3121}"/>
            </c:ext>
          </c:extLst>
        </c:ser>
        <c:ser>
          <c:idx val="127"/>
          <c:order val="127"/>
          <c:spPr>
            <a:ln w="19050" cap="rnd">
              <a:solidFill>
                <a:schemeClr val="accent1">
                  <a:tint val="63000"/>
                </a:schemeClr>
              </a:solidFill>
              <a:round/>
            </a:ln>
            <a:effectLst/>
          </c:spPr>
          <c:marker>
            <c:symbol val="none"/>
          </c:marker>
          <c:val>
            <c:numRef>
              <c:f>Sheet1!$C$129:$D$129</c:f>
              <c:numCache>
                <c:formatCode>0.00</c:formatCode>
                <c:ptCount val="2"/>
                <c:pt idx="0">
                  <c:v>14.44</c:v>
                </c:pt>
                <c:pt idx="1">
                  <c:v>3.08</c:v>
                </c:pt>
              </c:numCache>
            </c:numRef>
          </c:val>
          <c:smooth val="0"/>
          <c:extLst>
            <c:ext xmlns:c16="http://schemas.microsoft.com/office/drawing/2014/chart" uri="{C3380CC4-5D6E-409C-BE32-E72D297353CC}">
              <c16:uniqueId val="{0000007F-207B-FC48-A741-078B55DA3121}"/>
            </c:ext>
          </c:extLst>
        </c:ser>
        <c:ser>
          <c:idx val="128"/>
          <c:order val="128"/>
          <c:spPr>
            <a:ln w="19050" cap="rnd">
              <a:solidFill>
                <a:schemeClr val="accent1">
                  <a:tint val="62000"/>
                </a:schemeClr>
              </a:solidFill>
              <a:round/>
            </a:ln>
            <a:effectLst/>
          </c:spPr>
          <c:marker>
            <c:symbol val="none"/>
          </c:marker>
          <c:val>
            <c:numRef>
              <c:f>Sheet1!$C$130:$D$130</c:f>
              <c:numCache>
                <c:formatCode>0.00</c:formatCode>
                <c:ptCount val="2"/>
                <c:pt idx="0">
                  <c:v>12.29</c:v>
                </c:pt>
                <c:pt idx="1">
                  <c:v>1.1599999999999999</c:v>
                </c:pt>
              </c:numCache>
            </c:numRef>
          </c:val>
          <c:smooth val="0"/>
          <c:extLst>
            <c:ext xmlns:c16="http://schemas.microsoft.com/office/drawing/2014/chart" uri="{C3380CC4-5D6E-409C-BE32-E72D297353CC}">
              <c16:uniqueId val="{00000080-207B-FC48-A741-078B55DA3121}"/>
            </c:ext>
          </c:extLst>
        </c:ser>
        <c:ser>
          <c:idx val="129"/>
          <c:order val="129"/>
          <c:spPr>
            <a:ln w="19050" cap="rnd">
              <a:solidFill>
                <a:schemeClr val="accent1">
                  <a:tint val="62000"/>
                </a:schemeClr>
              </a:solidFill>
              <a:round/>
            </a:ln>
            <a:effectLst/>
          </c:spPr>
          <c:marker>
            <c:symbol val="none"/>
          </c:marker>
          <c:val>
            <c:numRef>
              <c:f>Sheet1!$C$131:$D$131</c:f>
              <c:numCache>
                <c:formatCode>0.00</c:formatCode>
                <c:ptCount val="2"/>
                <c:pt idx="0">
                  <c:v>95</c:v>
                </c:pt>
                <c:pt idx="1">
                  <c:v>0</c:v>
                </c:pt>
              </c:numCache>
            </c:numRef>
          </c:val>
          <c:smooth val="0"/>
          <c:extLst>
            <c:ext xmlns:c16="http://schemas.microsoft.com/office/drawing/2014/chart" uri="{C3380CC4-5D6E-409C-BE32-E72D297353CC}">
              <c16:uniqueId val="{00000081-207B-FC48-A741-078B55DA3121}"/>
            </c:ext>
          </c:extLst>
        </c:ser>
        <c:ser>
          <c:idx val="130"/>
          <c:order val="130"/>
          <c:spPr>
            <a:ln w="19050" cap="rnd">
              <a:solidFill>
                <a:schemeClr val="accent1">
                  <a:tint val="61000"/>
                </a:schemeClr>
              </a:solidFill>
              <a:round/>
            </a:ln>
            <a:effectLst/>
          </c:spPr>
          <c:marker>
            <c:symbol val="none"/>
          </c:marker>
          <c:val>
            <c:numRef>
              <c:f>Sheet1!$C$132:$D$132</c:f>
              <c:numCache>
                <c:formatCode>0.00</c:formatCode>
                <c:ptCount val="2"/>
                <c:pt idx="0">
                  <c:v>18.75</c:v>
                </c:pt>
                <c:pt idx="1">
                  <c:v>4</c:v>
                </c:pt>
              </c:numCache>
            </c:numRef>
          </c:val>
          <c:smooth val="0"/>
          <c:extLst>
            <c:ext xmlns:c16="http://schemas.microsoft.com/office/drawing/2014/chart" uri="{C3380CC4-5D6E-409C-BE32-E72D297353CC}">
              <c16:uniqueId val="{00000082-207B-FC48-A741-078B55DA3121}"/>
            </c:ext>
          </c:extLst>
        </c:ser>
        <c:ser>
          <c:idx val="131"/>
          <c:order val="131"/>
          <c:spPr>
            <a:ln w="19050" cap="rnd">
              <a:solidFill>
                <a:schemeClr val="accent1">
                  <a:tint val="60000"/>
                </a:schemeClr>
              </a:solidFill>
              <a:round/>
            </a:ln>
            <a:effectLst/>
          </c:spPr>
          <c:marker>
            <c:symbol val="none"/>
          </c:marker>
          <c:val>
            <c:numRef>
              <c:f>Sheet1!$C$133:$D$133</c:f>
              <c:numCache>
                <c:formatCode>0.00</c:formatCode>
                <c:ptCount val="2"/>
                <c:pt idx="0">
                  <c:v>17.329999999999998</c:v>
                </c:pt>
                <c:pt idx="1">
                  <c:v>1.92</c:v>
                </c:pt>
              </c:numCache>
            </c:numRef>
          </c:val>
          <c:smooth val="0"/>
          <c:extLst>
            <c:ext xmlns:c16="http://schemas.microsoft.com/office/drawing/2014/chart" uri="{C3380CC4-5D6E-409C-BE32-E72D297353CC}">
              <c16:uniqueId val="{00000083-207B-FC48-A741-078B55DA3121}"/>
            </c:ext>
          </c:extLst>
        </c:ser>
        <c:ser>
          <c:idx val="132"/>
          <c:order val="132"/>
          <c:spPr>
            <a:ln w="19050" cap="rnd">
              <a:solidFill>
                <a:schemeClr val="accent1">
                  <a:tint val="59000"/>
                </a:schemeClr>
              </a:solidFill>
              <a:round/>
            </a:ln>
            <a:effectLst/>
          </c:spPr>
          <c:marker>
            <c:symbol val="none"/>
          </c:marker>
          <c:val>
            <c:numRef>
              <c:f>Sheet1!$C$134:$D$134</c:f>
              <c:numCache>
                <c:formatCode>0.00</c:formatCode>
                <c:ptCount val="2"/>
                <c:pt idx="0">
                  <c:v>10.119999999999999</c:v>
                </c:pt>
                <c:pt idx="1">
                  <c:v>7.41</c:v>
                </c:pt>
              </c:numCache>
            </c:numRef>
          </c:val>
          <c:smooth val="0"/>
          <c:extLst>
            <c:ext xmlns:c16="http://schemas.microsoft.com/office/drawing/2014/chart" uri="{C3380CC4-5D6E-409C-BE32-E72D297353CC}">
              <c16:uniqueId val="{00000084-207B-FC48-A741-078B55DA3121}"/>
            </c:ext>
          </c:extLst>
        </c:ser>
        <c:ser>
          <c:idx val="133"/>
          <c:order val="133"/>
          <c:spPr>
            <a:ln w="19050" cap="rnd">
              <a:solidFill>
                <a:schemeClr val="accent1">
                  <a:tint val="58000"/>
                </a:schemeClr>
              </a:solidFill>
              <a:round/>
            </a:ln>
            <a:effectLst/>
          </c:spPr>
          <c:marker>
            <c:symbol val="none"/>
          </c:marker>
          <c:val>
            <c:numRef>
              <c:f>Sheet1!$C$135:$D$135</c:f>
              <c:numCache>
                <c:formatCode>0.00</c:formatCode>
                <c:ptCount val="2"/>
                <c:pt idx="0">
                  <c:v>19</c:v>
                </c:pt>
                <c:pt idx="1">
                  <c:v>10.53</c:v>
                </c:pt>
              </c:numCache>
            </c:numRef>
          </c:val>
          <c:smooth val="0"/>
          <c:extLst>
            <c:ext xmlns:c16="http://schemas.microsoft.com/office/drawing/2014/chart" uri="{C3380CC4-5D6E-409C-BE32-E72D297353CC}">
              <c16:uniqueId val="{00000085-207B-FC48-A741-078B55DA3121}"/>
            </c:ext>
          </c:extLst>
        </c:ser>
        <c:ser>
          <c:idx val="134"/>
          <c:order val="134"/>
          <c:spPr>
            <a:ln w="19050" cap="rnd">
              <a:solidFill>
                <a:schemeClr val="accent1">
                  <a:tint val="57000"/>
                </a:schemeClr>
              </a:solidFill>
              <a:round/>
            </a:ln>
            <a:effectLst/>
          </c:spPr>
          <c:marker>
            <c:symbol val="none"/>
          </c:marker>
          <c:val>
            <c:numRef>
              <c:f>Sheet1!$C$136:$D$136</c:f>
              <c:numCache>
                <c:formatCode>0.00</c:formatCode>
                <c:ptCount val="2"/>
                <c:pt idx="0">
                  <c:v>6.5</c:v>
                </c:pt>
                <c:pt idx="1">
                  <c:v>30.77</c:v>
                </c:pt>
              </c:numCache>
            </c:numRef>
          </c:val>
          <c:smooth val="0"/>
          <c:extLst>
            <c:ext xmlns:c16="http://schemas.microsoft.com/office/drawing/2014/chart" uri="{C3380CC4-5D6E-409C-BE32-E72D297353CC}">
              <c16:uniqueId val="{00000086-207B-FC48-A741-078B55DA3121}"/>
            </c:ext>
          </c:extLst>
        </c:ser>
        <c:ser>
          <c:idx val="135"/>
          <c:order val="135"/>
          <c:spPr>
            <a:ln w="19050" cap="rnd">
              <a:solidFill>
                <a:schemeClr val="accent1">
                  <a:tint val="56000"/>
                </a:schemeClr>
              </a:solidFill>
              <a:round/>
            </a:ln>
            <a:effectLst/>
          </c:spPr>
          <c:marker>
            <c:symbol val="none"/>
          </c:marker>
          <c:val>
            <c:numRef>
              <c:f>Sheet1!$C$137:$D$137</c:f>
              <c:numCache>
                <c:formatCode>0.00</c:formatCode>
                <c:ptCount val="2"/>
                <c:pt idx="0">
                  <c:v>12</c:v>
                </c:pt>
                <c:pt idx="1">
                  <c:v>8.33</c:v>
                </c:pt>
              </c:numCache>
            </c:numRef>
          </c:val>
          <c:smooth val="0"/>
          <c:extLst>
            <c:ext xmlns:c16="http://schemas.microsoft.com/office/drawing/2014/chart" uri="{C3380CC4-5D6E-409C-BE32-E72D297353CC}">
              <c16:uniqueId val="{00000087-207B-FC48-A741-078B55DA3121}"/>
            </c:ext>
          </c:extLst>
        </c:ser>
        <c:ser>
          <c:idx val="136"/>
          <c:order val="136"/>
          <c:spPr>
            <a:ln w="19050" cap="rnd">
              <a:solidFill>
                <a:schemeClr val="accent1">
                  <a:tint val="56000"/>
                </a:schemeClr>
              </a:solidFill>
              <a:round/>
            </a:ln>
            <a:effectLst/>
          </c:spPr>
          <c:marker>
            <c:symbol val="none"/>
          </c:marker>
          <c:val>
            <c:numRef>
              <c:f>Sheet1!$C$138:$D$138</c:f>
              <c:numCache>
                <c:formatCode>0.00</c:formatCode>
                <c:ptCount val="2"/>
                <c:pt idx="0">
                  <c:v>2.5</c:v>
                </c:pt>
                <c:pt idx="1">
                  <c:v>20</c:v>
                </c:pt>
              </c:numCache>
            </c:numRef>
          </c:val>
          <c:smooth val="0"/>
          <c:extLst>
            <c:ext xmlns:c16="http://schemas.microsoft.com/office/drawing/2014/chart" uri="{C3380CC4-5D6E-409C-BE32-E72D297353CC}">
              <c16:uniqueId val="{00000088-207B-FC48-A741-078B55DA3121}"/>
            </c:ext>
          </c:extLst>
        </c:ser>
        <c:ser>
          <c:idx val="137"/>
          <c:order val="137"/>
          <c:spPr>
            <a:ln w="19050" cap="rnd">
              <a:solidFill>
                <a:schemeClr val="accent1">
                  <a:tint val="55000"/>
                </a:schemeClr>
              </a:solidFill>
              <a:round/>
            </a:ln>
            <a:effectLst/>
          </c:spPr>
          <c:marker>
            <c:symbol val="none"/>
          </c:marker>
          <c:val>
            <c:numRef>
              <c:f>Sheet1!$C$139:$D$139</c:f>
              <c:numCache>
                <c:formatCode>0.00</c:formatCode>
                <c:ptCount val="2"/>
                <c:pt idx="0">
                  <c:v>20.5</c:v>
                </c:pt>
                <c:pt idx="1">
                  <c:v>3.66</c:v>
                </c:pt>
              </c:numCache>
            </c:numRef>
          </c:val>
          <c:smooth val="0"/>
          <c:extLst>
            <c:ext xmlns:c16="http://schemas.microsoft.com/office/drawing/2014/chart" uri="{C3380CC4-5D6E-409C-BE32-E72D297353CC}">
              <c16:uniqueId val="{00000089-207B-FC48-A741-078B55DA3121}"/>
            </c:ext>
          </c:extLst>
        </c:ser>
        <c:ser>
          <c:idx val="138"/>
          <c:order val="138"/>
          <c:spPr>
            <a:ln w="19050" cap="rnd">
              <a:solidFill>
                <a:schemeClr val="accent1">
                  <a:tint val="54000"/>
                </a:schemeClr>
              </a:solidFill>
              <a:round/>
            </a:ln>
            <a:effectLst/>
          </c:spPr>
          <c:marker>
            <c:symbol val="none"/>
          </c:marker>
          <c:val>
            <c:numRef>
              <c:f>Sheet1!$C$140:$D$140</c:f>
              <c:numCache>
                <c:formatCode>0.00</c:formatCode>
                <c:ptCount val="2"/>
                <c:pt idx="0">
                  <c:v>13</c:v>
                </c:pt>
                <c:pt idx="1">
                  <c:v>11.54</c:v>
                </c:pt>
              </c:numCache>
            </c:numRef>
          </c:val>
          <c:smooth val="0"/>
          <c:extLst>
            <c:ext xmlns:c16="http://schemas.microsoft.com/office/drawing/2014/chart" uri="{C3380CC4-5D6E-409C-BE32-E72D297353CC}">
              <c16:uniqueId val="{0000008A-207B-FC48-A741-078B55DA3121}"/>
            </c:ext>
          </c:extLst>
        </c:ser>
        <c:ser>
          <c:idx val="139"/>
          <c:order val="139"/>
          <c:spPr>
            <a:ln w="19050" cap="rnd">
              <a:solidFill>
                <a:schemeClr val="accent1">
                  <a:tint val="53000"/>
                </a:schemeClr>
              </a:solidFill>
              <a:round/>
            </a:ln>
            <a:effectLst/>
          </c:spPr>
          <c:marker>
            <c:symbol val="none"/>
          </c:marker>
          <c:val>
            <c:numRef>
              <c:f>Sheet1!$C$141:$D$141</c:f>
              <c:numCache>
                <c:formatCode>0.00</c:formatCode>
                <c:ptCount val="2"/>
                <c:pt idx="0">
                  <c:v>11</c:v>
                </c:pt>
                <c:pt idx="1">
                  <c:v>5.68</c:v>
                </c:pt>
              </c:numCache>
            </c:numRef>
          </c:val>
          <c:smooth val="0"/>
          <c:extLst>
            <c:ext xmlns:c16="http://schemas.microsoft.com/office/drawing/2014/chart" uri="{C3380CC4-5D6E-409C-BE32-E72D297353CC}">
              <c16:uniqueId val="{0000008B-207B-FC48-A741-078B55DA3121}"/>
            </c:ext>
          </c:extLst>
        </c:ser>
        <c:ser>
          <c:idx val="140"/>
          <c:order val="140"/>
          <c:spPr>
            <a:ln w="19050" cap="rnd">
              <a:solidFill>
                <a:schemeClr val="accent1">
                  <a:tint val="52000"/>
                </a:schemeClr>
              </a:solidFill>
              <a:round/>
            </a:ln>
            <a:effectLst/>
          </c:spPr>
          <c:marker>
            <c:symbol val="none"/>
          </c:marker>
          <c:val>
            <c:numRef>
              <c:f>Sheet1!$C$142:$D$142</c:f>
              <c:numCache>
                <c:formatCode>0.00</c:formatCode>
                <c:ptCount val="2"/>
                <c:pt idx="0">
                  <c:v>17.63</c:v>
                </c:pt>
                <c:pt idx="1">
                  <c:v>2.46</c:v>
                </c:pt>
              </c:numCache>
            </c:numRef>
          </c:val>
          <c:smooth val="0"/>
          <c:extLst>
            <c:ext xmlns:c16="http://schemas.microsoft.com/office/drawing/2014/chart" uri="{C3380CC4-5D6E-409C-BE32-E72D297353CC}">
              <c16:uniqueId val="{0000008C-207B-FC48-A741-078B55DA3121}"/>
            </c:ext>
          </c:extLst>
        </c:ser>
        <c:ser>
          <c:idx val="141"/>
          <c:order val="141"/>
          <c:spPr>
            <a:ln w="19050" cap="rnd">
              <a:solidFill>
                <a:schemeClr val="accent1">
                  <a:tint val="51000"/>
                </a:schemeClr>
              </a:solidFill>
              <a:round/>
            </a:ln>
            <a:effectLst/>
          </c:spPr>
          <c:marker>
            <c:symbol val="none"/>
          </c:marker>
          <c:val>
            <c:numRef>
              <c:f>Sheet1!$C$143:$D$143</c:f>
              <c:numCache>
                <c:formatCode>0.00</c:formatCode>
                <c:ptCount val="2"/>
                <c:pt idx="0">
                  <c:v>11.2</c:v>
                </c:pt>
                <c:pt idx="1">
                  <c:v>7.14</c:v>
                </c:pt>
              </c:numCache>
            </c:numRef>
          </c:val>
          <c:smooth val="0"/>
          <c:extLst>
            <c:ext xmlns:c16="http://schemas.microsoft.com/office/drawing/2014/chart" uri="{C3380CC4-5D6E-409C-BE32-E72D297353CC}">
              <c16:uniqueId val="{0000008D-207B-FC48-A741-078B55DA3121}"/>
            </c:ext>
          </c:extLst>
        </c:ser>
        <c:ser>
          <c:idx val="142"/>
          <c:order val="142"/>
          <c:spPr>
            <a:ln w="19050" cap="rnd">
              <a:solidFill>
                <a:schemeClr val="accent1">
                  <a:tint val="51000"/>
                </a:schemeClr>
              </a:solidFill>
              <a:round/>
            </a:ln>
            <a:effectLst/>
          </c:spPr>
          <c:marker>
            <c:symbol val="none"/>
          </c:marker>
          <c:val>
            <c:numRef>
              <c:f>Sheet1!$C$144:$D$144</c:f>
              <c:numCache>
                <c:formatCode>0.00</c:formatCode>
                <c:ptCount val="2"/>
                <c:pt idx="0">
                  <c:v>13.1</c:v>
                </c:pt>
                <c:pt idx="1">
                  <c:v>2.5</c:v>
                </c:pt>
              </c:numCache>
            </c:numRef>
          </c:val>
          <c:smooth val="0"/>
          <c:extLst>
            <c:ext xmlns:c16="http://schemas.microsoft.com/office/drawing/2014/chart" uri="{C3380CC4-5D6E-409C-BE32-E72D297353CC}">
              <c16:uniqueId val="{0000008E-207B-FC48-A741-078B55DA3121}"/>
            </c:ext>
          </c:extLst>
        </c:ser>
        <c:ser>
          <c:idx val="143"/>
          <c:order val="143"/>
          <c:spPr>
            <a:ln w="19050" cap="rnd">
              <a:solidFill>
                <a:schemeClr val="accent1">
                  <a:tint val="50000"/>
                </a:schemeClr>
              </a:solidFill>
              <a:round/>
            </a:ln>
            <a:effectLst/>
          </c:spPr>
          <c:marker>
            <c:symbol val="none"/>
          </c:marker>
          <c:val>
            <c:numRef>
              <c:f>Sheet1!$C$145:$D$145</c:f>
              <c:numCache>
                <c:formatCode>0.00</c:formatCode>
                <c:ptCount val="2"/>
                <c:pt idx="0">
                  <c:v>48</c:v>
                </c:pt>
                <c:pt idx="1">
                  <c:v>0</c:v>
                </c:pt>
              </c:numCache>
            </c:numRef>
          </c:val>
          <c:smooth val="0"/>
          <c:extLst>
            <c:ext xmlns:c16="http://schemas.microsoft.com/office/drawing/2014/chart" uri="{C3380CC4-5D6E-409C-BE32-E72D297353CC}">
              <c16:uniqueId val="{0000008F-207B-FC48-A741-078B55DA3121}"/>
            </c:ext>
          </c:extLst>
        </c:ser>
        <c:ser>
          <c:idx val="144"/>
          <c:order val="144"/>
          <c:spPr>
            <a:ln w="19050" cap="rnd">
              <a:solidFill>
                <a:schemeClr val="accent1">
                  <a:tint val="49000"/>
                </a:schemeClr>
              </a:solidFill>
              <a:round/>
            </a:ln>
            <a:effectLst/>
          </c:spPr>
          <c:marker>
            <c:symbol val="none"/>
          </c:marker>
          <c:val>
            <c:numRef>
              <c:f>Sheet1!$C$146:$D$146</c:f>
              <c:numCache>
                <c:formatCode>0.00</c:formatCode>
                <c:ptCount val="2"/>
                <c:pt idx="0">
                  <c:v>37.75</c:v>
                </c:pt>
                <c:pt idx="1">
                  <c:v>2.65</c:v>
                </c:pt>
              </c:numCache>
            </c:numRef>
          </c:val>
          <c:smooth val="0"/>
          <c:extLst>
            <c:ext xmlns:c16="http://schemas.microsoft.com/office/drawing/2014/chart" uri="{C3380CC4-5D6E-409C-BE32-E72D297353CC}">
              <c16:uniqueId val="{00000090-207B-FC48-A741-078B55DA3121}"/>
            </c:ext>
          </c:extLst>
        </c:ser>
        <c:ser>
          <c:idx val="145"/>
          <c:order val="145"/>
          <c:spPr>
            <a:ln w="19050" cap="rnd">
              <a:solidFill>
                <a:schemeClr val="accent1">
                  <a:tint val="48000"/>
                </a:schemeClr>
              </a:solidFill>
              <a:round/>
            </a:ln>
            <a:effectLst/>
          </c:spPr>
          <c:marker>
            <c:symbol val="none"/>
          </c:marker>
          <c:val>
            <c:numRef>
              <c:f>Sheet1!$C$147:$D$147</c:f>
              <c:numCache>
                <c:formatCode>0.00</c:formatCode>
                <c:ptCount val="2"/>
                <c:pt idx="0">
                  <c:v>14.2</c:v>
                </c:pt>
                <c:pt idx="1">
                  <c:v>5.63</c:v>
                </c:pt>
              </c:numCache>
            </c:numRef>
          </c:val>
          <c:smooth val="0"/>
          <c:extLst>
            <c:ext xmlns:c16="http://schemas.microsoft.com/office/drawing/2014/chart" uri="{C3380CC4-5D6E-409C-BE32-E72D297353CC}">
              <c16:uniqueId val="{00000091-207B-FC48-A741-078B55DA3121}"/>
            </c:ext>
          </c:extLst>
        </c:ser>
        <c:ser>
          <c:idx val="146"/>
          <c:order val="146"/>
          <c:spPr>
            <a:ln w="19050" cap="rnd">
              <a:solidFill>
                <a:schemeClr val="accent1">
                  <a:tint val="47000"/>
                </a:schemeClr>
              </a:solidFill>
              <a:round/>
            </a:ln>
            <a:effectLst/>
          </c:spPr>
          <c:marker>
            <c:symbol val="none"/>
          </c:marker>
          <c:val>
            <c:numRef>
              <c:f>Sheet1!$C$148:$D$148</c:f>
              <c:numCache>
                <c:formatCode>0.00</c:formatCode>
                <c:ptCount val="2"/>
                <c:pt idx="0">
                  <c:v>21.57</c:v>
                </c:pt>
                <c:pt idx="1">
                  <c:v>7.28</c:v>
                </c:pt>
              </c:numCache>
            </c:numRef>
          </c:val>
          <c:smooth val="0"/>
          <c:extLst>
            <c:ext xmlns:c16="http://schemas.microsoft.com/office/drawing/2014/chart" uri="{C3380CC4-5D6E-409C-BE32-E72D297353CC}">
              <c16:uniqueId val="{00000092-207B-FC48-A741-078B55DA3121}"/>
            </c:ext>
          </c:extLst>
        </c:ser>
        <c:ser>
          <c:idx val="147"/>
          <c:order val="147"/>
          <c:spPr>
            <a:ln w="19050" cap="rnd">
              <a:solidFill>
                <a:schemeClr val="accent1">
                  <a:tint val="46000"/>
                </a:schemeClr>
              </a:solidFill>
              <a:round/>
            </a:ln>
            <a:effectLst/>
          </c:spPr>
          <c:marker>
            <c:symbol val="none"/>
          </c:marker>
          <c:val>
            <c:numRef>
              <c:f>Sheet1!$C$149:$D$149</c:f>
              <c:numCache>
                <c:formatCode>0.00</c:formatCode>
                <c:ptCount val="2"/>
                <c:pt idx="0">
                  <c:v>11</c:v>
                </c:pt>
                <c:pt idx="1">
                  <c:v>4.55</c:v>
                </c:pt>
              </c:numCache>
            </c:numRef>
          </c:val>
          <c:smooth val="0"/>
          <c:extLst>
            <c:ext xmlns:c16="http://schemas.microsoft.com/office/drawing/2014/chart" uri="{C3380CC4-5D6E-409C-BE32-E72D297353CC}">
              <c16:uniqueId val="{00000093-207B-FC48-A741-078B55DA3121}"/>
            </c:ext>
          </c:extLst>
        </c:ser>
        <c:ser>
          <c:idx val="148"/>
          <c:order val="148"/>
          <c:spPr>
            <a:ln w="19050" cap="rnd">
              <a:solidFill>
                <a:schemeClr val="accent1">
                  <a:tint val="46000"/>
                </a:schemeClr>
              </a:solidFill>
              <a:round/>
            </a:ln>
            <a:effectLst/>
          </c:spPr>
          <c:marker>
            <c:symbol val="none"/>
          </c:marker>
          <c:val>
            <c:numRef>
              <c:f>Sheet1!$C$150:$D$150</c:f>
              <c:numCache>
                <c:formatCode>0.00</c:formatCode>
                <c:ptCount val="2"/>
                <c:pt idx="0">
                  <c:v>8.5</c:v>
                </c:pt>
                <c:pt idx="1">
                  <c:v>1.18</c:v>
                </c:pt>
              </c:numCache>
            </c:numRef>
          </c:val>
          <c:smooth val="0"/>
          <c:extLst>
            <c:ext xmlns:c16="http://schemas.microsoft.com/office/drawing/2014/chart" uri="{C3380CC4-5D6E-409C-BE32-E72D297353CC}">
              <c16:uniqueId val="{00000094-207B-FC48-A741-078B55DA3121}"/>
            </c:ext>
          </c:extLst>
        </c:ser>
        <c:ser>
          <c:idx val="149"/>
          <c:order val="149"/>
          <c:spPr>
            <a:ln w="19050" cap="rnd">
              <a:solidFill>
                <a:schemeClr val="accent1">
                  <a:tint val="45000"/>
                </a:schemeClr>
              </a:solidFill>
              <a:round/>
            </a:ln>
            <a:effectLst/>
          </c:spPr>
          <c:marker>
            <c:symbol val="none"/>
          </c:marker>
          <c:val>
            <c:numRef>
              <c:f>Sheet1!$C$151:$D$151</c:f>
              <c:numCache>
                <c:formatCode>0.00</c:formatCode>
                <c:ptCount val="2"/>
                <c:pt idx="0">
                  <c:v>11</c:v>
                </c:pt>
                <c:pt idx="1">
                  <c:v>9.09</c:v>
                </c:pt>
              </c:numCache>
            </c:numRef>
          </c:val>
          <c:smooth val="0"/>
          <c:extLst>
            <c:ext xmlns:c16="http://schemas.microsoft.com/office/drawing/2014/chart" uri="{C3380CC4-5D6E-409C-BE32-E72D297353CC}">
              <c16:uniqueId val="{00000095-207B-FC48-A741-078B55DA3121}"/>
            </c:ext>
          </c:extLst>
        </c:ser>
        <c:ser>
          <c:idx val="150"/>
          <c:order val="150"/>
          <c:spPr>
            <a:ln w="19050" cap="rnd">
              <a:solidFill>
                <a:schemeClr val="accent1">
                  <a:tint val="44000"/>
                </a:schemeClr>
              </a:solidFill>
              <a:round/>
            </a:ln>
            <a:effectLst/>
          </c:spPr>
          <c:marker>
            <c:symbol val="none"/>
          </c:marker>
          <c:val>
            <c:numRef>
              <c:f>Sheet1!$C$152:$D$152</c:f>
              <c:numCache>
                <c:formatCode>0.00</c:formatCode>
                <c:ptCount val="2"/>
                <c:pt idx="0">
                  <c:v>9.1999999999999993</c:v>
                </c:pt>
                <c:pt idx="1">
                  <c:v>4.3499999999999996</c:v>
                </c:pt>
              </c:numCache>
            </c:numRef>
          </c:val>
          <c:smooth val="0"/>
          <c:extLst>
            <c:ext xmlns:c16="http://schemas.microsoft.com/office/drawing/2014/chart" uri="{C3380CC4-5D6E-409C-BE32-E72D297353CC}">
              <c16:uniqueId val="{00000096-207B-FC48-A741-078B55DA3121}"/>
            </c:ext>
          </c:extLst>
        </c:ser>
        <c:ser>
          <c:idx val="151"/>
          <c:order val="151"/>
          <c:spPr>
            <a:ln w="19050" cap="rnd">
              <a:solidFill>
                <a:schemeClr val="accent1">
                  <a:tint val="43000"/>
                </a:schemeClr>
              </a:solidFill>
              <a:round/>
            </a:ln>
            <a:effectLst/>
          </c:spPr>
          <c:marker>
            <c:symbol val="none"/>
          </c:marker>
          <c:val>
            <c:numRef>
              <c:f>Sheet1!$C$153:$D$153</c:f>
              <c:numCache>
                <c:formatCode>0.00</c:formatCode>
                <c:ptCount val="2"/>
                <c:pt idx="0">
                  <c:v>11</c:v>
                </c:pt>
                <c:pt idx="1">
                  <c:v>9.09</c:v>
                </c:pt>
              </c:numCache>
            </c:numRef>
          </c:val>
          <c:smooth val="0"/>
          <c:extLst>
            <c:ext xmlns:c16="http://schemas.microsoft.com/office/drawing/2014/chart" uri="{C3380CC4-5D6E-409C-BE32-E72D297353CC}">
              <c16:uniqueId val="{00000097-207B-FC48-A741-078B55DA3121}"/>
            </c:ext>
          </c:extLst>
        </c:ser>
        <c:ser>
          <c:idx val="152"/>
          <c:order val="152"/>
          <c:spPr>
            <a:ln w="19050" cap="rnd">
              <a:solidFill>
                <a:schemeClr val="accent1">
                  <a:tint val="42000"/>
                </a:schemeClr>
              </a:solidFill>
              <a:round/>
            </a:ln>
            <a:effectLst/>
          </c:spPr>
          <c:marker>
            <c:symbol val="none"/>
          </c:marker>
          <c:val>
            <c:numRef>
              <c:f>Sheet1!$C$154:$D$154</c:f>
              <c:numCache>
                <c:formatCode>0.00</c:formatCode>
                <c:ptCount val="2"/>
                <c:pt idx="0">
                  <c:v>12.5</c:v>
                </c:pt>
                <c:pt idx="1">
                  <c:v>4</c:v>
                </c:pt>
              </c:numCache>
            </c:numRef>
          </c:val>
          <c:smooth val="0"/>
          <c:extLst>
            <c:ext xmlns:c16="http://schemas.microsoft.com/office/drawing/2014/chart" uri="{C3380CC4-5D6E-409C-BE32-E72D297353CC}">
              <c16:uniqueId val="{00000098-207B-FC48-A741-078B55DA3121}"/>
            </c:ext>
          </c:extLst>
        </c:ser>
        <c:ser>
          <c:idx val="153"/>
          <c:order val="153"/>
          <c:spPr>
            <a:ln w="19050" cap="rnd">
              <a:solidFill>
                <a:schemeClr val="accent1">
                  <a:tint val="41000"/>
                </a:schemeClr>
              </a:solidFill>
              <a:round/>
            </a:ln>
            <a:effectLst/>
          </c:spPr>
          <c:marker>
            <c:symbol val="none"/>
          </c:marker>
          <c:val>
            <c:numRef>
              <c:f>Sheet1!$C$155:$D$155</c:f>
              <c:numCache>
                <c:formatCode>0.00</c:formatCode>
                <c:ptCount val="2"/>
                <c:pt idx="0">
                  <c:v>29</c:v>
                </c:pt>
                <c:pt idx="1">
                  <c:v>0</c:v>
                </c:pt>
              </c:numCache>
            </c:numRef>
          </c:val>
          <c:smooth val="0"/>
          <c:extLst>
            <c:ext xmlns:c16="http://schemas.microsoft.com/office/drawing/2014/chart" uri="{C3380CC4-5D6E-409C-BE32-E72D297353CC}">
              <c16:uniqueId val="{00000099-207B-FC48-A741-078B55DA3121}"/>
            </c:ext>
          </c:extLst>
        </c:ser>
        <c:ser>
          <c:idx val="154"/>
          <c:order val="154"/>
          <c:spPr>
            <a:ln w="19050" cap="rnd">
              <a:solidFill>
                <a:schemeClr val="accent1">
                  <a:tint val="41000"/>
                </a:schemeClr>
              </a:solidFill>
              <a:round/>
            </a:ln>
            <a:effectLst/>
          </c:spPr>
          <c:marker>
            <c:symbol val="none"/>
          </c:marker>
          <c:val>
            <c:numRef>
              <c:f>Sheet1!$C$156:$D$156</c:f>
              <c:numCache>
                <c:formatCode>0.00</c:formatCode>
                <c:ptCount val="2"/>
                <c:pt idx="0">
                  <c:v>11</c:v>
                </c:pt>
                <c:pt idx="1">
                  <c:v>9.09</c:v>
                </c:pt>
              </c:numCache>
            </c:numRef>
          </c:val>
          <c:smooth val="0"/>
          <c:extLst>
            <c:ext xmlns:c16="http://schemas.microsoft.com/office/drawing/2014/chart" uri="{C3380CC4-5D6E-409C-BE32-E72D297353CC}">
              <c16:uniqueId val="{0000009A-207B-FC48-A741-078B55DA3121}"/>
            </c:ext>
          </c:extLst>
        </c:ser>
        <c:ser>
          <c:idx val="155"/>
          <c:order val="155"/>
          <c:spPr>
            <a:ln w="19050" cap="rnd">
              <a:solidFill>
                <a:schemeClr val="accent1">
                  <a:tint val="40000"/>
                </a:schemeClr>
              </a:solidFill>
              <a:round/>
            </a:ln>
            <a:effectLst/>
          </c:spPr>
          <c:marker>
            <c:symbol val="none"/>
          </c:marker>
          <c:val>
            <c:numRef>
              <c:f>Sheet1!$C$157:$D$157</c:f>
              <c:numCache>
                <c:formatCode>0.00</c:formatCode>
                <c:ptCount val="2"/>
                <c:pt idx="0">
                  <c:v>22.33</c:v>
                </c:pt>
                <c:pt idx="1">
                  <c:v>0</c:v>
                </c:pt>
              </c:numCache>
            </c:numRef>
          </c:val>
          <c:smooth val="0"/>
          <c:extLst>
            <c:ext xmlns:c16="http://schemas.microsoft.com/office/drawing/2014/chart" uri="{C3380CC4-5D6E-409C-BE32-E72D297353CC}">
              <c16:uniqueId val="{0000009B-207B-FC48-A741-078B55DA3121}"/>
            </c:ext>
          </c:extLst>
        </c:ser>
        <c:ser>
          <c:idx val="156"/>
          <c:order val="156"/>
          <c:spPr>
            <a:ln w="19050" cap="rnd">
              <a:solidFill>
                <a:schemeClr val="accent1">
                  <a:tint val="39000"/>
                </a:schemeClr>
              </a:solidFill>
              <a:round/>
            </a:ln>
            <a:effectLst/>
          </c:spPr>
          <c:marker>
            <c:symbol val="none"/>
          </c:marker>
          <c:val>
            <c:numRef>
              <c:f>Sheet1!$C$158:$D$158</c:f>
              <c:numCache>
                <c:formatCode>0.00</c:formatCode>
                <c:ptCount val="2"/>
                <c:pt idx="0">
                  <c:v>5</c:v>
                </c:pt>
                <c:pt idx="1">
                  <c:v>20</c:v>
                </c:pt>
              </c:numCache>
            </c:numRef>
          </c:val>
          <c:smooth val="0"/>
          <c:extLst>
            <c:ext xmlns:c16="http://schemas.microsoft.com/office/drawing/2014/chart" uri="{C3380CC4-5D6E-409C-BE32-E72D297353CC}">
              <c16:uniqueId val="{0000009C-207B-FC48-A741-078B55DA3121}"/>
            </c:ext>
          </c:extLst>
        </c:ser>
        <c:ser>
          <c:idx val="157"/>
          <c:order val="157"/>
          <c:spPr>
            <a:ln w="19050" cap="rnd">
              <a:solidFill>
                <a:schemeClr val="accent1">
                  <a:tint val="38000"/>
                </a:schemeClr>
              </a:solidFill>
              <a:round/>
            </a:ln>
            <a:effectLst/>
          </c:spPr>
          <c:marker>
            <c:symbol val="none"/>
          </c:marker>
          <c:val>
            <c:numRef>
              <c:f>Sheet1!$C$159:$D$159</c:f>
              <c:numCache>
                <c:formatCode>0.00</c:formatCode>
                <c:ptCount val="2"/>
                <c:pt idx="0">
                  <c:v>9.8800000000000008</c:v>
                </c:pt>
                <c:pt idx="1">
                  <c:v>2.5299999999999998</c:v>
                </c:pt>
              </c:numCache>
            </c:numRef>
          </c:val>
          <c:smooth val="0"/>
          <c:extLst>
            <c:ext xmlns:c16="http://schemas.microsoft.com/office/drawing/2014/chart" uri="{C3380CC4-5D6E-409C-BE32-E72D297353CC}">
              <c16:uniqueId val="{0000009D-207B-FC48-A741-078B55DA3121}"/>
            </c:ext>
          </c:extLst>
        </c:ser>
        <c:ser>
          <c:idx val="158"/>
          <c:order val="158"/>
          <c:spPr>
            <a:ln w="19050" cap="rnd">
              <a:solidFill>
                <a:schemeClr val="accent1">
                  <a:tint val="37000"/>
                </a:schemeClr>
              </a:solidFill>
              <a:round/>
            </a:ln>
            <a:effectLst/>
          </c:spPr>
          <c:marker>
            <c:symbol val="none"/>
          </c:marker>
          <c:val>
            <c:numRef>
              <c:f>Sheet1!$C$160:$D$160</c:f>
              <c:numCache>
                <c:formatCode>0.00</c:formatCode>
                <c:ptCount val="2"/>
                <c:pt idx="0">
                  <c:v>18.5</c:v>
                </c:pt>
                <c:pt idx="1">
                  <c:v>4.05</c:v>
                </c:pt>
              </c:numCache>
            </c:numRef>
          </c:val>
          <c:smooth val="0"/>
          <c:extLst>
            <c:ext xmlns:c16="http://schemas.microsoft.com/office/drawing/2014/chart" uri="{C3380CC4-5D6E-409C-BE32-E72D297353CC}">
              <c16:uniqueId val="{0000009E-207B-FC48-A741-078B55DA3121}"/>
            </c:ext>
          </c:extLst>
        </c:ser>
        <c:ser>
          <c:idx val="159"/>
          <c:order val="159"/>
          <c:spPr>
            <a:ln w="19050" cap="rnd">
              <a:solidFill>
                <a:schemeClr val="accent1">
                  <a:tint val="36000"/>
                </a:schemeClr>
              </a:solidFill>
              <a:round/>
            </a:ln>
            <a:effectLst/>
          </c:spPr>
          <c:marker>
            <c:symbol val="none"/>
          </c:marker>
          <c:val>
            <c:numRef>
              <c:f>Sheet1!$C$161:$D$161</c:f>
              <c:numCache>
                <c:formatCode>0.00</c:formatCode>
                <c:ptCount val="2"/>
                <c:pt idx="0">
                  <c:v>9.92</c:v>
                </c:pt>
                <c:pt idx="1">
                  <c:v>2.52</c:v>
                </c:pt>
              </c:numCache>
            </c:numRef>
          </c:val>
          <c:smooth val="0"/>
          <c:extLst>
            <c:ext xmlns:c16="http://schemas.microsoft.com/office/drawing/2014/chart" uri="{C3380CC4-5D6E-409C-BE32-E72D297353CC}">
              <c16:uniqueId val="{0000009F-207B-FC48-A741-078B55DA3121}"/>
            </c:ext>
          </c:extLst>
        </c:ser>
        <c:ser>
          <c:idx val="160"/>
          <c:order val="160"/>
          <c:spPr>
            <a:ln w="19050" cap="rnd">
              <a:solidFill>
                <a:schemeClr val="accent1">
                  <a:tint val="36000"/>
                </a:schemeClr>
              </a:solidFill>
              <a:round/>
            </a:ln>
            <a:effectLst/>
          </c:spPr>
          <c:marker>
            <c:symbol val="none"/>
          </c:marker>
          <c:val>
            <c:numRef>
              <c:f>Sheet1!$C$162:$D$162</c:f>
              <c:numCache>
                <c:formatCode>0.00</c:formatCode>
                <c:ptCount val="2"/>
                <c:pt idx="0">
                  <c:v>23</c:v>
                </c:pt>
                <c:pt idx="1">
                  <c:v>6.52</c:v>
                </c:pt>
              </c:numCache>
            </c:numRef>
          </c:val>
          <c:smooth val="0"/>
          <c:extLst>
            <c:ext xmlns:c16="http://schemas.microsoft.com/office/drawing/2014/chart" uri="{C3380CC4-5D6E-409C-BE32-E72D297353CC}">
              <c16:uniqueId val="{000000A0-207B-FC48-A741-078B55DA3121}"/>
            </c:ext>
          </c:extLst>
        </c:ser>
        <c:ser>
          <c:idx val="161"/>
          <c:order val="161"/>
          <c:spPr>
            <a:ln w="19050" cap="rnd">
              <a:solidFill>
                <a:schemeClr val="accent1">
                  <a:tint val="35000"/>
                </a:schemeClr>
              </a:solidFill>
              <a:round/>
            </a:ln>
            <a:effectLst/>
          </c:spPr>
          <c:marker>
            <c:symbol val="none"/>
          </c:marker>
          <c:val>
            <c:numRef>
              <c:f>Sheet1!$C$163:$D$163</c:f>
              <c:numCache>
                <c:formatCode>0.00</c:formatCode>
                <c:ptCount val="2"/>
                <c:pt idx="0">
                  <c:v>16</c:v>
                </c:pt>
                <c:pt idx="1">
                  <c:v>10.42</c:v>
                </c:pt>
              </c:numCache>
            </c:numRef>
          </c:val>
          <c:smooth val="0"/>
          <c:extLst>
            <c:ext xmlns:c16="http://schemas.microsoft.com/office/drawing/2014/chart" uri="{C3380CC4-5D6E-409C-BE32-E72D297353CC}">
              <c16:uniqueId val="{000000A1-207B-FC48-A741-078B55DA3121}"/>
            </c:ext>
          </c:extLst>
        </c:ser>
        <c:ser>
          <c:idx val="162"/>
          <c:order val="162"/>
          <c:spPr>
            <a:ln w="19050" cap="rnd">
              <a:solidFill>
                <a:schemeClr val="accent1">
                  <a:tint val="34000"/>
                </a:schemeClr>
              </a:solidFill>
              <a:round/>
            </a:ln>
            <a:effectLst/>
          </c:spPr>
          <c:marker>
            <c:symbol val="none"/>
          </c:marker>
          <c:val>
            <c:numRef>
              <c:f>Sheet1!$C$164:$D$164</c:f>
              <c:numCache>
                <c:formatCode>0.00</c:formatCode>
                <c:ptCount val="2"/>
                <c:pt idx="0">
                  <c:v>16.829999999999998</c:v>
                </c:pt>
                <c:pt idx="1">
                  <c:v>3.47</c:v>
                </c:pt>
              </c:numCache>
            </c:numRef>
          </c:val>
          <c:smooth val="0"/>
          <c:extLst>
            <c:ext xmlns:c16="http://schemas.microsoft.com/office/drawing/2014/chart" uri="{C3380CC4-5D6E-409C-BE32-E72D297353CC}">
              <c16:uniqueId val="{000000A2-207B-FC48-A741-078B55DA3121}"/>
            </c:ext>
          </c:extLst>
        </c:ser>
        <c:ser>
          <c:idx val="163"/>
          <c:order val="163"/>
          <c:spPr>
            <a:ln w="19050" cap="rnd">
              <a:solidFill>
                <a:schemeClr val="accent1">
                  <a:tint val="33000"/>
                </a:schemeClr>
              </a:solidFill>
              <a:round/>
            </a:ln>
            <a:effectLst/>
          </c:spPr>
          <c:marker>
            <c:symbol val="none"/>
          </c:marker>
          <c:val>
            <c:numRef>
              <c:f>Sheet1!$C$165:$D$165</c:f>
              <c:numCache>
                <c:formatCode>0.00</c:formatCode>
                <c:ptCount val="2"/>
                <c:pt idx="0">
                  <c:v>14</c:v>
                </c:pt>
                <c:pt idx="1">
                  <c:v>3.57</c:v>
                </c:pt>
              </c:numCache>
            </c:numRef>
          </c:val>
          <c:smooth val="0"/>
          <c:extLst>
            <c:ext xmlns:c16="http://schemas.microsoft.com/office/drawing/2014/chart" uri="{C3380CC4-5D6E-409C-BE32-E72D297353CC}">
              <c16:uniqueId val="{000000A3-207B-FC48-A741-078B55DA3121}"/>
            </c:ext>
          </c:extLst>
        </c:ser>
        <c:ser>
          <c:idx val="164"/>
          <c:order val="164"/>
          <c:spPr>
            <a:ln w="19050" cap="rnd">
              <a:solidFill>
                <a:schemeClr val="accent1">
                  <a:tint val="32000"/>
                </a:schemeClr>
              </a:solidFill>
              <a:round/>
            </a:ln>
            <a:effectLst/>
          </c:spPr>
          <c:marker>
            <c:symbol val="none"/>
          </c:marker>
          <c:val>
            <c:numRef>
              <c:f>Sheet1!$C$166:$D$166</c:f>
              <c:numCache>
                <c:formatCode>0.00</c:formatCode>
                <c:ptCount val="2"/>
                <c:pt idx="0">
                  <c:v>13.5</c:v>
                </c:pt>
                <c:pt idx="1">
                  <c:v>2.4700000000000002</c:v>
                </c:pt>
              </c:numCache>
            </c:numRef>
          </c:val>
          <c:smooth val="0"/>
          <c:extLst>
            <c:ext xmlns:c16="http://schemas.microsoft.com/office/drawing/2014/chart" uri="{C3380CC4-5D6E-409C-BE32-E72D297353CC}">
              <c16:uniqueId val="{000000A4-207B-FC48-A741-078B55DA3121}"/>
            </c:ext>
          </c:extLst>
        </c:ser>
        <c:ser>
          <c:idx val="165"/>
          <c:order val="165"/>
          <c:spPr>
            <a:ln w="19050" cap="rnd">
              <a:solidFill>
                <a:schemeClr val="accent1">
                  <a:tint val="31000"/>
                </a:schemeClr>
              </a:solidFill>
              <a:round/>
            </a:ln>
            <a:effectLst/>
          </c:spPr>
          <c:marker>
            <c:symbol val="none"/>
          </c:marker>
          <c:val>
            <c:numRef>
              <c:f>Sheet1!$C$167:$D$167</c:f>
              <c:numCache>
                <c:formatCode>0.00</c:formatCode>
                <c:ptCount val="2"/>
                <c:pt idx="0">
                  <c:v>11.57</c:v>
                </c:pt>
                <c:pt idx="1">
                  <c:v>6.79</c:v>
                </c:pt>
              </c:numCache>
            </c:numRef>
          </c:val>
          <c:smooth val="0"/>
          <c:extLst>
            <c:ext xmlns:c16="http://schemas.microsoft.com/office/drawing/2014/chart" uri="{C3380CC4-5D6E-409C-BE32-E72D297353CC}">
              <c16:uniqueId val="{000000A5-207B-FC48-A741-078B55DA3121}"/>
            </c:ext>
          </c:extLst>
        </c:ser>
        <c:dLbls>
          <c:showLegendKey val="0"/>
          <c:showVal val="0"/>
          <c:showCatName val="0"/>
          <c:showSerName val="0"/>
          <c:showPercent val="0"/>
          <c:showBubbleSize val="0"/>
        </c:dLbls>
        <c:smooth val="0"/>
        <c:axId val="1222969247"/>
        <c:axId val="1222956767"/>
      </c:lineChart>
      <c:catAx>
        <c:axId val="1222969247"/>
        <c:scaling>
          <c:orientation val="minMax"/>
        </c:scaling>
        <c:delete val="1"/>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crossAx val="1222956767"/>
        <c:crosses val="autoZero"/>
        <c:auto val="1"/>
        <c:lblAlgn val="ctr"/>
        <c:lblOffset val="100"/>
        <c:noMultiLvlLbl val="0"/>
      </c:catAx>
      <c:valAx>
        <c:axId val="1222956767"/>
        <c:scaling>
          <c:orientation val="minMax"/>
        </c:scaling>
        <c:delete val="1"/>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crossAx val="12229692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9/19/22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9/19/22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6383-BA2B-C4C2-AC80-61C4489E16B0}"/>
              </a:ext>
            </a:extLst>
          </p:cNvPr>
          <p:cNvSpPr>
            <a:spLocks noGrp="1"/>
          </p:cNvSpPr>
          <p:nvPr>
            <p:ph type="ctrTitle"/>
          </p:nvPr>
        </p:nvSpPr>
        <p:spPr/>
        <p:txBody>
          <a:bodyPr/>
          <a:lstStyle/>
          <a:p>
            <a:r>
              <a:rPr lang="en-US" dirty="0"/>
              <a:t>TEXT ANALYSIS PROJECT.</a:t>
            </a:r>
          </a:p>
        </p:txBody>
      </p:sp>
      <p:sp>
        <p:nvSpPr>
          <p:cNvPr id="3" name="Subtitle 2">
            <a:extLst>
              <a:ext uri="{FF2B5EF4-FFF2-40B4-BE49-F238E27FC236}">
                <a16:creationId xmlns:a16="http://schemas.microsoft.com/office/drawing/2014/main" id="{5346EAC3-7D3C-F0B4-6153-95EA08A95EFA}"/>
              </a:ext>
            </a:extLst>
          </p:cNvPr>
          <p:cNvSpPr>
            <a:spLocks noGrp="1"/>
          </p:cNvSpPr>
          <p:nvPr>
            <p:ph type="subTitle" idx="1"/>
          </p:nvPr>
        </p:nvSpPr>
        <p:spPr/>
        <p:txBody>
          <a:bodyPr/>
          <a:lstStyle/>
          <a:p>
            <a:r>
              <a:rPr lang="en-US" dirty="0" err="1"/>
              <a:t>bENEDICTA</a:t>
            </a:r>
            <a:r>
              <a:rPr lang="en-US" dirty="0"/>
              <a:t> </a:t>
            </a:r>
            <a:r>
              <a:rPr lang="en-US" dirty="0" err="1"/>
              <a:t>agyemang-brantuo</a:t>
            </a:r>
            <a:endParaRPr lang="en-US" dirty="0"/>
          </a:p>
          <a:p>
            <a:r>
              <a:rPr lang="en-US" dirty="0"/>
              <a:t>Ann </a:t>
            </a:r>
            <a:r>
              <a:rPr lang="en-US" dirty="0" err="1"/>
              <a:t>kronrod</a:t>
            </a:r>
            <a:endParaRPr lang="en-US" dirty="0"/>
          </a:p>
        </p:txBody>
      </p:sp>
    </p:spTree>
    <p:extLst>
      <p:ext uri="{BB962C8B-B14F-4D97-AF65-F5344CB8AC3E}">
        <p14:creationId xmlns:p14="http://schemas.microsoft.com/office/powerpoint/2010/main" val="1595247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04004-C0D0-E429-30C9-D98029C60278}"/>
              </a:ext>
            </a:extLst>
          </p:cNvPr>
          <p:cNvSpPr>
            <a:spLocks noGrp="1"/>
          </p:cNvSpPr>
          <p:nvPr>
            <p:ph type="title"/>
          </p:nvPr>
        </p:nvSpPr>
        <p:spPr>
          <a:xfrm>
            <a:off x="1451579" y="804519"/>
            <a:ext cx="9603275" cy="1049235"/>
          </a:xfrm>
        </p:spPr>
        <p:txBody>
          <a:bodyPr>
            <a:normAutofit/>
          </a:bodyPr>
          <a:lstStyle/>
          <a:p>
            <a:r>
              <a:rPr lang="en-US" dirty="0"/>
              <a:t>CONT’D</a:t>
            </a:r>
          </a:p>
        </p:txBody>
      </p:sp>
      <p:pic>
        <p:nvPicPr>
          <p:cNvPr id="4" name="Content Placeholder 3">
            <a:extLst>
              <a:ext uri="{FF2B5EF4-FFF2-40B4-BE49-F238E27FC236}">
                <a16:creationId xmlns:a16="http://schemas.microsoft.com/office/drawing/2014/main" id="{E2C5254B-25B2-2CC6-5571-DC6C68979F3C}"/>
              </a:ext>
            </a:extLst>
          </p:cNvPr>
          <p:cNvPicPr>
            <a:picLocks noChangeAspect="1"/>
          </p:cNvPicPr>
          <p:nvPr/>
        </p:nvPicPr>
        <p:blipFill>
          <a:blip r:embed="rId2"/>
          <a:stretch>
            <a:fillRect/>
          </a:stretch>
        </p:blipFill>
        <p:spPr>
          <a:xfrm>
            <a:off x="1451579" y="2122696"/>
            <a:ext cx="4960443" cy="3236688"/>
          </a:xfrm>
          <a:prstGeom prst="rect">
            <a:avLst/>
          </a:prstGeom>
        </p:spPr>
      </p:pic>
      <p:sp>
        <p:nvSpPr>
          <p:cNvPr id="8" name="Content Placeholder 7">
            <a:extLst>
              <a:ext uri="{FF2B5EF4-FFF2-40B4-BE49-F238E27FC236}">
                <a16:creationId xmlns:a16="http://schemas.microsoft.com/office/drawing/2014/main" id="{74AF3F08-7FC1-C2BC-0D80-2F8110B1B084}"/>
              </a:ext>
            </a:extLst>
          </p:cNvPr>
          <p:cNvSpPr>
            <a:spLocks noGrp="1"/>
          </p:cNvSpPr>
          <p:nvPr>
            <p:ph idx="1"/>
          </p:nvPr>
        </p:nvSpPr>
        <p:spPr>
          <a:xfrm>
            <a:off x="6892299" y="2015734"/>
            <a:ext cx="4162555" cy="3450613"/>
          </a:xfrm>
        </p:spPr>
        <p:txBody>
          <a:bodyPr>
            <a:normAutofit/>
          </a:bodyPr>
          <a:lstStyle/>
          <a:p>
            <a:r>
              <a:rPr lang="en-US" dirty="0"/>
              <a:t>The graph on the left shows data for posts about </a:t>
            </a:r>
            <a:r>
              <a:rPr lang="en-US" dirty="0" err="1"/>
              <a:t>alzheimers</a:t>
            </a:r>
            <a:r>
              <a:rPr lang="en-US" dirty="0"/>
              <a:t>. Looking into the focus future category, it can be seen that the mean for person 2(replies) is twice more than person 1(the main post). The shows that replies shows significant focus of interest in the future.</a:t>
            </a:r>
          </a:p>
        </p:txBody>
      </p:sp>
    </p:spTree>
    <p:extLst>
      <p:ext uri="{BB962C8B-B14F-4D97-AF65-F5344CB8AC3E}">
        <p14:creationId xmlns:p14="http://schemas.microsoft.com/office/powerpoint/2010/main" val="3635134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04004-C0D0-E429-30C9-D98029C60278}"/>
              </a:ext>
            </a:extLst>
          </p:cNvPr>
          <p:cNvSpPr>
            <a:spLocks noGrp="1"/>
          </p:cNvSpPr>
          <p:nvPr>
            <p:ph type="title"/>
          </p:nvPr>
        </p:nvSpPr>
        <p:spPr>
          <a:xfrm>
            <a:off x="1451579" y="804519"/>
            <a:ext cx="9603275" cy="1049235"/>
          </a:xfrm>
        </p:spPr>
        <p:txBody>
          <a:bodyPr>
            <a:normAutofit/>
          </a:bodyPr>
          <a:lstStyle/>
          <a:p>
            <a:r>
              <a:rPr lang="en-US" dirty="0"/>
              <a:t>CONT’D</a:t>
            </a:r>
          </a:p>
        </p:txBody>
      </p:sp>
      <p:pic>
        <p:nvPicPr>
          <p:cNvPr id="4" name="Content Placeholder 3">
            <a:extLst>
              <a:ext uri="{FF2B5EF4-FFF2-40B4-BE49-F238E27FC236}">
                <a16:creationId xmlns:a16="http://schemas.microsoft.com/office/drawing/2014/main" id="{E2C5254B-25B2-2CC6-5571-DC6C68979F3C}"/>
              </a:ext>
            </a:extLst>
          </p:cNvPr>
          <p:cNvPicPr>
            <a:picLocks noChangeAspect="1"/>
          </p:cNvPicPr>
          <p:nvPr/>
        </p:nvPicPr>
        <p:blipFill>
          <a:blip r:embed="rId2"/>
          <a:stretch>
            <a:fillRect/>
          </a:stretch>
        </p:blipFill>
        <p:spPr>
          <a:xfrm>
            <a:off x="1451579" y="2122696"/>
            <a:ext cx="4960443" cy="3236688"/>
          </a:xfrm>
          <a:prstGeom prst="rect">
            <a:avLst/>
          </a:prstGeom>
        </p:spPr>
      </p:pic>
      <p:sp>
        <p:nvSpPr>
          <p:cNvPr id="8" name="Content Placeholder 7">
            <a:extLst>
              <a:ext uri="{FF2B5EF4-FFF2-40B4-BE49-F238E27FC236}">
                <a16:creationId xmlns:a16="http://schemas.microsoft.com/office/drawing/2014/main" id="{74AF3F08-7FC1-C2BC-0D80-2F8110B1B084}"/>
              </a:ext>
            </a:extLst>
          </p:cNvPr>
          <p:cNvSpPr>
            <a:spLocks noGrp="1"/>
          </p:cNvSpPr>
          <p:nvPr>
            <p:ph idx="1"/>
          </p:nvPr>
        </p:nvSpPr>
        <p:spPr>
          <a:xfrm>
            <a:off x="6892299" y="2015734"/>
            <a:ext cx="4162555" cy="3450613"/>
          </a:xfrm>
        </p:spPr>
        <p:txBody>
          <a:bodyPr>
            <a:normAutofit/>
          </a:bodyPr>
          <a:lstStyle/>
          <a:p>
            <a:r>
              <a:rPr lang="en-US" dirty="0"/>
              <a:t>The second parameter is the ‘</a:t>
            </a:r>
            <a:r>
              <a:rPr lang="en-US" dirty="0" err="1"/>
              <a:t>posemo</a:t>
            </a:r>
            <a:r>
              <a:rPr lang="en-US" dirty="0"/>
              <a:t>’ which stands for positive emotions. It can also be seen that the replies are about twice more than the main posts which shows that people that post a question about a concern usually focus on negative things with negative emotions. </a:t>
            </a:r>
          </a:p>
        </p:txBody>
      </p:sp>
    </p:spTree>
    <p:extLst>
      <p:ext uri="{BB962C8B-B14F-4D97-AF65-F5344CB8AC3E}">
        <p14:creationId xmlns:p14="http://schemas.microsoft.com/office/powerpoint/2010/main" val="3770527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50AD92-C03A-4E52-CCC6-7B2686F0C8A0}"/>
              </a:ext>
            </a:extLst>
          </p:cNvPr>
          <p:cNvSpPr>
            <a:spLocks noGrp="1"/>
          </p:cNvSpPr>
          <p:nvPr>
            <p:ph type="title"/>
          </p:nvPr>
        </p:nvSpPr>
        <p:spPr>
          <a:xfrm>
            <a:off x="-303" y="2303046"/>
            <a:ext cx="6573382" cy="3264375"/>
          </a:xfrm>
        </p:spPr>
        <p:txBody>
          <a:bodyPr anchor="t">
            <a:normAutofit/>
          </a:bodyPr>
          <a:lstStyle/>
          <a:p>
            <a:r>
              <a:rPr lang="en-US" cap="none" dirty="0"/>
              <a:t>This diagram on the right shows a negative relation between words per sentence and positive emotions. The longer the words in a sentence, the lower the percentage of positive emotions presented in the post. </a:t>
            </a:r>
            <a:br>
              <a:rPr lang="en-US" dirty="0"/>
            </a:br>
            <a:endParaRPr lang="en-US" dirty="0"/>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E5237B32-95C6-547B-5917-4A7A6CFE05B5}"/>
              </a:ext>
            </a:extLst>
          </p:cNvPr>
          <p:cNvGraphicFramePr>
            <a:graphicFrameLocks noGrp="1"/>
          </p:cNvGraphicFramePr>
          <p:nvPr>
            <p:ph idx="1"/>
            <p:extLst>
              <p:ext uri="{D42A27DB-BD31-4B8C-83A1-F6EECF244321}">
                <p14:modId xmlns:p14="http://schemas.microsoft.com/office/powerpoint/2010/main" val="1991028688"/>
              </p:ext>
            </p:extLst>
          </p:nvPr>
        </p:nvGraphicFramePr>
        <p:xfrm>
          <a:off x="6175250" y="803952"/>
          <a:ext cx="5913437" cy="46370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82155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158E1-1D52-6E1B-F421-15F33A7B38E3}"/>
              </a:ext>
            </a:extLst>
          </p:cNvPr>
          <p:cNvSpPr>
            <a:spLocks noGrp="1"/>
          </p:cNvSpPr>
          <p:nvPr>
            <p:ph type="title"/>
          </p:nvPr>
        </p:nvSpPr>
        <p:spPr/>
        <p:txBody>
          <a:bodyPr/>
          <a:lstStyle/>
          <a:p>
            <a:r>
              <a:rPr lang="en-US" dirty="0"/>
              <a:t>TEXT-ANALYSIS AS A POWERFUL TOOL</a:t>
            </a:r>
          </a:p>
        </p:txBody>
      </p:sp>
      <p:sp>
        <p:nvSpPr>
          <p:cNvPr id="3" name="Content Placeholder 2">
            <a:extLst>
              <a:ext uri="{FF2B5EF4-FFF2-40B4-BE49-F238E27FC236}">
                <a16:creationId xmlns:a16="http://schemas.microsoft.com/office/drawing/2014/main" id="{807C1765-B57C-2725-EAC1-056BB8BB30FE}"/>
              </a:ext>
            </a:extLst>
          </p:cNvPr>
          <p:cNvSpPr>
            <a:spLocks noGrp="1"/>
          </p:cNvSpPr>
          <p:nvPr>
            <p:ph idx="1"/>
          </p:nvPr>
        </p:nvSpPr>
        <p:spPr/>
        <p:txBody>
          <a:bodyPr/>
          <a:lstStyle/>
          <a:p>
            <a:r>
              <a:rPr lang="en-US" dirty="0"/>
              <a:t>This can be used in research to find out more on trends of the emotions that people go through when making certain posts. </a:t>
            </a:r>
          </a:p>
          <a:p>
            <a:r>
              <a:rPr lang="en-US" dirty="0"/>
              <a:t>In conclusion, replies to these kind of posts always focus on positive emotions compared to the main posts. </a:t>
            </a:r>
          </a:p>
          <a:p>
            <a:r>
              <a:rPr lang="en-US" dirty="0"/>
              <a:t>The replies focus more on the future, and maybe that from these results we learn that replies to original posts are an important source of consolation and encouragement for the original poster. </a:t>
            </a:r>
          </a:p>
        </p:txBody>
      </p:sp>
    </p:spTree>
    <p:extLst>
      <p:ext uri="{BB962C8B-B14F-4D97-AF65-F5344CB8AC3E}">
        <p14:creationId xmlns:p14="http://schemas.microsoft.com/office/powerpoint/2010/main" val="3430485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40991-F0AB-AEA1-7D1F-FB839D28ACBB}"/>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8BAC4F8-8FCC-E83F-8E53-D0BABEC9D6D2}"/>
              </a:ext>
            </a:extLst>
          </p:cNvPr>
          <p:cNvSpPr>
            <a:spLocks noGrp="1"/>
          </p:cNvSpPr>
          <p:nvPr>
            <p:ph idx="1"/>
          </p:nvPr>
        </p:nvSpPr>
        <p:spPr/>
        <p:txBody>
          <a:bodyPr/>
          <a:lstStyle/>
          <a:p>
            <a:r>
              <a:rPr lang="en-US" dirty="0"/>
              <a:t>The purpose of this project was to generate new knowledge in text analysis using python. This was done by researching information through Coursera and other resources found online. </a:t>
            </a:r>
          </a:p>
          <a:p>
            <a:r>
              <a:rPr lang="en-US" dirty="0"/>
              <a:t>One goal was to create a code that connected the website to a database in Software called Structured Query Language(SQL). </a:t>
            </a:r>
          </a:p>
          <a:p>
            <a:r>
              <a:rPr lang="en-US" dirty="0"/>
              <a:t>learn how to scrape and create a dataset using Python and other tools; scrape a dataset; analyze its language.</a:t>
            </a:r>
          </a:p>
          <a:p>
            <a:endParaRPr lang="en-US" dirty="0"/>
          </a:p>
          <a:p>
            <a:endParaRPr lang="en-US" dirty="0"/>
          </a:p>
        </p:txBody>
      </p:sp>
    </p:spTree>
    <p:extLst>
      <p:ext uri="{BB962C8B-B14F-4D97-AF65-F5344CB8AC3E}">
        <p14:creationId xmlns:p14="http://schemas.microsoft.com/office/powerpoint/2010/main" val="2436204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873D3-38BC-4640-B23A-45B884DCFC84}"/>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CBA8D553-9435-13EE-1073-09C641247E94}"/>
              </a:ext>
            </a:extLst>
          </p:cNvPr>
          <p:cNvSpPr>
            <a:spLocks noGrp="1"/>
          </p:cNvSpPr>
          <p:nvPr>
            <p:ph idx="1"/>
          </p:nvPr>
        </p:nvSpPr>
        <p:spPr/>
        <p:txBody>
          <a:bodyPr/>
          <a:lstStyle/>
          <a:p>
            <a:r>
              <a:rPr lang="en-US" dirty="0"/>
              <a:t>I did this by completing the </a:t>
            </a:r>
            <a:r>
              <a:rPr lang="en-US" dirty="0" err="1"/>
              <a:t>coursera</a:t>
            </a:r>
            <a:r>
              <a:rPr lang="en-US" dirty="0"/>
              <a:t> courses. </a:t>
            </a:r>
          </a:p>
          <a:p>
            <a:r>
              <a:rPr lang="en-US" dirty="0"/>
              <a:t>I proceeded to use a framework called selenium to work with. This is a framework that allows you to scrape information from the website. </a:t>
            </a:r>
          </a:p>
          <a:p>
            <a:r>
              <a:rPr lang="en-US" dirty="0"/>
              <a:t>I linked the data received from the website and connected them to a database in the SQL software.</a:t>
            </a:r>
          </a:p>
          <a:p>
            <a:endParaRPr lang="en-US" dirty="0"/>
          </a:p>
        </p:txBody>
      </p:sp>
    </p:spTree>
    <p:extLst>
      <p:ext uri="{BB962C8B-B14F-4D97-AF65-F5344CB8AC3E}">
        <p14:creationId xmlns:p14="http://schemas.microsoft.com/office/powerpoint/2010/main" val="4280023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D6880-B974-4362-5A2C-3B85534186C3}"/>
              </a:ext>
            </a:extLst>
          </p:cNvPr>
          <p:cNvSpPr>
            <a:spLocks noGrp="1"/>
          </p:cNvSpPr>
          <p:nvPr>
            <p:ph type="title"/>
          </p:nvPr>
        </p:nvSpPr>
        <p:spPr>
          <a:xfrm>
            <a:off x="1451579" y="804519"/>
            <a:ext cx="9603275" cy="1049235"/>
          </a:xfrm>
        </p:spPr>
        <p:txBody>
          <a:bodyPr>
            <a:normAutofit/>
          </a:bodyPr>
          <a:lstStyle/>
          <a:p>
            <a:r>
              <a:rPr lang="en-US" dirty="0"/>
              <a:t>A LOOK INTO THE SCRAPED DISCUSSION FORUM</a:t>
            </a:r>
          </a:p>
        </p:txBody>
      </p:sp>
      <p:sp>
        <p:nvSpPr>
          <p:cNvPr id="3" name="Content Placeholder 2">
            <a:extLst>
              <a:ext uri="{FF2B5EF4-FFF2-40B4-BE49-F238E27FC236}">
                <a16:creationId xmlns:a16="http://schemas.microsoft.com/office/drawing/2014/main" id="{E6E6A94F-1B47-0C24-D0E5-9A4BACCF49BD}"/>
              </a:ext>
            </a:extLst>
          </p:cNvPr>
          <p:cNvSpPr>
            <a:spLocks noGrp="1"/>
          </p:cNvSpPr>
          <p:nvPr>
            <p:ph idx="1"/>
          </p:nvPr>
        </p:nvSpPr>
        <p:spPr>
          <a:xfrm>
            <a:off x="1451579" y="2015734"/>
            <a:ext cx="4162555" cy="3450613"/>
          </a:xfrm>
        </p:spPr>
        <p:txBody>
          <a:bodyPr>
            <a:normAutofit/>
          </a:bodyPr>
          <a:lstStyle/>
          <a:p>
            <a:r>
              <a:rPr lang="en-US" dirty="0"/>
              <a:t>This project was based on a discussion forum about Alzheimer's Disease. </a:t>
            </a:r>
          </a:p>
          <a:p>
            <a:r>
              <a:rPr lang="en-US" dirty="0"/>
              <a:t>Every single word and design that you see on this webpage has a relative tag/element to it.</a:t>
            </a:r>
          </a:p>
        </p:txBody>
      </p:sp>
      <p:pic>
        <p:nvPicPr>
          <p:cNvPr id="4" name="Picture 3">
            <a:extLst>
              <a:ext uri="{FF2B5EF4-FFF2-40B4-BE49-F238E27FC236}">
                <a16:creationId xmlns:a16="http://schemas.microsoft.com/office/drawing/2014/main" id="{7A8D7CAC-3AE0-C3F8-9A01-CB77F67BE9AF}"/>
              </a:ext>
            </a:extLst>
          </p:cNvPr>
          <p:cNvPicPr>
            <a:picLocks noChangeAspect="1"/>
          </p:cNvPicPr>
          <p:nvPr/>
        </p:nvPicPr>
        <p:blipFill>
          <a:blip r:embed="rId2"/>
          <a:stretch>
            <a:fillRect/>
          </a:stretch>
        </p:blipFill>
        <p:spPr>
          <a:xfrm>
            <a:off x="6094411" y="2153699"/>
            <a:ext cx="4960443" cy="3174683"/>
          </a:xfrm>
          <a:prstGeom prst="rect">
            <a:avLst/>
          </a:prstGeom>
        </p:spPr>
      </p:pic>
    </p:spTree>
    <p:extLst>
      <p:ext uri="{BB962C8B-B14F-4D97-AF65-F5344CB8AC3E}">
        <p14:creationId xmlns:p14="http://schemas.microsoft.com/office/powerpoint/2010/main" val="3476966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D5E6-D380-DFC1-A6EC-2750AC6904B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34282D7-16A4-0948-74BD-83670FE9819C}"/>
              </a:ext>
            </a:extLst>
          </p:cNvPr>
          <p:cNvPicPr>
            <a:picLocks noGrp="1" noChangeAspect="1"/>
          </p:cNvPicPr>
          <p:nvPr>
            <p:ph idx="1"/>
          </p:nvPr>
        </p:nvPicPr>
        <p:blipFill>
          <a:blip r:embed="rId2"/>
          <a:stretch>
            <a:fillRect/>
          </a:stretch>
        </p:blipFill>
        <p:spPr>
          <a:xfrm>
            <a:off x="573945" y="1853754"/>
            <a:ext cx="3115582" cy="3449638"/>
          </a:xfrm>
          <a:prstGeom prst="rect">
            <a:avLst/>
          </a:prstGeom>
        </p:spPr>
      </p:pic>
      <p:pic>
        <p:nvPicPr>
          <p:cNvPr id="5" name="Picture 4">
            <a:extLst>
              <a:ext uri="{FF2B5EF4-FFF2-40B4-BE49-F238E27FC236}">
                <a16:creationId xmlns:a16="http://schemas.microsoft.com/office/drawing/2014/main" id="{2C4F249D-06FE-A1EA-1A2F-A9B741ED6F45}"/>
              </a:ext>
            </a:extLst>
          </p:cNvPr>
          <p:cNvPicPr>
            <a:picLocks noChangeAspect="1"/>
          </p:cNvPicPr>
          <p:nvPr/>
        </p:nvPicPr>
        <p:blipFill>
          <a:blip r:embed="rId3"/>
          <a:stretch>
            <a:fillRect/>
          </a:stretch>
        </p:blipFill>
        <p:spPr>
          <a:xfrm>
            <a:off x="4091609" y="3429000"/>
            <a:ext cx="7772400" cy="263684"/>
          </a:xfrm>
          <a:prstGeom prst="rect">
            <a:avLst/>
          </a:prstGeom>
        </p:spPr>
      </p:pic>
      <p:sp>
        <p:nvSpPr>
          <p:cNvPr id="6" name="TextBox 5">
            <a:extLst>
              <a:ext uri="{FF2B5EF4-FFF2-40B4-BE49-F238E27FC236}">
                <a16:creationId xmlns:a16="http://schemas.microsoft.com/office/drawing/2014/main" id="{616A0927-57C3-AC3A-A07D-B3AB8AF6B731}"/>
              </a:ext>
            </a:extLst>
          </p:cNvPr>
          <p:cNvSpPr txBox="1"/>
          <p:nvPr/>
        </p:nvSpPr>
        <p:spPr>
          <a:xfrm>
            <a:off x="4757530" y="2133600"/>
            <a:ext cx="6559827" cy="369332"/>
          </a:xfrm>
          <a:prstGeom prst="rect">
            <a:avLst/>
          </a:prstGeom>
          <a:noFill/>
        </p:spPr>
        <p:txBody>
          <a:bodyPr wrap="square" rtlCol="0">
            <a:spAutoFit/>
          </a:bodyPr>
          <a:lstStyle/>
          <a:p>
            <a:r>
              <a:rPr lang="en-US" dirty="0"/>
              <a:t>Respective tag and elements.</a:t>
            </a:r>
          </a:p>
        </p:txBody>
      </p:sp>
    </p:spTree>
    <p:extLst>
      <p:ext uri="{BB962C8B-B14F-4D97-AF65-F5344CB8AC3E}">
        <p14:creationId xmlns:p14="http://schemas.microsoft.com/office/powerpoint/2010/main" val="2359191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7350220-C781-F010-CD46-81FDD09A588B}"/>
              </a:ext>
            </a:extLst>
          </p:cNvPr>
          <p:cNvSpPr>
            <a:spLocks noGrp="1"/>
          </p:cNvSpPr>
          <p:nvPr>
            <p:ph type="title"/>
          </p:nvPr>
        </p:nvSpPr>
        <p:spPr>
          <a:xfrm>
            <a:off x="1451580" y="804520"/>
            <a:ext cx="3530157" cy="1049235"/>
          </a:xfrm>
        </p:spPr>
        <p:txBody>
          <a:bodyPr>
            <a:normAutofit/>
          </a:bodyPr>
          <a:lstStyle/>
          <a:p>
            <a:r>
              <a:rPr lang="en-US" dirty="0"/>
              <a:t>A look into the code</a:t>
            </a:r>
          </a:p>
        </p:txBody>
      </p:sp>
      <p:sp>
        <p:nvSpPr>
          <p:cNvPr id="15" name="Rectangle 14">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Content Placeholder 7">
            <a:extLst>
              <a:ext uri="{FF2B5EF4-FFF2-40B4-BE49-F238E27FC236}">
                <a16:creationId xmlns:a16="http://schemas.microsoft.com/office/drawing/2014/main" id="{982B8AE2-14E0-51E2-FD13-B097BDF201F4}"/>
              </a:ext>
            </a:extLst>
          </p:cNvPr>
          <p:cNvSpPr>
            <a:spLocks noGrp="1"/>
          </p:cNvSpPr>
          <p:nvPr>
            <p:ph idx="1"/>
          </p:nvPr>
        </p:nvSpPr>
        <p:spPr>
          <a:xfrm>
            <a:off x="1451581" y="2015732"/>
            <a:ext cx="3526523" cy="3450613"/>
          </a:xfrm>
        </p:spPr>
        <p:txBody>
          <a:bodyPr>
            <a:normAutofit/>
          </a:bodyPr>
          <a:lstStyle/>
          <a:p>
            <a:r>
              <a:rPr lang="en-US" dirty="0"/>
              <a:t>In the code, you want to import all libraries that are needed to process the information and the data needed from the website. Here we utilized sqlite3, panda as pd, and selenium. </a:t>
            </a:r>
          </a:p>
        </p:txBody>
      </p:sp>
      <p:grpSp>
        <p:nvGrpSpPr>
          <p:cNvPr id="17" name="Group 16">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18" name="Rectangle 17">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Content Placeholder 3">
            <a:extLst>
              <a:ext uri="{FF2B5EF4-FFF2-40B4-BE49-F238E27FC236}">
                <a16:creationId xmlns:a16="http://schemas.microsoft.com/office/drawing/2014/main" id="{24CCFD05-CAB6-3AC0-729B-B986FF10B159}"/>
              </a:ext>
            </a:extLst>
          </p:cNvPr>
          <p:cNvPicPr>
            <a:picLocks noChangeAspect="1"/>
          </p:cNvPicPr>
          <p:nvPr/>
        </p:nvPicPr>
        <p:blipFill rotWithShape="1">
          <a:blip r:embed="rId2"/>
          <a:srcRect r="29228" b="2"/>
          <a:stretch/>
        </p:blipFill>
        <p:spPr>
          <a:xfrm>
            <a:off x="6093926" y="1116345"/>
            <a:ext cx="4821551" cy="3866172"/>
          </a:xfrm>
          <a:prstGeom prst="rect">
            <a:avLst/>
          </a:prstGeom>
        </p:spPr>
      </p:pic>
      <p:pic>
        <p:nvPicPr>
          <p:cNvPr id="21" name="Picture 20">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735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8DD0C-E784-7E24-D47A-15D3E065B110}"/>
              </a:ext>
            </a:extLst>
          </p:cNvPr>
          <p:cNvSpPr>
            <a:spLocks noGrp="1"/>
          </p:cNvSpPr>
          <p:nvPr>
            <p:ph type="title"/>
          </p:nvPr>
        </p:nvSpPr>
        <p:spPr/>
        <p:txBody>
          <a:bodyPr/>
          <a:lstStyle/>
          <a:p>
            <a:r>
              <a:rPr lang="en-US" dirty="0"/>
              <a:t>CONT’D.  More details on website using ‘.get’ function. </a:t>
            </a:r>
          </a:p>
        </p:txBody>
      </p:sp>
      <p:pic>
        <p:nvPicPr>
          <p:cNvPr id="4" name="Content Placeholder 3">
            <a:extLst>
              <a:ext uri="{FF2B5EF4-FFF2-40B4-BE49-F238E27FC236}">
                <a16:creationId xmlns:a16="http://schemas.microsoft.com/office/drawing/2014/main" id="{4A079ED8-DFC7-A445-4E5A-437CF8B8808A}"/>
              </a:ext>
            </a:extLst>
          </p:cNvPr>
          <p:cNvPicPr>
            <a:picLocks noGrp="1" noChangeAspect="1"/>
          </p:cNvPicPr>
          <p:nvPr>
            <p:ph idx="1"/>
          </p:nvPr>
        </p:nvPicPr>
        <p:blipFill>
          <a:blip r:embed="rId2"/>
          <a:stretch>
            <a:fillRect/>
          </a:stretch>
        </p:blipFill>
        <p:spPr>
          <a:xfrm>
            <a:off x="3162313" y="2016125"/>
            <a:ext cx="6181698" cy="3449638"/>
          </a:xfrm>
          <a:prstGeom prst="rect">
            <a:avLst/>
          </a:prstGeom>
        </p:spPr>
      </p:pic>
    </p:spTree>
    <p:extLst>
      <p:ext uri="{BB962C8B-B14F-4D97-AF65-F5344CB8AC3E}">
        <p14:creationId xmlns:p14="http://schemas.microsoft.com/office/powerpoint/2010/main" val="3509513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F4DDA-2461-E526-C87E-21C932F2B54B}"/>
              </a:ext>
            </a:extLst>
          </p:cNvPr>
          <p:cNvSpPr>
            <a:spLocks noGrp="1"/>
          </p:cNvSpPr>
          <p:nvPr>
            <p:ph type="title"/>
          </p:nvPr>
        </p:nvSpPr>
        <p:spPr/>
        <p:txBody>
          <a:bodyPr/>
          <a:lstStyle/>
          <a:p>
            <a:r>
              <a:rPr lang="en-US" dirty="0"/>
              <a:t>A look at the table after code WAS ran</a:t>
            </a:r>
          </a:p>
        </p:txBody>
      </p:sp>
      <p:pic>
        <p:nvPicPr>
          <p:cNvPr id="4" name="Content Placeholder 3">
            <a:extLst>
              <a:ext uri="{FF2B5EF4-FFF2-40B4-BE49-F238E27FC236}">
                <a16:creationId xmlns:a16="http://schemas.microsoft.com/office/drawing/2014/main" id="{2EAC6E90-93C6-021A-C822-F3DB04B425D5}"/>
              </a:ext>
            </a:extLst>
          </p:cNvPr>
          <p:cNvPicPr>
            <a:picLocks noGrp="1" noChangeAspect="1"/>
          </p:cNvPicPr>
          <p:nvPr>
            <p:ph idx="1"/>
          </p:nvPr>
        </p:nvPicPr>
        <p:blipFill>
          <a:blip r:embed="rId2"/>
          <a:stretch>
            <a:fillRect/>
          </a:stretch>
        </p:blipFill>
        <p:spPr>
          <a:xfrm>
            <a:off x="2110916" y="2016125"/>
            <a:ext cx="8284493" cy="3449638"/>
          </a:xfrm>
          <a:prstGeom prst="rect">
            <a:avLst/>
          </a:prstGeom>
        </p:spPr>
      </p:pic>
    </p:spTree>
    <p:extLst>
      <p:ext uri="{BB962C8B-B14F-4D97-AF65-F5344CB8AC3E}">
        <p14:creationId xmlns:p14="http://schemas.microsoft.com/office/powerpoint/2010/main" val="3786119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4651F-A7DE-2EC2-1F07-82DAB6CB454A}"/>
              </a:ext>
            </a:extLst>
          </p:cNvPr>
          <p:cNvSpPr>
            <a:spLocks noGrp="1"/>
          </p:cNvSpPr>
          <p:nvPr>
            <p:ph type="title"/>
          </p:nvPr>
        </p:nvSpPr>
        <p:spPr/>
        <p:txBody>
          <a:bodyPr/>
          <a:lstStyle/>
          <a:p>
            <a:r>
              <a:rPr lang="en-US" dirty="0"/>
              <a:t>Some findings and conclusion.</a:t>
            </a:r>
          </a:p>
        </p:txBody>
      </p:sp>
      <p:sp>
        <p:nvSpPr>
          <p:cNvPr id="3" name="Content Placeholder 2">
            <a:extLst>
              <a:ext uri="{FF2B5EF4-FFF2-40B4-BE49-F238E27FC236}">
                <a16:creationId xmlns:a16="http://schemas.microsoft.com/office/drawing/2014/main" id="{BADA2B04-B950-0609-F512-A003D0EB323E}"/>
              </a:ext>
            </a:extLst>
          </p:cNvPr>
          <p:cNvSpPr>
            <a:spLocks noGrp="1"/>
          </p:cNvSpPr>
          <p:nvPr>
            <p:ph idx="1"/>
          </p:nvPr>
        </p:nvSpPr>
        <p:spPr/>
        <p:txBody>
          <a:bodyPr/>
          <a:lstStyle/>
          <a:p>
            <a:r>
              <a:rPr lang="en-US" dirty="0"/>
              <a:t>For analysis, it can be confirmed through analysis that not everyone gets a reply through a discussion. </a:t>
            </a:r>
          </a:p>
          <a:p>
            <a:r>
              <a:rPr lang="en-US" dirty="0"/>
              <a:t>To go into details of analysis, one can transfer the data from the SQL database into a CSV file which can be imported into another software called LIWC(Linguistic Inquiry Word Count). </a:t>
            </a:r>
          </a:p>
          <a:p>
            <a:r>
              <a:rPr lang="en-US" dirty="0"/>
              <a:t>The software runs a text analysis of each post and provides results such as word count or the ratio of words expressing positive emotions or relations to the future. </a:t>
            </a:r>
          </a:p>
        </p:txBody>
      </p:sp>
    </p:spTree>
    <p:extLst>
      <p:ext uri="{BB962C8B-B14F-4D97-AF65-F5344CB8AC3E}">
        <p14:creationId xmlns:p14="http://schemas.microsoft.com/office/powerpoint/2010/main" val="388490424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1151</TotalTime>
  <Words>564</Words>
  <Application>Microsoft Macintosh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TEXT ANALYSIS PROJECT.</vt:lpstr>
      <vt:lpstr>objective</vt:lpstr>
      <vt:lpstr>ACTIVITY</vt:lpstr>
      <vt:lpstr>A LOOK INTO THE SCRAPED DISCUSSION FORUM</vt:lpstr>
      <vt:lpstr>PowerPoint Presentation</vt:lpstr>
      <vt:lpstr>A look into the code</vt:lpstr>
      <vt:lpstr>CONT’D.  More details on website using ‘.get’ function. </vt:lpstr>
      <vt:lpstr>A look at the table after code WAS ran</vt:lpstr>
      <vt:lpstr>Some findings and conclusion.</vt:lpstr>
      <vt:lpstr>CONT’D</vt:lpstr>
      <vt:lpstr>CONT’D</vt:lpstr>
      <vt:lpstr>This diagram on the right shows a negative relation between words per sentence and positive emotions. The longer the words in a sentence, the lower the percentage of positive emotions presented in the post.  </vt:lpstr>
      <vt:lpstr>TEXT-ANALYSIS AS A POWERFUL TOOL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ANALYSIS PROJECT.</dc:title>
  <dc:creator>AgyemangBrantuo, Benedicta B</dc:creator>
  <cp:lastModifiedBy>AgyemangBrantuo, Benedicta B</cp:lastModifiedBy>
  <cp:revision>3</cp:revision>
  <dcterms:created xsi:type="dcterms:W3CDTF">2022-08-22T20:17:28Z</dcterms:created>
  <dcterms:modified xsi:type="dcterms:W3CDTF">2022-09-19T19:59:38Z</dcterms:modified>
</cp:coreProperties>
</file>