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8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48C6E-FD65-488F-828D-337AE2561531}" v="50" dt="2025-03-14T00:42:10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yn Sheffield" userId="45cce889-5511-4e7f-9428-e041e6446f25" providerId="ADAL" clId="{6DA7F738-ED3F-4561-A12C-239366805952}"/>
    <pc:docChg chg="modSld">
      <pc:chgData name="Braidyn Sheffield" userId="45cce889-5511-4e7f-9428-e041e6446f25" providerId="ADAL" clId="{6DA7F738-ED3F-4561-A12C-239366805952}" dt="2025-03-14T02:24:22.997" v="102" actId="20577"/>
      <pc:docMkLst>
        <pc:docMk/>
      </pc:docMkLst>
      <pc:sldChg chg="modSp mod">
        <pc:chgData name="Braidyn Sheffield" userId="45cce889-5511-4e7f-9428-e041e6446f25" providerId="ADAL" clId="{6DA7F738-ED3F-4561-A12C-239366805952}" dt="2025-03-14T02:22:39.157" v="92" actId="20577"/>
        <pc:sldMkLst>
          <pc:docMk/>
          <pc:sldMk cId="4222384298" sldId="278"/>
        </pc:sldMkLst>
        <pc:graphicFrameChg chg="modGraphic">
          <ac:chgData name="Braidyn Sheffield" userId="45cce889-5511-4e7f-9428-e041e6446f25" providerId="ADAL" clId="{6DA7F738-ED3F-4561-A12C-239366805952}" dt="2025-03-14T02:22:39.157" v="92" actId="20577"/>
          <ac:graphicFrameMkLst>
            <pc:docMk/>
            <pc:sldMk cId="4222384298" sldId="278"/>
            <ac:graphicFrameMk id="5" creationId="{2FC4B52A-0815-12E9-948B-95B52D571F36}"/>
          </ac:graphicFrameMkLst>
        </pc:graphicFrameChg>
      </pc:sldChg>
      <pc:sldChg chg="modSp mod">
        <pc:chgData name="Braidyn Sheffield" userId="45cce889-5511-4e7f-9428-e041e6446f25" providerId="ADAL" clId="{6DA7F738-ED3F-4561-A12C-239366805952}" dt="2025-03-14T02:24:22.997" v="102" actId="20577"/>
        <pc:sldMkLst>
          <pc:docMk/>
          <pc:sldMk cId="1042317099" sldId="282"/>
        </pc:sldMkLst>
        <pc:spChg chg="mod">
          <ac:chgData name="Braidyn Sheffield" userId="45cce889-5511-4e7f-9428-e041e6446f25" providerId="ADAL" clId="{6DA7F738-ED3F-4561-A12C-239366805952}" dt="2025-03-14T02:24:22.997" v="102" actId="20577"/>
          <ac:spMkLst>
            <pc:docMk/>
            <pc:sldMk cId="1042317099" sldId="282"/>
            <ac:spMk id="3" creationId="{D22196B1-0706-B813-460A-A9B859E1FA0E}"/>
          </ac:spMkLst>
        </pc:spChg>
      </pc:sldChg>
    </pc:docChg>
  </pc:docChgLst>
  <pc:docChgLst>
    <pc:chgData name="Braidyn Sheffield" userId="45cce889-5511-4e7f-9428-e041e6446f25" providerId="ADAL" clId="{29948C6E-FD65-488F-828D-337AE2561531}"/>
    <pc:docChg chg="undo custSel addSld delSld modSld sldOrd">
      <pc:chgData name="Braidyn Sheffield" userId="45cce889-5511-4e7f-9428-e041e6446f25" providerId="ADAL" clId="{29948C6E-FD65-488F-828D-337AE2561531}" dt="2025-03-14T00:48:47.762" v="2597" actId="20577"/>
      <pc:docMkLst>
        <pc:docMk/>
      </pc:docMkLst>
      <pc:sldChg chg="del">
        <pc:chgData name="Braidyn Sheffield" userId="45cce889-5511-4e7f-9428-e041e6446f25" providerId="ADAL" clId="{29948C6E-FD65-488F-828D-337AE2561531}" dt="2025-03-14T00:36:46.660" v="2358" actId="47"/>
        <pc:sldMkLst>
          <pc:docMk/>
          <pc:sldMk cId="2116190161" sldId="266"/>
        </pc:sldMkLst>
      </pc:sldChg>
      <pc:sldChg chg="del">
        <pc:chgData name="Braidyn Sheffield" userId="45cce889-5511-4e7f-9428-e041e6446f25" providerId="ADAL" clId="{29948C6E-FD65-488F-828D-337AE2561531}" dt="2025-03-14T00:36:48.134" v="2359" actId="47"/>
        <pc:sldMkLst>
          <pc:docMk/>
          <pc:sldMk cId="4145261392" sldId="267"/>
        </pc:sldMkLst>
      </pc:sldChg>
      <pc:sldChg chg="del">
        <pc:chgData name="Braidyn Sheffield" userId="45cce889-5511-4e7f-9428-e041e6446f25" providerId="ADAL" clId="{29948C6E-FD65-488F-828D-337AE2561531}" dt="2025-03-14T00:36:49.034" v="2360" actId="47"/>
        <pc:sldMkLst>
          <pc:docMk/>
          <pc:sldMk cId="1153027685" sldId="269"/>
        </pc:sldMkLst>
      </pc:sldChg>
      <pc:sldChg chg="del">
        <pc:chgData name="Braidyn Sheffield" userId="45cce889-5511-4e7f-9428-e041e6446f25" providerId="ADAL" clId="{29948C6E-FD65-488F-828D-337AE2561531}" dt="2025-03-14T00:36:49.781" v="2361" actId="47"/>
        <pc:sldMkLst>
          <pc:docMk/>
          <pc:sldMk cId="3444435236" sldId="270"/>
        </pc:sldMkLst>
      </pc:sldChg>
      <pc:sldChg chg="del">
        <pc:chgData name="Braidyn Sheffield" userId="45cce889-5511-4e7f-9428-e041e6446f25" providerId="ADAL" clId="{29948C6E-FD65-488F-828D-337AE2561531}" dt="2025-03-14T00:36:50.431" v="2362" actId="47"/>
        <pc:sldMkLst>
          <pc:docMk/>
          <pc:sldMk cId="1475842300" sldId="271"/>
        </pc:sldMkLst>
      </pc:sldChg>
      <pc:sldChg chg="del">
        <pc:chgData name="Braidyn Sheffield" userId="45cce889-5511-4e7f-9428-e041e6446f25" providerId="ADAL" clId="{29948C6E-FD65-488F-828D-337AE2561531}" dt="2025-03-14T00:36:50.903" v="2363" actId="47"/>
        <pc:sldMkLst>
          <pc:docMk/>
          <pc:sldMk cId="215988672" sldId="272"/>
        </pc:sldMkLst>
      </pc:sldChg>
      <pc:sldChg chg="del">
        <pc:chgData name="Braidyn Sheffield" userId="45cce889-5511-4e7f-9428-e041e6446f25" providerId="ADAL" clId="{29948C6E-FD65-488F-828D-337AE2561531}" dt="2025-03-14T00:36:51.358" v="2364" actId="47"/>
        <pc:sldMkLst>
          <pc:docMk/>
          <pc:sldMk cId="3661180859" sldId="273"/>
        </pc:sldMkLst>
      </pc:sldChg>
      <pc:sldChg chg="del">
        <pc:chgData name="Braidyn Sheffield" userId="45cce889-5511-4e7f-9428-e041e6446f25" providerId="ADAL" clId="{29948C6E-FD65-488F-828D-337AE2561531}" dt="2025-03-14T00:36:51.834" v="2365" actId="47"/>
        <pc:sldMkLst>
          <pc:docMk/>
          <pc:sldMk cId="3232560146" sldId="274"/>
        </pc:sldMkLst>
      </pc:sldChg>
      <pc:sldChg chg="del">
        <pc:chgData name="Braidyn Sheffield" userId="45cce889-5511-4e7f-9428-e041e6446f25" providerId="ADAL" clId="{29948C6E-FD65-488F-828D-337AE2561531}" dt="2025-03-14T00:36:52.381" v="2366" actId="47"/>
        <pc:sldMkLst>
          <pc:docMk/>
          <pc:sldMk cId="1857640680" sldId="275"/>
        </pc:sldMkLst>
      </pc:sldChg>
      <pc:sldChg chg="addSp delSp modSp mod">
        <pc:chgData name="Braidyn Sheffield" userId="45cce889-5511-4e7f-9428-e041e6446f25" providerId="ADAL" clId="{29948C6E-FD65-488F-828D-337AE2561531}" dt="2025-03-13T23:44:50.091" v="1417" actId="27636"/>
        <pc:sldMkLst>
          <pc:docMk/>
          <pc:sldMk cId="4183850148" sldId="276"/>
        </pc:sldMkLst>
        <pc:spChg chg="mod">
          <ac:chgData name="Braidyn Sheffield" userId="45cce889-5511-4e7f-9428-e041e6446f25" providerId="ADAL" clId="{29948C6E-FD65-488F-828D-337AE2561531}" dt="2025-03-13T23:42:14.709" v="1188" actId="1076"/>
          <ac:spMkLst>
            <pc:docMk/>
            <pc:sldMk cId="4183850148" sldId="276"/>
            <ac:spMk id="2" creationId="{9C027E20-CD80-945E-5BAC-E91E499E78C6}"/>
          </ac:spMkLst>
        </pc:spChg>
        <pc:spChg chg="del">
          <ac:chgData name="Braidyn Sheffield" userId="45cce889-5511-4e7f-9428-e041e6446f25" providerId="ADAL" clId="{29948C6E-FD65-488F-828D-337AE2561531}" dt="2025-03-13T23:18:10.193" v="0" actId="931"/>
          <ac:spMkLst>
            <pc:docMk/>
            <pc:sldMk cId="4183850148" sldId="276"/>
            <ac:spMk id="3" creationId="{4A522F2A-10ED-A536-A2E6-227A565E8128}"/>
          </ac:spMkLst>
        </pc:spChg>
        <pc:spChg chg="mod">
          <ac:chgData name="Braidyn Sheffield" userId="45cce889-5511-4e7f-9428-e041e6446f25" providerId="ADAL" clId="{29948C6E-FD65-488F-828D-337AE2561531}" dt="2025-03-13T23:44:50.091" v="1417" actId="27636"/>
          <ac:spMkLst>
            <pc:docMk/>
            <pc:sldMk cId="4183850148" sldId="276"/>
            <ac:spMk id="4" creationId="{330B5091-3C69-8A3C-660D-E061E8D52C87}"/>
          </ac:spMkLst>
        </pc:spChg>
        <pc:picChg chg="add mod">
          <ac:chgData name="Braidyn Sheffield" userId="45cce889-5511-4e7f-9428-e041e6446f25" providerId="ADAL" clId="{29948C6E-FD65-488F-828D-337AE2561531}" dt="2025-03-13T23:19:56.381" v="326" actId="26606"/>
          <ac:picMkLst>
            <pc:docMk/>
            <pc:sldMk cId="4183850148" sldId="276"/>
            <ac:picMk id="6" creationId="{E1EEB62A-6DB8-48AA-F06B-FD0C86ABCD28}"/>
          </ac:picMkLst>
        </pc:picChg>
      </pc:sldChg>
      <pc:sldChg chg="modSp mod">
        <pc:chgData name="Braidyn Sheffield" userId="45cce889-5511-4e7f-9428-e041e6446f25" providerId="ADAL" clId="{29948C6E-FD65-488F-828D-337AE2561531}" dt="2025-03-13T23:34:12.125" v="882" actId="20577"/>
        <pc:sldMkLst>
          <pc:docMk/>
          <pc:sldMk cId="4222384298" sldId="278"/>
        </pc:sldMkLst>
        <pc:spChg chg="mod">
          <ac:chgData name="Braidyn Sheffield" userId="45cce889-5511-4e7f-9428-e041e6446f25" providerId="ADAL" clId="{29948C6E-FD65-488F-828D-337AE2561531}" dt="2025-03-13T23:34:12.125" v="882" actId="20577"/>
          <ac:spMkLst>
            <pc:docMk/>
            <pc:sldMk cId="4222384298" sldId="278"/>
            <ac:spMk id="3" creationId="{2417D37D-2073-2B24-4AC8-F074300B9E51}"/>
          </ac:spMkLst>
        </pc:spChg>
        <pc:graphicFrameChg chg="mod modGraphic">
          <ac:chgData name="Braidyn Sheffield" userId="45cce889-5511-4e7f-9428-e041e6446f25" providerId="ADAL" clId="{29948C6E-FD65-488F-828D-337AE2561531}" dt="2025-03-13T23:30:46.596" v="431" actId="122"/>
          <ac:graphicFrameMkLst>
            <pc:docMk/>
            <pc:sldMk cId="4222384298" sldId="278"/>
            <ac:graphicFrameMk id="5" creationId="{2FC4B52A-0815-12E9-948B-95B52D571F36}"/>
          </ac:graphicFrameMkLst>
        </pc:graphicFrameChg>
      </pc:sldChg>
      <pc:sldChg chg="modSp mod">
        <pc:chgData name="Braidyn Sheffield" userId="45cce889-5511-4e7f-9428-e041e6446f25" providerId="ADAL" clId="{29948C6E-FD65-488F-828D-337AE2561531}" dt="2025-03-14T00:48:47.762" v="2597" actId="20577"/>
        <pc:sldMkLst>
          <pc:docMk/>
          <pc:sldMk cId="1264179133" sldId="280"/>
        </pc:sldMkLst>
        <pc:spChg chg="mod">
          <ac:chgData name="Braidyn Sheffield" userId="45cce889-5511-4e7f-9428-e041e6446f25" providerId="ADAL" clId="{29948C6E-FD65-488F-828D-337AE2561531}" dt="2025-03-13T23:34:44.668" v="905" actId="20577"/>
          <ac:spMkLst>
            <pc:docMk/>
            <pc:sldMk cId="1264179133" sldId="280"/>
            <ac:spMk id="2" creationId="{969D3862-9D96-96F9-87B4-968B368D052B}"/>
          </ac:spMkLst>
        </pc:spChg>
        <pc:spChg chg="mod">
          <ac:chgData name="Braidyn Sheffield" userId="45cce889-5511-4e7f-9428-e041e6446f25" providerId="ADAL" clId="{29948C6E-FD65-488F-828D-337AE2561531}" dt="2025-03-14T00:48:47.762" v="2597" actId="20577"/>
          <ac:spMkLst>
            <pc:docMk/>
            <pc:sldMk cId="1264179133" sldId="280"/>
            <ac:spMk id="3" creationId="{831989FD-6905-AE72-0F44-A4967912FA33}"/>
          </ac:spMkLst>
        </pc:spChg>
        <pc:graphicFrameChg chg="mod modGraphic">
          <ac:chgData name="Braidyn Sheffield" userId="45cce889-5511-4e7f-9428-e041e6446f25" providerId="ADAL" clId="{29948C6E-FD65-488F-828D-337AE2561531}" dt="2025-03-13T23:40:48.197" v="1013" actId="20577"/>
          <ac:graphicFrameMkLst>
            <pc:docMk/>
            <pc:sldMk cId="1264179133" sldId="280"/>
            <ac:graphicFrameMk id="5" creationId="{00C921F5-001A-222A-046B-0C5954294636}"/>
          </ac:graphicFrameMkLst>
        </pc:graphicFrameChg>
      </pc:sldChg>
      <pc:sldChg chg="modSp mod">
        <pc:chgData name="Braidyn Sheffield" userId="45cce889-5511-4e7f-9428-e041e6446f25" providerId="ADAL" clId="{29948C6E-FD65-488F-828D-337AE2561531}" dt="2025-03-14T00:29:20.329" v="2189" actId="20577"/>
        <pc:sldMkLst>
          <pc:docMk/>
          <pc:sldMk cId="1042317099" sldId="282"/>
        </pc:sldMkLst>
        <pc:spChg chg="mod">
          <ac:chgData name="Braidyn Sheffield" userId="45cce889-5511-4e7f-9428-e041e6446f25" providerId="ADAL" clId="{29948C6E-FD65-488F-828D-337AE2561531}" dt="2025-03-14T00:29:20.329" v="2189" actId="20577"/>
          <ac:spMkLst>
            <pc:docMk/>
            <pc:sldMk cId="1042317099" sldId="282"/>
            <ac:spMk id="3" creationId="{D22196B1-0706-B813-460A-A9B859E1FA0E}"/>
          </ac:spMkLst>
        </pc:spChg>
      </pc:sldChg>
      <pc:sldChg chg="modSp mod">
        <pc:chgData name="Braidyn Sheffield" userId="45cce889-5511-4e7f-9428-e041e6446f25" providerId="ADAL" clId="{29948C6E-FD65-488F-828D-337AE2561531}" dt="2025-03-14T00:41:22.690" v="2429" actId="20577"/>
        <pc:sldMkLst>
          <pc:docMk/>
          <pc:sldMk cId="1258682848" sldId="283"/>
        </pc:sldMkLst>
        <pc:spChg chg="mod">
          <ac:chgData name="Braidyn Sheffield" userId="45cce889-5511-4e7f-9428-e041e6446f25" providerId="ADAL" clId="{29948C6E-FD65-488F-828D-337AE2561531}" dt="2025-03-14T00:41:22.690" v="2429" actId="20577"/>
          <ac:spMkLst>
            <pc:docMk/>
            <pc:sldMk cId="1258682848" sldId="283"/>
            <ac:spMk id="9" creationId="{C3471DFD-648A-7271-75C8-7EEEFBDD8706}"/>
          </ac:spMkLst>
        </pc:spChg>
      </pc:sldChg>
      <pc:sldChg chg="addSp delSp modSp mod">
        <pc:chgData name="Braidyn Sheffield" userId="45cce889-5511-4e7f-9428-e041e6446f25" providerId="ADAL" clId="{29948C6E-FD65-488F-828D-337AE2561531}" dt="2025-03-14T00:35:29.909" v="2342" actId="255"/>
        <pc:sldMkLst>
          <pc:docMk/>
          <pc:sldMk cId="2114242506" sldId="284"/>
        </pc:sldMkLst>
        <pc:spChg chg="mod">
          <ac:chgData name="Braidyn Sheffield" userId="45cce889-5511-4e7f-9428-e041e6446f25" providerId="ADAL" clId="{29948C6E-FD65-488F-828D-337AE2561531}" dt="2025-03-14T00:35:18.217" v="2340" actId="1076"/>
          <ac:spMkLst>
            <pc:docMk/>
            <pc:sldMk cId="2114242506" sldId="284"/>
            <ac:spMk id="2" creationId="{9776CD3B-EB98-7F56-9FBC-6A00E31CE537}"/>
          </ac:spMkLst>
        </pc:spChg>
        <pc:spChg chg="del mod">
          <ac:chgData name="Braidyn Sheffield" userId="45cce889-5511-4e7f-9428-e041e6446f25" providerId="ADAL" clId="{29948C6E-FD65-488F-828D-337AE2561531}" dt="2025-03-14T00:34:59.505" v="2335" actId="931"/>
          <ac:spMkLst>
            <pc:docMk/>
            <pc:sldMk cId="2114242506" sldId="284"/>
            <ac:spMk id="3" creationId="{00392374-B520-8457-AC35-AA3B0C8CD021}"/>
          </ac:spMkLst>
        </pc:spChg>
        <pc:spChg chg="mod">
          <ac:chgData name="Braidyn Sheffield" userId="45cce889-5511-4e7f-9428-e041e6446f25" providerId="ADAL" clId="{29948C6E-FD65-488F-828D-337AE2561531}" dt="2025-03-14T00:35:29.909" v="2342" actId="255"/>
          <ac:spMkLst>
            <pc:docMk/>
            <pc:sldMk cId="2114242506" sldId="284"/>
            <ac:spMk id="4" creationId="{2C3AC641-E84A-2130-DDA9-929233527BA7}"/>
          </ac:spMkLst>
        </pc:spChg>
        <pc:picChg chg="add mod">
          <ac:chgData name="Braidyn Sheffield" userId="45cce889-5511-4e7f-9428-e041e6446f25" providerId="ADAL" clId="{29948C6E-FD65-488F-828D-337AE2561531}" dt="2025-03-14T00:35:13.909" v="2339" actId="1076"/>
          <ac:picMkLst>
            <pc:docMk/>
            <pc:sldMk cId="2114242506" sldId="284"/>
            <ac:picMk id="6" creationId="{DE66EBEF-5755-B4DB-9029-7325264EAA18}"/>
          </ac:picMkLst>
        </pc:picChg>
      </pc:sldChg>
      <pc:sldChg chg="addSp delSp modSp mod">
        <pc:chgData name="Braidyn Sheffield" userId="45cce889-5511-4e7f-9428-e041e6446f25" providerId="ADAL" clId="{29948C6E-FD65-488F-828D-337AE2561531}" dt="2025-03-14T00:36:27.759" v="2354" actId="14826"/>
        <pc:sldMkLst>
          <pc:docMk/>
          <pc:sldMk cId="2209565454" sldId="286"/>
        </pc:sldMkLst>
        <pc:spChg chg="del">
          <ac:chgData name="Braidyn Sheffield" userId="45cce889-5511-4e7f-9428-e041e6446f25" providerId="ADAL" clId="{29948C6E-FD65-488F-828D-337AE2561531}" dt="2025-03-14T00:35:51.712" v="2343" actId="478"/>
          <ac:spMkLst>
            <pc:docMk/>
            <pc:sldMk cId="2209565454" sldId="286"/>
            <ac:spMk id="2" creationId="{19F5C57B-EE3D-AD9A-C3E7-D361A495004D}"/>
          </ac:spMkLst>
        </pc:spChg>
        <pc:spChg chg="del">
          <ac:chgData name="Braidyn Sheffield" userId="45cce889-5511-4e7f-9428-e041e6446f25" providerId="ADAL" clId="{29948C6E-FD65-488F-828D-337AE2561531}" dt="2025-03-14T00:36:03.623" v="2346" actId="931"/>
          <ac:spMkLst>
            <pc:docMk/>
            <pc:sldMk cId="2209565454" sldId="286"/>
            <ac:spMk id="3" creationId="{AB8B9709-46ED-B6B5-B0BF-668F66F11A15}"/>
          </ac:spMkLst>
        </pc:spChg>
        <pc:spChg chg="del">
          <ac:chgData name="Braidyn Sheffield" userId="45cce889-5511-4e7f-9428-e041e6446f25" providerId="ADAL" clId="{29948C6E-FD65-488F-828D-337AE2561531}" dt="2025-03-14T00:35:53.177" v="2344" actId="478"/>
          <ac:spMkLst>
            <pc:docMk/>
            <pc:sldMk cId="2209565454" sldId="286"/>
            <ac:spMk id="4" creationId="{739C8480-8701-8655-21C0-29DFB776EEA3}"/>
          </ac:spMkLst>
        </pc:spChg>
        <pc:spChg chg="add del mod">
          <ac:chgData name="Braidyn Sheffield" userId="45cce889-5511-4e7f-9428-e041e6446f25" providerId="ADAL" clId="{29948C6E-FD65-488F-828D-337AE2561531}" dt="2025-03-14T00:35:55.781" v="2345" actId="478"/>
          <ac:spMkLst>
            <pc:docMk/>
            <pc:sldMk cId="2209565454" sldId="286"/>
            <ac:spMk id="6" creationId="{215DC1BF-00FE-65DF-972D-BA46A860170F}"/>
          </ac:spMkLst>
        </pc:spChg>
        <pc:picChg chg="add mod">
          <ac:chgData name="Braidyn Sheffield" userId="45cce889-5511-4e7f-9428-e041e6446f25" providerId="ADAL" clId="{29948C6E-FD65-488F-828D-337AE2561531}" dt="2025-03-14T00:36:27.759" v="2354" actId="14826"/>
          <ac:picMkLst>
            <pc:docMk/>
            <pc:sldMk cId="2209565454" sldId="286"/>
            <ac:picMk id="8" creationId="{AF943F76-2578-225F-F46C-31561D9BBB22}"/>
          </ac:picMkLst>
        </pc:picChg>
      </pc:sldChg>
      <pc:sldChg chg="addSp delSp modSp mod">
        <pc:chgData name="Braidyn Sheffield" userId="45cce889-5511-4e7f-9428-e041e6446f25" providerId="ADAL" clId="{29948C6E-FD65-488F-828D-337AE2561531}" dt="2025-03-14T00:36:40.050" v="2357" actId="1076"/>
        <pc:sldMkLst>
          <pc:docMk/>
          <pc:sldMk cId="2644269256" sldId="287"/>
        </pc:sldMkLst>
        <pc:spChg chg="del">
          <ac:chgData name="Braidyn Sheffield" userId="45cce889-5511-4e7f-9428-e041e6446f25" providerId="ADAL" clId="{29948C6E-FD65-488F-828D-337AE2561531}" dt="2025-03-14T00:36:14.447" v="2351" actId="931"/>
          <ac:spMkLst>
            <pc:docMk/>
            <pc:sldMk cId="2644269256" sldId="287"/>
            <ac:spMk id="3" creationId="{AC3CC437-47B6-BBB5-621E-B1444C714B87}"/>
          </ac:spMkLst>
        </pc:spChg>
        <pc:picChg chg="add mod">
          <ac:chgData name="Braidyn Sheffield" userId="45cce889-5511-4e7f-9428-e041e6446f25" providerId="ADAL" clId="{29948C6E-FD65-488F-828D-337AE2561531}" dt="2025-03-14T00:36:40.050" v="2357" actId="1076"/>
          <ac:picMkLst>
            <pc:docMk/>
            <pc:sldMk cId="2644269256" sldId="287"/>
            <ac:picMk id="4" creationId="{739D62D3-859C-4041-F2A8-6F104347E113}"/>
          </ac:picMkLst>
        </pc:picChg>
      </pc:sldChg>
      <pc:sldChg chg="modSp add mod ord">
        <pc:chgData name="Braidyn Sheffield" userId="45cce889-5511-4e7f-9428-e041e6446f25" providerId="ADAL" clId="{29948C6E-FD65-488F-828D-337AE2561531}" dt="2025-03-14T00:42:27.875" v="2568" actId="962"/>
        <pc:sldMkLst>
          <pc:docMk/>
          <pc:sldMk cId="3815339321" sldId="288"/>
        </pc:sldMkLst>
        <pc:spChg chg="mod">
          <ac:chgData name="Braidyn Sheffield" userId="45cce889-5511-4e7f-9428-e041e6446f25" providerId="ADAL" clId="{29948C6E-FD65-488F-828D-337AE2561531}" dt="2025-03-14T00:42:15.088" v="2566" actId="26606"/>
          <ac:spMkLst>
            <pc:docMk/>
            <pc:sldMk cId="3815339321" sldId="288"/>
            <ac:spMk id="2" creationId="{25459CDC-3742-0B13-1600-A0F0C8D8F741}"/>
          </ac:spMkLst>
        </pc:spChg>
        <pc:spChg chg="mod">
          <ac:chgData name="Braidyn Sheffield" userId="45cce889-5511-4e7f-9428-e041e6446f25" providerId="ADAL" clId="{29948C6E-FD65-488F-828D-337AE2561531}" dt="2025-03-14T00:42:15.088" v="2566" actId="26606"/>
          <ac:spMkLst>
            <pc:docMk/>
            <pc:sldMk cId="3815339321" sldId="288"/>
            <ac:spMk id="4" creationId="{5E50E703-F649-2D82-A833-6412BCF5DE6C}"/>
          </ac:spMkLst>
        </pc:spChg>
        <pc:picChg chg="mod">
          <ac:chgData name="Braidyn Sheffield" userId="45cce889-5511-4e7f-9428-e041e6446f25" providerId="ADAL" clId="{29948C6E-FD65-488F-828D-337AE2561531}" dt="2025-03-14T00:42:27.875" v="2568" actId="962"/>
          <ac:picMkLst>
            <pc:docMk/>
            <pc:sldMk cId="3815339321" sldId="288"/>
            <ac:picMk id="6" creationId="{D008A26B-F03D-1C8C-9241-EB5CC0A076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Processor Final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Braidyn Sheffield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AC55-7203-4F36-4DA1-A26BD502C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BB0B4BE-0E06-CD18-BAC4-3E788031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7EB67C-0E22-A94D-5BB9-0A305231F2E6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C80F5C-B0D5-67FA-88B3-CE7E1A8D166B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9EE101-8797-5142-EA76-EA7FD04E17E0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C9CE0-1142-4E97-4394-6A6A40825181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B5BD43-6684-F0F3-96CD-232F37D7F5BF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471DFD-648A-7271-75C8-7EEEFBDD8706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Designing New Design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71A13F-6392-1141-8D03-7AFD04751848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125868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51480-76D4-1F11-CCF0-53282E815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9CDC-3742-0B13-1600-A0F0C8D8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Create Block Diagram</a:t>
            </a:r>
            <a:endParaRPr lang="en-US"/>
          </a:p>
        </p:txBody>
      </p:sp>
      <p:pic>
        <p:nvPicPr>
          <p:cNvPr id="6" name="Content Placeholder 5" descr="A diagram of a computer&#10;&#10;AI-generated content may be incorrect.">
            <a:extLst>
              <a:ext uri="{FF2B5EF4-FFF2-40B4-BE49-F238E27FC236}">
                <a16:creationId xmlns:a16="http://schemas.microsoft.com/office/drawing/2014/main" id="{D008A26B-F03D-1C8C-9241-EB5CC0A0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8"/>
          <a:stretch/>
        </p:blipFill>
        <p:spPr>
          <a:xfrm>
            <a:off x="760412" y="762000"/>
            <a:ext cx="6400800" cy="533400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E703-F649-2D82-A833-6412BCF5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Using the functionality of the old design, I was able to create the block diagram of the new design.</a:t>
            </a:r>
          </a:p>
        </p:txBody>
      </p:sp>
    </p:spTree>
    <p:extLst>
      <p:ext uri="{BB962C8B-B14F-4D97-AF65-F5344CB8AC3E}">
        <p14:creationId xmlns:p14="http://schemas.microsoft.com/office/powerpoint/2010/main" val="381533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592DC-491A-6419-3D96-AA76C308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CD3B-EB98-7F56-9FBC-6A00E31C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467" y="457200"/>
            <a:ext cx="3122613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Schematic</a:t>
            </a:r>
            <a:endParaRPr dirty="0"/>
          </a:p>
        </p:txBody>
      </p:sp>
      <p:pic>
        <p:nvPicPr>
          <p:cNvPr id="6" name="Content Placeholder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DE66EBEF-5755-B4DB-9029-7325264E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887"/>
            <a:ext cx="8383587" cy="6478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C641-E84A-2130-DDA9-929233527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9239" y="1483360"/>
            <a:ext cx="3124161" cy="4191000"/>
          </a:xfrm>
        </p:spPr>
        <p:txBody>
          <a:bodyPr>
            <a:normAutofit/>
          </a:bodyPr>
          <a:lstStyle/>
          <a:p>
            <a:r>
              <a:rPr lang="en-US" sz="2400" dirty="0"/>
              <a:t>From the BOM that was created, the schematic was created.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142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1519-E278-EDF8-2269-A376FB4F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14BBF45-933E-BB5F-5C0E-4D3CC9DC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451BB4F-59D2-49A6-702D-B86791A082A7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39EFB-F59B-FE39-319E-9B0766E59B43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B78ADE-954A-9C5D-014A-03092BF47854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42AD00-3C55-9261-A0A5-9307BE81E0D0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C1A36-C8A6-EA02-B850-D82D5404C949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188BA0-B234-2F13-AA21-A307BDDC8D58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Schematic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92DB1-5F9F-4E6D-F6F1-09C5228DCD0D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341431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6E03-301B-ABF3-3213-7576E632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943F76-2578-225F-F46C-31561D9B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0" y="612841"/>
            <a:ext cx="10440987" cy="5632318"/>
          </a:xfrm>
        </p:spPr>
      </p:pic>
    </p:spTree>
    <p:extLst>
      <p:ext uri="{BB962C8B-B14F-4D97-AF65-F5344CB8AC3E}">
        <p14:creationId xmlns:p14="http://schemas.microsoft.com/office/powerpoint/2010/main" val="22095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A583C-633D-2CE3-7ECA-17614830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9D62D3-859C-4041-F2A8-6F104347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53" y="502873"/>
            <a:ext cx="10848693" cy="5852253"/>
          </a:xfrm>
        </p:spPr>
      </p:pic>
    </p:spTree>
    <p:extLst>
      <p:ext uri="{BB962C8B-B14F-4D97-AF65-F5344CB8AC3E}">
        <p14:creationId xmlns:p14="http://schemas.microsoft.com/office/powerpoint/2010/main" val="26442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C35F37D-7C9D-DB1F-1245-99B785EC1DA5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5C77F-29BA-AD78-CB7C-4B8DA51D0B65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8AD48-F324-BF49-072F-3F7CB94B462E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30160-41D3-14E4-62BD-4CB050E191BE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CDB5C-B178-88F6-8DE8-478260D97CE7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A3553F-7E12-DF8F-5025-6320D1946E5F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Schematic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333DE-C62B-2F24-88E8-4E0B0135F101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EFB19-0317-E806-399D-51FFF9AF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7E20-CD80-945E-5BAC-E91E499E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39" y="-1524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Assess Old Design</a:t>
            </a:r>
          </a:p>
        </p:txBody>
      </p:sp>
      <p:pic>
        <p:nvPicPr>
          <p:cNvPr id="6" name="Content Placeholder 5" descr="A close-up of a paper&#10;&#10;AI-generated content may be incorrect.">
            <a:extLst>
              <a:ext uri="{FF2B5EF4-FFF2-40B4-BE49-F238E27FC236}">
                <a16:creationId xmlns:a16="http://schemas.microsoft.com/office/drawing/2014/main" id="{E1EEB62A-6DB8-48AA-F06B-FD0C86ABC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4" r="2" b="10062"/>
          <a:stretch/>
        </p:blipFill>
        <p:spPr>
          <a:xfrm>
            <a:off x="760412" y="762000"/>
            <a:ext cx="6400800" cy="533400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B5091-3C69-8A3C-660D-E061E8D5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1711960"/>
            <a:ext cx="3124161" cy="4841240"/>
          </a:xfrm>
        </p:spPr>
        <p:txBody>
          <a:bodyPr>
            <a:normAutofit lnSpcReduction="10000"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Began by going through all of the slides and making a list of all the components that were used, as well as the function of each component and how it was being used in the circuit.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Located a few points in the design that I wanted to move away from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LED’s and External temperature sensor being connected by jumper wires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weight from the Arduino Uno with the shield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power being supplied to the system by a barrel connector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sensor being read as a analog input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F60-E80C-6DF0-42B9-79B5536F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111A7E3-9C19-BF83-62ED-CB0105E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13EF7A-AC90-8C98-654F-D74EB7E65D9A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259329-23CB-CE8B-0459-94EFEC36553D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AF08B9-D8AF-E6AA-426B-4E2D77FCC949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8F8A2B-4AD0-6E73-4A43-9A664F645B0A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A2CD05-8B33-7901-4E46-71BDB4377C85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C8AD2-E3CF-B43A-31AE-85EF0A6A7AAD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Schematic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989A1-6F03-8B3A-CDD8-7C56AE41169C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9738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5C1D-2544-2EFC-9B3B-3DAB673D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B105-DCC0-4646-9C0B-25A99315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30" y="103762"/>
            <a:ext cx="9144000" cy="685800"/>
          </a:xfrm>
        </p:spPr>
        <p:txBody>
          <a:bodyPr/>
          <a:lstStyle/>
          <a:p>
            <a:pPr algn="ctr"/>
            <a:r>
              <a:rPr lang="en-US" dirty="0"/>
              <a:t>Create BOM for Old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37D-2073-2B24-4AC8-F074300B9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930670"/>
            <a:ext cx="5486401" cy="5823568"/>
          </a:xfrm>
        </p:spPr>
        <p:txBody>
          <a:bodyPr/>
          <a:lstStyle/>
          <a:p>
            <a:r>
              <a:rPr lang="en-US" dirty="0"/>
              <a:t>Total cost of the old design was around $109.05</a:t>
            </a:r>
            <a:endParaRPr dirty="0"/>
          </a:p>
          <a:p>
            <a:r>
              <a:rPr lang="en-US" dirty="0"/>
              <a:t>I found each of the components on </a:t>
            </a:r>
            <a:r>
              <a:rPr lang="en-US" dirty="0" err="1"/>
              <a:t>DigiKey</a:t>
            </a:r>
            <a:r>
              <a:rPr lang="en-US" dirty="0"/>
              <a:t> with the part number, price, and datasheet</a:t>
            </a:r>
          </a:p>
          <a:p>
            <a:r>
              <a:rPr lang="en-US" dirty="0"/>
              <a:t>This also gave me an idea of what components were either very expensive, discontinued, or allowed me to find a possible better alternative to the component.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C4B52A-0815-12E9-948B-95B52D571F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7349327"/>
              </p:ext>
            </p:extLst>
          </p:nvPr>
        </p:nvGraphicFramePr>
        <p:xfrm>
          <a:off x="5943600" y="789562"/>
          <a:ext cx="5791200" cy="547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Number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 Board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 Uno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ABX00080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4258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151051RS11000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9413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330Ω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CF14JT330R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0065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 Sensor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SEN-09569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689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 Sensor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SSCDANN150PGAA5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44474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Accelerometer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SEN-09269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470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Sensor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TMP36GT9Z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28662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Micro-SD Card Reader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DEV-13955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2367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9V Battery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6LF22XWA/B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4305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Connector To Barrel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1528-1117-ND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3201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Toggle Switch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RA1113112R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776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2-Pin 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61300211121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20373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3-Pin 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61300311121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5758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3-Pin Female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61300311821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7789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4-Pin Female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61300411821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6-Pin Female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61300611821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8-Pin DIP Socket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1-2199298-2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87897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8-Pin Female Header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61300811821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254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DDEC-6946-C65E-24C3-451CBF682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38B5916-C3D9-737F-C0DD-371F545C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736AABC-5A47-3DC5-78D6-267138C88DC9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B91456-725E-DE4F-B8CE-78F2EB7D73C1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FD4192-8D1C-61ED-373A-802ACD6B4054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8E316F-1136-C9BC-1FF0-F88212C768A3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89FF5-C7B7-2DD3-D79E-9222D363623C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E6BE1-D049-1F58-5436-9CB3D876F3A6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Schematic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B2A287-195A-90FC-4876-880FB4E93A46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2522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1577-4DB5-BF6E-9FFA-6A191AD62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3862-9D96-96F9-87B4-968B368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30" y="103762"/>
            <a:ext cx="9144000" cy="685800"/>
          </a:xfrm>
        </p:spPr>
        <p:txBody>
          <a:bodyPr/>
          <a:lstStyle/>
          <a:p>
            <a:pPr algn="ctr"/>
            <a:r>
              <a:rPr lang="en-US" dirty="0"/>
              <a:t>Research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89FD-6905-AE72-0F44-A4967912F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930670"/>
            <a:ext cx="5486401" cy="5823568"/>
          </a:xfrm>
        </p:spPr>
        <p:txBody>
          <a:bodyPr/>
          <a:lstStyle/>
          <a:p>
            <a:r>
              <a:rPr lang="en-US" dirty="0"/>
              <a:t>Decided to go with an Arduino Nano</a:t>
            </a:r>
          </a:p>
          <a:p>
            <a:pPr lvl="1"/>
            <a:r>
              <a:rPr lang="en-US" dirty="0"/>
              <a:t>Lighter and more compact</a:t>
            </a:r>
            <a:endParaRPr dirty="0"/>
          </a:p>
          <a:p>
            <a:r>
              <a:rPr lang="en-US" dirty="0"/>
              <a:t>Found that some of the sensors can be combined into one sensor</a:t>
            </a:r>
            <a:endParaRPr dirty="0"/>
          </a:p>
          <a:p>
            <a:r>
              <a:rPr lang="en-US" dirty="0"/>
              <a:t>Had to replace the humidity sensor because it was discontinued</a:t>
            </a:r>
          </a:p>
          <a:p>
            <a:r>
              <a:rPr lang="en-US" dirty="0"/>
              <a:t>Moved external power onto the board</a:t>
            </a:r>
          </a:p>
          <a:p>
            <a:r>
              <a:rPr lang="en-US" dirty="0"/>
              <a:t>Used JST connectors and Molex connectors for the external LED’s and temperature sensor</a:t>
            </a:r>
          </a:p>
          <a:p>
            <a:r>
              <a:rPr lang="en-US" dirty="0"/>
              <a:t>I wanted a more secure and accident prone design</a:t>
            </a:r>
          </a:p>
          <a:p>
            <a:r>
              <a:rPr lang="en-US" dirty="0"/>
              <a:t>Found a lot of components that were the same functionality but a lot cheaper</a:t>
            </a:r>
          </a:p>
          <a:p>
            <a:r>
              <a:rPr lang="en-US" dirty="0"/>
              <a:t>Total </a:t>
            </a:r>
            <a:r>
              <a:rPr lang="en-US"/>
              <a:t>Cost was $74.33</a:t>
            </a:r>
            <a:endParaRPr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C921F5-001A-222A-046B-0C59542946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1044434"/>
              </p:ext>
            </p:extLst>
          </p:nvPr>
        </p:nvGraphicFramePr>
        <p:xfrm>
          <a:off x="5943600" y="789562"/>
          <a:ext cx="5791200" cy="5859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Number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PCB Board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4.21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Arduino Nano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1050-1001-ND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24.90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5854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151051RS11000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0.90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21590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330 Ohm Resistor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CF14JT330R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0.60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Pressure and Altitude Sensor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BMP388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9.95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Humidity and Temperature Sensor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AHT20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3.60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878973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Adafruit MicroSD Breakout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1528-1462-ND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7.50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36661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IMU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MPU6050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12.95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64454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External Temperature Sensor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TMP 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1.65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34163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9V Battery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6LF22XWA/B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2.32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86264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Snap Connector to JST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PRT-00091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1.62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827633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Toggle Switch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RA1113112R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0.85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5974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Molex Connector Male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900-0022232021-ND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0.16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5177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JST Connector to Wire 2 Pin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1528-2617-ND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1.50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126334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JST Connector Female 2 Pin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455-B2B-XH-A-ND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0.24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03678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JST Connector to Wire 3 Pin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1528-2826-ND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1.25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6344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JST Connector Male 3 Pin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455-2248-ND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    0.13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46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7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6B536-254C-CE57-98B4-0209F967A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9362B62-291B-82B9-9155-F806039A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Process</a:t>
            </a:r>
            <a:endParaRPr sz="4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18EEF1-8E57-73DC-4DAA-E14E8E3C6A3B}"/>
              </a:ext>
            </a:extLst>
          </p:cNvPr>
          <p:cNvSpPr/>
          <p:nvPr/>
        </p:nvSpPr>
        <p:spPr>
          <a:xfrm>
            <a:off x="381000" y="3238500"/>
            <a:ext cx="11582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919896-CF93-AEED-03B8-8AF3E5E552E1}"/>
              </a:ext>
            </a:extLst>
          </p:cNvPr>
          <p:cNvSpPr/>
          <p:nvPr/>
        </p:nvSpPr>
        <p:spPr>
          <a:xfrm>
            <a:off x="693906" y="2726882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Assess Old Design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665BA-A571-3CE4-D999-31E4DCDE53D8}"/>
              </a:ext>
            </a:extLst>
          </p:cNvPr>
          <p:cNvSpPr/>
          <p:nvPr/>
        </p:nvSpPr>
        <p:spPr>
          <a:xfrm>
            <a:off x="2545404" y="2726883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BOM for Old 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DEC8E3-ED26-BD21-2F6E-FC493CB30C5B}"/>
              </a:ext>
            </a:extLst>
          </p:cNvPr>
          <p:cNvSpPr/>
          <p:nvPr/>
        </p:nvSpPr>
        <p:spPr>
          <a:xfrm>
            <a:off x="4396902" y="2726884"/>
            <a:ext cx="1524000" cy="13977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Research 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71B336-FE75-64A4-B410-0BD8C7BE6DEA}"/>
              </a:ext>
            </a:extLst>
          </p:cNvPr>
          <p:cNvSpPr/>
          <p:nvPr/>
        </p:nvSpPr>
        <p:spPr>
          <a:xfrm>
            <a:off x="6248400" y="2726885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Power Consumption and Weight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8146A-3907-E2CF-6137-D1029E180EDF}"/>
              </a:ext>
            </a:extLst>
          </p:cNvPr>
          <p:cNvSpPr/>
          <p:nvPr/>
        </p:nvSpPr>
        <p:spPr>
          <a:xfrm>
            <a:off x="8153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Create Schematic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EE712-0ED9-E39B-53F2-2053403BEE2E}"/>
              </a:ext>
            </a:extLst>
          </p:cNvPr>
          <p:cNvSpPr/>
          <p:nvPr/>
        </p:nvSpPr>
        <p:spPr>
          <a:xfrm>
            <a:off x="10058400" y="2730128"/>
            <a:ext cx="1577502" cy="13977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 PCB</a:t>
            </a:r>
          </a:p>
        </p:txBody>
      </p:sp>
    </p:spTree>
    <p:extLst>
      <p:ext uri="{BB962C8B-B14F-4D97-AF65-F5344CB8AC3E}">
        <p14:creationId xmlns:p14="http://schemas.microsoft.com/office/powerpoint/2010/main" val="33155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5B3DA-FE26-CABB-7C38-53968153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767F-3A63-5E68-EEA4-2E543402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79443"/>
            <a:ext cx="10364788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Consumption and Weight 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96B1-0706-B813-460A-A9B859E1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066800"/>
            <a:ext cx="10593388" cy="5029200"/>
          </a:xfrm>
        </p:spPr>
        <p:txBody>
          <a:bodyPr/>
          <a:lstStyle/>
          <a:p>
            <a:r>
              <a:rPr lang="en-US" dirty="0"/>
              <a:t>Power Consumption and Weight of Old Design</a:t>
            </a:r>
          </a:p>
          <a:p>
            <a:pPr lvl="1"/>
            <a:r>
              <a:rPr lang="en-US" dirty="0"/>
              <a:t>Power Consumption: 886.7 </a:t>
            </a:r>
            <a:r>
              <a:rPr lang="en-US" dirty="0" err="1"/>
              <a:t>mW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Weight</a:t>
            </a:r>
            <a:r>
              <a:rPr lang="en-US"/>
              <a:t>: 109.9 g</a:t>
            </a:r>
            <a:endParaRPr lang="en-US" dirty="0"/>
          </a:p>
          <a:p>
            <a:r>
              <a:rPr lang="en-US" dirty="0"/>
              <a:t>Power Consumption and Weight of New Design</a:t>
            </a:r>
          </a:p>
          <a:p>
            <a:pPr lvl="1"/>
            <a:r>
              <a:rPr lang="en-US" dirty="0"/>
              <a:t>Power Consumption: 459.5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Weight: 80.7 g</a:t>
            </a:r>
          </a:p>
          <a:p>
            <a:r>
              <a:rPr lang="en-US" dirty="0"/>
              <a:t>The new design has less power consumption as well as is lighter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3170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121</TotalTime>
  <Words>703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 Narrow</vt:lpstr>
      <vt:lpstr>Arial</vt:lpstr>
      <vt:lpstr>Calibri</vt:lpstr>
      <vt:lpstr>Candara</vt:lpstr>
      <vt:lpstr>Consolas</vt:lpstr>
      <vt:lpstr>Tech Computer 16x9</vt:lpstr>
      <vt:lpstr>Micro Processor Final Project</vt:lpstr>
      <vt:lpstr>Project Process</vt:lpstr>
      <vt:lpstr>Assess Old Design</vt:lpstr>
      <vt:lpstr>Project Process</vt:lpstr>
      <vt:lpstr>Create BOM for Old Design</vt:lpstr>
      <vt:lpstr>Project Process</vt:lpstr>
      <vt:lpstr>Research Components</vt:lpstr>
      <vt:lpstr>Project Process</vt:lpstr>
      <vt:lpstr>Power Consumption and Weight Analysis</vt:lpstr>
      <vt:lpstr>Project Process</vt:lpstr>
      <vt:lpstr>Create Block Diagram</vt:lpstr>
      <vt:lpstr>Create Schematic</vt:lpstr>
      <vt:lpstr>Project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Braidyn Sheffield</dc:creator>
  <cp:lastModifiedBy>Braidyn Sheffield</cp:lastModifiedBy>
  <cp:revision>1</cp:revision>
  <dcterms:created xsi:type="dcterms:W3CDTF">2025-03-13T18:50:04Z</dcterms:created>
  <dcterms:modified xsi:type="dcterms:W3CDTF">2025-03-14T02:24:28Z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