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5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751A14-BDB0-4A3C-A129-B21FFC299050}" type="doc">
      <dgm:prSet loTypeId="urn:microsoft.com/office/officeart/2005/8/layout/chevron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F7980374-4C96-4A6A-9CA4-D3512BF30FCA}">
      <dgm:prSet phldrT="[Текст]" custT="1"/>
      <dgm:spPr/>
      <dgm:t>
        <a:bodyPr/>
        <a:lstStyle/>
        <a:p>
          <a:r>
            <a:rPr lang="ru-RU" sz="2400" b="1" dirty="0" smtClean="0"/>
            <a:t>Модель продукта</a:t>
          </a:r>
          <a:endParaRPr lang="ru-RU" sz="2400" b="1" dirty="0"/>
        </a:p>
      </dgm:t>
    </dgm:pt>
    <dgm:pt modelId="{3F16F8AE-1C87-4B6E-A89C-C6840678009C}" type="parTrans" cxnId="{79896E70-2BC7-4FAC-8D93-8061DEE1AC29}">
      <dgm:prSet/>
      <dgm:spPr/>
      <dgm:t>
        <a:bodyPr/>
        <a:lstStyle/>
        <a:p>
          <a:endParaRPr lang="ru-RU"/>
        </a:p>
      </dgm:t>
    </dgm:pt>
    <dgm:pt modelId="{2EAFFA0B-7D82-40E3-9F3B-551FB9F69D1D}" type="sibTrans" cxnId="{79896E70-2BC7-4FAC-8D93-8061DEE1AC29}">
      <dgm:prSet/>
      <dgm:spPr/>
      <dgm:t>
        <a:bodyPr/>
        <a:lstStyle/>
        <a:p>
          <a:endParaRPr lang="ru-RU"/>
        </a:p>
      </dgm:t>
    </dgm:pt>
    <dgm:pt modelId="{B71CE083-2129-4E47-A166-A9B0EB88B121}">
      <dgm:prSet phldrT="[Текст]"/>
      <dgm:spPr/>
      <dgm:t>
        <a:bodyPr/>
        <a:lstStyle/>
        <a:p>
          <a:r>
            <a:rPr lang="ru-RU" dirty="0" smtClean="0"/>
            <a:t>Макет приложения</a:t>
          </a:r>
          <a:endParaRPr lang="ru-RU" dirty="0"/>
        </a:p>
      </dgm:t>
    </dgm:pt>
    <dgm:pt modelId="{27F16935-5778-429A-AD9F-6F6A34F75B49}" type="parTrans" cxnId="{6CCB1A91-0436-467B-A55D-EBA3DD941579}">
      <dgm:prSet/>
      <dgm:spPr/>
      <dgm:t>
        <a:bodyPr/>
        <a:lstStyle/>
        <a:p>
          <a:endParaRPr lang="ru-RU"/>
        </a:p>
      </dgm:t>
    </dgm:pt>
    <dgm:pt modelId="{5F7564F1-E6AF-4803-8635-FA92917B7C01}" type="sibTrans" cxnId="{6CCB1A91-0436-467B-A55D-EBA3DD941579}">
      <dgm:prSet/>
      <dgm:spPr/>
      <dgm:t>
        <a:bodyPr/>
        <a:lstStyle/>
        <a:p>
          <a:endParaRPr lang="ru-RU"/>
        </a:p>
      </dgm:t>
    </dgm:pt>
    <dgm:pt modelId="{21749955-46F1-4C64-8AD9-17DB720B2DE0}">
      <dgm:prSet phldrT="[Текст]"/>
      <dgm:spPr/>
      <dgm:t>
        <a:bodyPr/>
        <a:lstStyle/>
        <a:p>
          <a:r>
            <a:rPr lang="ru-RU" dirty="0" smtClean="0"/>
            <a:t>Знакомство с инструментами разработки</a:t>
          </a:r>
          <a:endParaRPr lang="ru-RU" dirty="0"/>
        </a:p>
      </dgm:t>
    </dgm:pt>
    <dgm:pt modelId="{70A2241B-51AF-4C23-979C-45B9FC303CB7}" type="parTrans" cxnId="{3A746B67-6287-43A9-8224-96E7783FED7C}">
      <dgm:prSet/>
      <dgm:spPr/>
      <dgm:t>
        <a:bodyPr/>
        <a:lstStyle/>
        <a:p>
          <a:endParaRPr lang="ru-RU"/>
        </a:p>
      </dgm:t>
    </dgm:pt>
    <dgm:pt modelId="{7B8658E0-AD5D-4CEA-A52B-8F0D1314935D}" type="sibTrans" cxnId="{3A746B67-6287-43A9-8224-96E7783FED7C}">
      <dgm:prSet/>
      <dgm:spPr/>
      <dgm:t>
        <a:bodyPr/>
        <a:lstStyle/>
        <a:p>
          <a:endParaRPr lang="ru-RU"/>
        </a:p>
      </dgm:t>
    </dgm:pt>
    <dgm:pt modelId="{C39BC8B3-CA65-47E9-A5FF-E8D9445207EF}">
      <dgm:prSet phldrT="[Текст]" custT="1"/>
      <dgm:spPr/>
      <dgm:t>
        <a:bodyPr/>
        <a:lstStyle/>
        <a:p>
          <a:r>
            <a:rPr lang="ru-RU" sz="2400" b="1" dirty="0" smtClean="0"/>
            <a:t>Добавление функциональности</a:t>
          </a:r>
          <a:endParaRPr lang="ru-RU" sz="2400" b="1" dirty="0"/>
        </a:p>
      </dgm:t>
    </dgm:pt>
    <dgm:pt modelId="{AB699588-89EF-4626-9C92-E8043024A88F}" type="parTrans" cxnId="{3D70286E-65C3-49C6-ACA9-85051FCC7A1E}">
      <dgm:prSet/>
      <dgm:spPr/>
      <dgm:t>
        <a:bodyPr/>
        <a:lstStyle/>
        <a:p>
          <a:endParaRPr lang="ru-RU"/>
        </a:p>
      </dgm:t>
    </dgm:pt>
    <dgm:pt modelId="{9ECB0512-C260-45BE-A0E0-C26CE7C1B399}" type="sibTrans" cxnId="{3D70286E-65C3-49C6-ACA9-85051FCC7A1E}">
      <dgm:prSet/>
      <dgm:spPr/>
      <dgm:t>
        <a:bodyPr/>
        <a:lstStyle/>
        <a:p>
          <a:endParaRPr lang="ru-RU"/>
        </a:p>
      </dgm:t>
    </dgm:pt>
    <dgm:pt modelId="{CE414D2F-312D-48AA-B7DD-EFFEE96BC5DB}">
      <dgm:prSet phldrT="[Текст]"/>
      <dgm:spPr/>
      <dgm:t>
        <a:bodyPr/>
        <a:lstStyle/>
        <a:p>
          <a:r>
            <a:rPr lang="ru-RU" dirty="0" smtClean="0"/>
            <a:t>Главное меню</a:t>
          </a:r>
          <a:endParaRPr lang="ru-RU" dirty="0"/>
        </a:p>
      </dgm:t>
    </dgm:pt>
    <dgm:pt modelId="{70C0292B-0B1A-4C12-AD16-B02123F9A474}" type="parTrans" cxnId="{C7144563-9D35-4440-9829-8B71C20EEBFB}">
      <dgm:prSet/>
      <dgm:spPr/>
      <dgm:t>
        <a:bodyPr/>
        <a:lstStyle/>
        <a:p>
          <a:endParaRPr lang="ru-RU"/>
        </a:p>
      </dgm:t>
    </dgm:pt>
    <dgm:pt modelId="{44FCE7A7-BF48-49CD-B33D-2130AA1C1A44}" type="sibTrans" cxnId="{C7144563-9D35-4440-9829-8B71C20EEBFB}">
      <dgm:prSet/>
      <dgm:spPr/>
      <dgm:t>
        <a:bodyPr/>
        <a:lstStyle/>
        <a:p>
          <a:endParaRPr lang="ru-RU"/>
        </a:p>
      </dgm:t>
    </dgm:pt>
    <dgm:pt modelId="{BBB4D97D-88A0-40FA-9E2B-DB223883D65A}">
      <dgm:prSet phldrT="[Текст]"/>
      <dgm:spPr/>
      <dgm:t>
        <a:bodyPr/>
        <a:lstStyle/>
        <a:p>
          <a:r>
            <a:rPr lang="ru-RU" dirty="0" smtClean="0"/>
            <a:t>Раздел «Словарь»</a:t>
          </a:r>
          <a:endParaRPr lang="ru-RU" dirty="0"/>
        </a:p>
      </dgm:t>
    </dgm:pt>
    <dgm:pt modelId="{A98297EE-51A8-4ABB-9DC3-D0FC7FFCF545}" type="parTrans" cxnId="{92194E7B-AD03-4CA2-A8D8-C5DE6033873F}">
      <dgm:prSet/>
      <dgm:spPr/>
      <dgm:t>
        <a:bodyPr/>
        <a:lstStyle/>
        <a:p>
          <a:endParaRPr lang="ru-RU"/>
        </a:p>
      </dgm:t>
    </dgm:pt>
    <dgm:pt modelId="{0C5E629A-0075-4578-8627-032BBC2AE9F2}" type="sibTrans" cxnId="{92194E7B-AD03-4CA2-A8D8-C5DE6033873F}">
      <dgm:prSet/>
      <dgm:spPr/>
      <dgm:t>
        <a:bodyPr/>
        <a:lstStyle/>
        <a:p>
          <a:endParaRPr lang="ru-RU"/>
        </a:p>
      </dgm:t>
    </dgm:pt>
    <dgm:pt modelId="{6024F177-5405-4609-87C9-CD4B0BC3C5F4}">
      <dgm:prSet phldrT="[Текст]"/>
      <dgm:spPr/>
      <dgm:t>
        <a:bodyPr/>
        <a:lstStyle/>
        <a:p>
          <a:r>
            <a:rPr lang="ru-RU" dirty="0" smtClean="0"/>
            <a:t>Шаблоны разделов «Обучение» и «Практика»</a:t>
          </a:r>
          <a:endParaRPr lang="ru-RU" dirty="0"/>
        </a:p>
      </dgm:t>
    </dgm:pt>
    <dgm:pt modelId="{72CCF773-B076-4E38-8B0D-4F513878D272}" type="parTrans" cxnId="{03A48C7B-E673-44D4-9475-D47A57DD7195}">
      <dgm:prSet/>
      <dgm:spPr/>
      <dgm:t>
        <a:bodyPr/>
        <a:lstStyle/>
        <a:p>
          <a:endParaRPr lang="ru-RU"/>
        </a:p>
      </dgm:t>
    </dgm:pt>
    <dgm:pt modelId="{6301F1EB-50E2-4D61-9F01-12EBBAB0FDE6}" type="sibTrans" cxnId="{03A48C7B-E673-44D4-9475-D47A57DD7195}">
      <dgm:prSet/>
      <dgm:spPr/>
      <dgm:t>
        <a:bodyPr/>
        <a:lstStyle/>
        <a:p>
          <a:endParaRPr lang="ru-RU"/>
        </a:p>
      </dgm:t>
    </dgm:pt>
    <dgm:pt modelId="{84ADC76C-AC94-4CFF-AC85-D12CAE130C20}" type="pres">
      <dgm:prSet presAssocID="{26751A14-BDB0-4A3C-A129-B21FFC29905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7B1EB10-5928-4CEB-A701-D23D9E7BBE50}" type="pres">
      <dgm:prSet presAssocID="{F7980374-4C96-4A6A-9CA4-D3512BF30FCA}" presName="composite" presStyleCnt="0"/>
      <dgm:spPr/>
    </dgm:pt>
    <dgm:pt modelId="{09B79D5E-099E-4207-A4EE-BD6B2CC44F65}" type="pres">
      <dgm:prSet presAssocID="{F7980374-4C96-4A6A-9CA4-D3512BF30FCA}" presName="parentText" presStyleLbl="alignNode1" presStyleIdx="0" presStyleCnt="2" custLinFactNeighborY="-112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C87EE81-CC93-407E-B9F3-513C7D44AA16}" type="pres">
      <dgm:prSet presAssocID="{F7980374-4C96-4A6A-9CA4-D3512BF30FCA}" presName="descendantText" presStyleLbl="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8CCCE49-B1C2-4C36-ACF0-0D73AF873076}" type="pres">
      <dgm:prSet presAssocID="{2EAFFA0B-7D82-40E3-9F3B-551FB9F69D1D}" presName="sp" presStyleCnt="0"/>
      <dgm:spPr/>
    </dgm:pt>
    <dgm:pt modelId="{7F81DE29-0427-43A0-9566-6670608511DF}" type="pres">
      <dgm:prSet presAssocID="{C39BC8B3-CA65-47E9-A5FF-E8D9445207EF}" presName="composite" presStyleCnt="0"/>
      <dgm:spPr/>
    </dgm:pt>
    <dgm:pt modelId="{4F91FEF7-CBAF-47E7-8D6B-12F3271B169F}" type="pres">
      <dgm:prSet presAssocID="{C39BC8B3-CA65-47E9-A5FF-E8D9445207EF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29A2E8F-9AEF-416E-9583-D150E31B7436}" type="pres">
      <dgm:prSet presAssocID="{C39BC8B3-CA65-47E9-A5FF-E8D9445207EF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03A48C7B-E673-44D4-9475-D47A57DD7195}" srcId="{C39BC8B3-CA65-47E9-A5FF-E8D9445207EF}" destId="{6024F177-5405-4609-87C9-CD4B0BC3C5F4}" srcOrd="2" destOrd="0" parTransId="{72CCF773-B076-4E38-8B0D-4F513878D272}" sibTransId="{6301F1EB-50E2-4D61-9F01-12EBBAB0FDE6}"/>
    <dgm:cxn modelId="{118CC28F-FDE4-49C4-A787-805BDFD97548}" type="presOf" srcId="{21749955-46F1-4C64-8AD9-17DB720B2DE0}" destId="{0C87EE81-CC93-407E-B9F3-513C7D44AA16}" srcOrd="0" destOrd="1" presId="urn:microsoft.com/office/officeart/2005/8/layout/chevron2"/>
    <dgm:cxn modelId="{FB957291-E322-41DD-9DBB-9086BA5F6F98}" type="presOf" srcId="{CE414D2F-312D-48AA-B7DD-EFFEE96BC5DB}" destId="{B29A2E8F-9AEF-416E-9583-D150E31B7436}" srcOrd="0" destOrd="0" presId="urn:microsoft.com/office/officeart/2005/8/layout/chevron2"/>
    <dgm:cxn modelId="{42E3108B-1847-42EE-97EB-8A818476522C}" type="presOf" srcId="{B71CE083-2129-4E47-A166-A9B0EB88B121}" destId="{0C87EE81-CC93-407E-B9F3-513C7D44AA16}" srcOrd="0" destOrd="0" presId="urn:microsoft.com/office/officeart/2005/8/layout/chevron2"/>
    <dgm:cxn modelId="{B4D8C11F-2A36-4107-9D2D-79E02E6965AC}" type="presOf" srcId="{F7980374-4C96-4A6A-9CA4-D3512BF30FCA}" destId="{09B79D5E-099E-4207-A4EE-BD6B2CC44F65}" srcOrd="0" destOrd="0" presId="urn:microsoft.com/office/officeart/2005/8/layout/chevron2"/>
    <dgm:cxn modelId="{92194E7B-AD03-4CA2-A8D8-C5DE6033873F}" srcId="{C39BC8B3-CA65-47E9-A5FF-E8D9445207EF}" destId="{BBB4D97D-88A0-40FA-9E2B-DB223883D65A}" srcOrd="1" destOrd="0" parTransId="{A98297EE-51A8-4ABB-9DC3-D0FC7FFCF545}" sibTransId="{0C5E629A-0075-4578-8627-032BBC2AE9F2}"/>
    <dgm:cxn modelId="{3A746B67-6287-43A9-8224-96E7783FED7C}" srcId="{F7980374-4C96-4A6A-9CA4-D3512BF30FCA}" destId="{21749955-46F1-4C64-8AD9-17DB720B2DE0}" srcOrd="1" destOrd="0" parTransId="{70A2241B-51AF-4C23-979C-45B9FC303CB7}" sibTransId="{7B8658E0-AD5D-4CEA-A52B-8F0D1314935D}"/>
    <dgm:cxn modelId="{803446FA-9D21-4181-A575-2B9111F7D453}" type="presOf" srcId="{BBB4D97D-88A0-40FA-9E2B-DB223883D65A}" destId="{B29A2E8F-9AEF-416E-9583-D150E31B7436}" srcOrd="0" destOrd="1" presId="urn:microsoft.com/office/officeart/2005/8/layout/chevron2"/>
    <dgm:cxn modelId="{79896E70-2BC7-4FAC-8D93-8061DEE1AC29}" srcId="{26751A14-BDB0-4A3C-A129-B21FFC299050}" destId="{F7980374-4C96-4A6A-9CA4-D3512BF30FCA}" srcOrd="0" destOrd="0" parTransId="{3F16F8AE-1C87-4B6E-A89C-C6840678009C}" sibTransId="{2EAFFA0B-7D82-40E3-9F3B-551FB9F69D1D}"/>
    <dgm:cxn modelId="{3D70286E-65C3-49C6-ACA9-85051FCC7A1E}" srcId="{26751A14-BDB0-4A3C-A129-B21FFC299050}" destId="{C39BC8B3-CA65-47E9-A5FF-E8D9445207EF}" srcOrd="1" destOrd="0" parTransId="{AB699588-89EF-4626-9C92-E8043024A88F}" sibTransId="{9ECB0512-C260-45BE-A0E0-C26CE7C1B399}"/>
    <dgm:cxn modelId="{876E7A39-00E7-4464-AC0E-AE30A2DD49FD}" type="presOf" srcId="{26751A14-BDB0-4A3C-A129-B21FFC299050}" destId="{84ADC76C-AC94-4CFF-AC85-D12CAE130C20}" srcOrd="0" destOrd="0" presId="urn:microsoft.com/office/officeart/2005/8/layout/chevron2"/>
    <dgm:cxn modelId="{BF8EFBD0-7E89-43DA-99D7-B0979C7778B7}" type="presOf" srcId="{6024F177-5405-4609-87C9-CD4B0BC3C5F4}" destId="{B29A2E8F-9AEF-416E-9583-D150E31B7436}" srcOrd="0" destOrd="2" presId="urn:microsoft.com/office/officeart/2005/8/layout/chevron2"/>
    <dgm:cxn modelId="{C7144563-9D35-4440-9829-8B71C20EEBFB}" srcId="{C39BC8B3-CA65-47E9-A5FF-E8D9445207EF}" destId="{CE414D2F-312D-48AA-B7DD-EFFEE96BC5DB}" srcOrd="0" destOrd="0" parTransId="{70C0292B-0B1A-4C12-AD16-B02123F9A474}" sibTransId="{44FCE7A7-BF48-49CD-B33D-2130AA1C1A44}"/>
    <dgm:cxn modelId="{6CCB1A91-0436-467B-A55D-EBA3DD941579}" srcId="{F7980374-4C96-4A6A-9CA4-D3512BF30FCA}" destId="{B71CE083-2129-4E47-A166-A9B0EB88B121}" srcOrd="0" destOrd="0" parTransId="{27F16935-5778-429A-AD9F-6F6A34F75B49}" sibTransId="{5F7564F1-E6AF-4803-8635-FA92917B7C01}"/>
    <dgm:cxn modelId="{547CCBC1-2EF3-4588-B461-60D21683F07A}" type="presOf" srcId="{C39BC8B3-CA65-47E9-A5FF-E8D9445207EF}" destId="{4F91FEF7-CBAF-47E7-8D6B-12F3271B169F}" srcOrd="0" destOrd="0" presId="urn:microsoft.com/office/officeart/2005/8/layout/chevron2"/>
    <dgm:cxn modelId="{BB36A7D9-C64E-456D-8FAD-DF125DEFE392}" type="presParOf" srcId="{84ADC76C-AC94-4CFF-AC85-D12CAE130C20}" destId="{47B1EB10-5928-4CEB-A701-D23D9E7BBE50}" srcOrd="0" destOrd="0" presId="urn:microsoft.com/office/officeart/2005/8/layout/chevron2"/>
    <dgm:cxn modelId="{5A18558F-0271-45E8-8382-51C7C8B6C6E3}" type="presParOf" srcId="{47B1EB10-5928-4CEB-A701-D23D9E7BBE50}" destId="{09B79D5E-099E-4207-A4EE-BD6B2CC44F65}" srcOrd="0" destOrd="0" presId="urn:microsoft.com/office/officeart/2005/8/layout/chevron2"/>
    <dgm:cxn modelId="{AC9B4EF9-B9D7-48F0-B686-9240E1F89EFE}" type="presParOf" srcId="{47B1EB10-5928-4CEB-A701-D23D9E7BBE50}" destId="{0C87EE81-CC93-407E-B9F3-513C7D44AA16}" srcOrd="1" destOrd="0" presId="urn:microsoft.com/office/officeart/2005/8/layout/chevron2"/>
    <dgm:cxn modelId="{CE29FE6D-2408-4790-BD51-0F769033EE2F}" type="presParOf" srcId="{84ADC76C-AC94-4CFF-AC85-D12CAE130C20}" destId="{68CCCE49-B1C2-4C36-ACF0-0D73AF873076}" srcOrd="1" destOrd="0" presId="urn:microsoft.com/office/officeart/2005/8/layout/chevron2"/>
    <dgm:cxn modelId="{36E25240-1BA3-4396-8001-36E61F2752DE}" type="presParOf" srcId="{84ADC76C-AC94-4CFF-AC85-D12CAE130C20}" destId="{7F81DE29-0427-43A0-9566-6670608511DF}" srcOrd="2" destOrd="0" presId="urn:microsoft.com/office/officeart/2005/8/layout/chevron2"/>
    <dgm:cxn modelId="{54CC0E4A-6B2D-4D6B-966F-71E7850341EB}" type="presParOf" srcId="{7F81DE29-0427-43A0-9566-6670608511DF}" destId="{4F91FEF7-CBAF-47E7-8D6B-12F3271B169F}" srcOrd="0" destOrd="0" presId="urn:microsoft.com/office/officeart/2005/8/layout/chevron2"/>
    <dgm:cxn modelId="{BA4F457B-47AB-482C-86E1-844C7536ACC3}" type="presParOf" srcId="{7F81DE29-0427-43A0-9566-6670608511DF}" destId="{B29A2E8F-9AEF-416E-9583-D150E31B743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BD35C7-9A7A-4196-92F6-3757CF9F2B28}" type="doc">
      <dgm:prSet loTypeId="urn:microsoft.com/office/officeart/2005/8/layout/chevron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ru-RU"/>
        </a:p>
      </dgm:t>
    </dgm:pt>
    <dgm:pt modelId="{9B0F2DA3-0A96-4A40-8692-C7884316D29D}">
      <dgm:prSet phldrT="[Текст]" custT="1"/>
      <dgm:spPr/>
      <dgm:t>
        <a:bodyPr/>
        <a:lstStyle/>
        <a:p>
          <a:r>
            <a:rPr lang="ru-RU" sz="1800" b="1" dirty="0" smtClean="0"/>
            <a:t>Добавление данных</a:t>
          </a:r>
          <a:endParaRPr lang="ru-RU" sz="1800" b="1" dirty="0"/>
        </a:p>
      </dgm:t>
    </dgm:pt>
    <dgm:pt modelId="{8837DBA7-FCC5-46C1-A689-217F9576186A}" type="parTrans" cxnId="{02452906-DCB2-43F4-83FC-5BBD8986F611}">
      <dgm:prSet/>
      <dgm:spPr/>
      <dgm:t>
        <a:bodyPr/>
        <a:lstStyle/>
        <a:p>
          <a:endParaRPr lang="ru-RU"/>
        </a:p>
      </dgm:t>
    </dgm:pt>
    <dgm:pt modelId="{7C16AED8-3EC9-46D6-9E3D-10A8B89FD6DE}" type="sibTrans" cxnId="{02452906-DCB2-43F4-83FC-5BBD8986F611}">
      <dgm:prSet/>
      <dgm:spPr/>
      <dgm:t>
        <a:bodyPr/>
        <a:lstStyle/>
        <a:p>
          <a:endParaRPr lang="ru-RU"/>
        </a:p>
      </dgm:t>
    </dgm:pt>
    <dgm:pt modelId="{312568FF-5565-447C-B83B-51CBC67E565E}">
      <dgm:prSet phldrT="[Текст]"/>
      <dgm:spPr/>
      <dgm:t>
        <a:bodyPr/>
        <a:lstStyle/>
        <a:p>
          <a:r>
            <a:rPr lang="ru-RU" dirty="0" smtClean="0"/>
            <a:t>Разделы учебного курса</a:t>
          </a:r>
          <a:endParaRPr lang="ru-RU" dirty="0"/>
        </a:p>
      </dgm:t>
    </dgm:pt>
    <dgm:pt modelId="{133A6D06-99A1-4B86-9BF8-11C24E7C086D}" type="parTrans" cxnId="{0810A406-0C12-41CB-9122-CDEBC6049F7B}">
      <dgm:prSet/>
      <dgm:spPr/>
      <dgm:t>
        <a:bodyPr/>
        <a:lstStyle/>
        <a:p>
          <a:endParaRPr lang="ru-RU"/>
        </a:p>
      </dgm:t>
    </dgm:pt>
    <dgm:pt modelId="{E9EE59E7-B66B-404F-8CF7-0E7AE294CD4D}" type="sibTrans" cxnId="{0810A406-0C12-41CB-9122-CDEBC6049F7B}">
      <dgm:prSet/>
      <dgm:spPr/>
      <dgm:t>
        <a:bodyPr/>
        <a:lstStyle/>
        <a:p>
          <a:endParaRPr lang="ru-RU"/>
        </a:p>
      </dgm:t>
    </dgm:pt>
    <dgm:pt modelId="{ED37F125-179C-4227-85A4-058114CECF70}">
      <dgm:prSet phldrT="[Текст]"/>
      <dgm:spPr/>
      <dgm:t>
        <a:bodyPr/>
        <a:lstStyle/>
        <a:p>
          <a:r>
            <a:rPr lang="ru-RU" dirty="0" smtClean="0"/>
            <a:t>Разделы практики</a:t>
          </a:r>
          <a:endParaRPr lang="ru-RU" dirty="0"/>
        </a:p>
      </dgm:t>
    </dgm:pt>
    <dgm:pt modelId="{27444E2A-EB92-4306-96C4-BE9E05741A75}" type="parTrans" cxnId="{9785FF2C-27DF-4D08-9944-07E24D488130}">
      <dgm:prSet/>
      <dgm:spPr/>
      <dgm:t>
        <a:bodyPr/>
        <a:lstStyle/>
        <a:p>
          <a:endParaRPr lang="ru-RU"/>
        </a:p>
      </dgm:t>
    </dgm:pt>
    <dgm:pt modelId="{E7537DD4-55AB-4C37-BFC4-4A8FD9A39453}" type="sibTrans" cxnId="{9785FF2C-27DF-4D08-9944-07E24D488130}">
      <dgm:prSet/>
      <dgm:spPr/>
      <dgm:t>
        <a:bodyPr/>
        <a:lstStyle/>
        <a:p>
          <a:endParaRPr lang="ru-RU"/>
        </a:p>
      </dgm:t>
    </dgm:pt>
    <dgm:pt modelId="{AD8780BC-3CE3-4F87-9A72-05AF88F0CF4A}">
      <dgm:prSet phldrT="[Текст]" custT="1"/>
      <dgm:spPr/>
      <dgm:t>
        <a:bodyPr/>
        <a:lstStyle/>
        <a:p>
          <a:r>
            <a:rPr lang="ru-RU" sz="1800" b="1" dirty="0" smtClean="0"/>
            <a:t>Дополнения</a:t>
          </a:r>
          <a:endParaRPr lang="ru-RU" sz="1800" b="1" dirty="0"/>
        </a:p>
      </dgm:t>
    </dgm:pt>
    <dgm:pt modelId="{A0907A4C-DE83-4E24-BAB6-25FB91411F1D}" type="parTrans" cxnId="{67DAEEBE-D1C6-4EF4-9581-2B6A33767E04}">
      <dgm:prSet/>
      <dgm:spPr/>
      <dgm:t>
        <a:bodyPr/>
        <a:lstStyle/>
        <a:p>
          <a:endParaRPr lang="ru-RU"/>
        </a:p>
      </dgm:t>
    </dgm:pt>
    <dgm:pt modelId="{305B7212-0373-49FA-BD63-910AA6530056}" type="sibTrans" cxnId="{67DAEEBE-D1C6-4EF4-9581-2B6A33767E04}">
      <dgm:prSet/>
      <dgm:spPr/>
      <dgm:t>
        <a:bodyPr/>
        <a:lstStyle/>
        <a:p>
          <a:endParaRPr lang="ru-RU"/>
        </a:p>
      </dgm:t>
    </dgm:pt>
    <dgm:pt modelId="{2C3BBFC0-82D9-46D4-83C4-34B60E5E3919}">
      <dgm:prSet phldrT="[Текст]"/>
      <dgm:spPr/>
      <dgm:t>
        <a:bodyPr/>
        <a:lstStyle/>
        <a:p>
          <a:r>
            <a:rPr lang="ru-RU" dirty="0" smtClean="0"/>
            <a:t>Специальные возможности</a:t>
          </a:r>
          <a:endParaRPr lang="ru-RU" dirty="0"/>
        </a:p>
      </dgm:t>
    </dgm:pt>
    <dgm:pt modelId="{1F795438-E0EE-4EDE-8C40-78BEBDD02B68}" type="parTrans" cxnId="{F3294DCF-EC0C-45B6-9B9D-A40B7A678FDF}">
      <dgm:prSet/>
      <dgm:spPr/>
      <dgm:t>
        <a:bodyPr/>
        <a:lstStyle/>
        <a:p>
          <a:endParaRPr lang="ru-RU"/>
        </a:p>
      </dgm:t>
    </dgm:pt>
    <dgm:pt modelId="{9EB401D5-E893-4AAD-A643-D7E63774DC1D}" type="sibTrans" cxnId="{F3294DCF-EC0C-45B6-9B9D-A40B7A678FDF}">
      <dgm:prSet/>
      <dgm:spPr/>
      <dgm:t>
        <a:bodyPr/>
        <a:lstStyle/>
        <a:p>
          <a:endParaRPr lang="ru-RU"/>
        </a:p>
      </dgm:t>
    </dgm:pt>
    <dgm:pt modelId="{E8F31D73-13CF-404F-AA9C-C3380C926A8B}">
      <dgm:prSet phldrT="[Текст]"/>
      <dgm:spPr/>
      <dgm:t>
        <a:bodyPr/>
        <a:lstStyle/>
        <a:p>
          <a:r>
            <a:rPr lang="en-US" dirty="0" smtClean="0"/>
            <a:t>Monkey</a:t>
          </a:r>
          <a:r>
            <a:rPr lang="ru-RU" dirty="0" smtClean="0"/>
            <a:t> – тестирование</a:t>
          </a:r>
          <a:endParaRPr lang="ru-RU" dirty="0"/>
        </a:p>
      </dgm:t>
    </dgm:pt>
    <dgm:pt modelId="{854D48F0-CF16-4CB9-9BD2-D973B3AE070D}" type="parTrans" cxnId="{D6A625D6-3838-4ADD-9586-EF5E94239416}">
      <dgm:prSet/>
      <dgm:spPr/>
      <dgm:t>
        <a:bodyPr/>
        <a:lstStyle/>
        <a:p>
          <a:endParaRPr lang="ru-RU"/>
        </a:p>
      </dgm:t>
    </dgm:pt>
    <dgm:pt modelId="{D34883BB-4DB8-4909-B990-3BA66D54A72E}" type="sibTrans" cxnId="{D6A625D6-3838-4ADD-9586-EF5E94239416}">
      <dgm:prSet/>
      <dgm:spPr/>
      <dgm:t>
        <a:bodyPr/>
        <a:lstStyle/>
        <a:p>
          <a:endParaRPr lang="ru-RU"/>
        </a:p>
      </dgm:t>
    </dgm:pt>
    <dgm:pt modelId="{86A43F40-D222-4B77-B87A-9CD85B714EAF}">
      <dgm:prSet phldrT="[Текст]"/>
      <dgm:spPr/>
      <dgm:t>
        <a:bodyPr/>
        <a:lstStyle/>
        <a:p>
          <a:r>
            <a:rPr lang="ru-RU" dirty="0" smtClean="0"/>
            <a:t>Регрессивное тестирование</a:t>
          </a:r>
          <a:endParaRPr lang="ru-RU" dirty="0"/>
        </a:p>
      </dgm:t>
    </dgm:pt>
    <dgm:pt modelId="{051AB5E5-F738-47B7-A45B-FA7E033359A3}" type="parTrans" cxnId="{8E1E9846-3C76-4DA4-A01F-686B220E3DE5}">
      <dgm:prSet/>
      <dgm:spPr/>
      <dgm:t>
        <a:bodyPr/>
        <a:lstStyle/>
        <a:p>
          <a:endParaRPr lang="ru-RU"/>
        </a:p>
      </dgm:t>
    </dgm:pt>
    <dgm:pt modelId="{66339016-922E-4FCE-AFB7-29B1260B8BCE}" type="sibTrans" cxnId="{8E1E9846-3C76-4DA4-A01F-686B220E3DE5}">
      <dgm:prSet/>
      <dgm:spPr/>
      <dgm:t>
        <a:bodyPr/>
        <a:lstStyle/>
        <a:p>
          <a:endParaRPr lang="ru-RU"/>
        </a:p>
      </dgm:t>
    </dgm:pt>
    <dgm:pt modelId="{74B49968-0B15-4E44-8A71-AB4016E2B788}">
      <dgm:prSet phldrT="[Текст]"/>
      <dgm:spPr/>
      <dgm:t>
        <a:bodyPr/>
        <a:lstStyle/>
        <a:p>
          <a:r>
            <a:rPr lang="en-US" dirty="0" smtClean="0"/>
            <a:t>Stakeholders-</a:t>
          </a:r>
          <a:r>
            <a:rPr lang="ru-RU" dirty="0" smtClean="0"/>
            <a:t>пожелания </a:t>
          </a:r>
          <a:endParaRPr lang="ru-RU" dirty="0"/>
        </a:p>
      </dgm:t>
    </dgm:pt>
    <dgm:pt modelId="{50D1F094-231D-44D5-AC9A-D345FA4295C9}" type="sibTrans" cxnId="{481B88FC-350F-4731-8EBE-D8551F404D04}">
      <dgm:prSet/>
      <dgm:spPr/>
      <dgm:t>
        <a:bodyPr/>
        <a:lstStyle/>
        <a:p>
          <a:endParaRPr lang="ru-RU"/>
        </a:p>
      </dgm:t>
    </dgm:pt>
    <dgm:pt modelId="{F03BC52E-D542-4D5F-AEED-16B54E1E6EB3}" type="parTrans" cxnId="{481B88FC-350F-4731-8EBE-D8551F404D04}">
      <dgm:prSet/>
      <dgm:spPr/>
      <dgm:t>
        <a:bodyPr/>
        <a:lstStyle/>
        <a:p>
          <a:endParaRPr lang="ru-RU"/>
        </a:p>
      </dgm:t>
    </dgm:pt>
    <dgm:pt modelId="{FA2536FA-77A8-4B6D-B045-C49022D62A9B}">
      <dgm:prSet phldrT="[Текст]" custT="1"/>
      <dgm:spPr/>
      <dgm:t>
        <a:bodyPr/>
        <a:lstStyle/>
        <a:p>
          <a:r>
            <a:rPr lang="ru-RU" sz="1800" b="1" dirty="0" smtClean="0"/>
            <a:t>Тесты и отладка</a:t>
          </a:r>
          <a:endParaRPr lang="ru-RU" sz="1800" b="1" dirty="0"/>
        </a:p>
      </dgm:t>
    </dgm:pt>
    <dgm:pt modelId="{66DF152D-880A-4F47-AA29-01AD07E88032}" type="sibTrans" cxnId="{5EFAFBAD-32A4-4F47-93A3-7CC500941F79}">
      <dgm:prSet/>
      <dgm:spPr/>
      <dgm:t>
        <a:bodyPr/>
        <a:lstStyle/>
        <a:p>
          <a:endParaRPr lang="ru-RU"/>
        </a:p>
      </dgm:t>
    </dgm:pt>
    <dgm:pt modelId="{8EB13DD3-343D-46F8-B482-A6A809331995}" type="parTrans" cxnId="{5EFAFBAD-32A4-4F47-93A3-7CC500941F79}">
      <dgm:prSet/>
      <dgm:spPr/>
      <dgm:t>
        <a:bodyPr/>
        <a:lstStyle/>
        <a:p>
          <a:endParaRPr lang="ru-RU"/>
        </a:p>
      </dgm:t>
    </dgm:pt>
    <dgm:pt modelId="{97618D8B-435A-442A-AA2D-B13F46EC8C26}">
      <dgm:prSet phldrT="[Текст]"/>
      <dgm:spPr/>
      <dgm:t>
        <a:bodyPr/>
        <a:lstStyle/>
        <a:p>
          <a:r>
            <a:rPr lang="ru-RU" smtClean="0"/>
            <a:t>Тестирование обновлений</a:t>
          </a:r>
          <a:endParaRPr lang="ru-RU" dirty="0"/>
        </a:p>
      </dgm:t>
    </dgm:pt>
    <dgm:pt modelId="{E8DB754D-EA70-4F5F-9B70-4DC4C8396B94}" type="parTrans" cxnId="{E36A1726-9488-4D99-A308-6CF2567F40FB}">
      <dgm:prSet/>
      <dgm:spPr/>
      <dgm:t>
        <a:bodyPr/>
        <a:lstStyle/>
        <a:p>
          <a:endParaRPr lang="ru-RU"/>
        </a:p>
      </dgm:t>
    </dgm:pt>
    <dgm:pt modelId="{F474D242-CB5C-4932-93E2-B1C019116A10}" type="sibTrans" cxnId="{E36A1726-9488-4D99-A308-6CF2567F40FB}">
      <dgm:prSet/>
      <dgm:spPr/>
      <dgm:t>
        <a:bodyPr/>
        <a:lstStyle/>
        <a:p>
          <a:endParaRPr lang="ru-RU"/>
        </a:p>
      </dgm:t>
    </dgm:pt>
    <dgm:pt modelId="{45273A60-8ED1-4F90-B463-0F0B34CFB9C5}" type="pres">
      <dgm:prSet presAssocID="{2EBD35C7-9A7A-4196-92F6-3757CF9F2B2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2EA6FFC-5610-490B-99E3-93D862CE5C95}" type="pres">
      <dgm:prSet presAssocID="{9B0F2DA3-0A96-4A40-8692-C7884316D29D}" presName="composite" presStyleCnt="0"/>
      <dgm:spPr/>
    </dgm:pt>
    <dgm:pt modelId="{858B2872-770B-4772-AD34-084F9BE91E2F}" type="pres">
      <dgm:prSet presAssocID="{9B0F2DA3-0A96-4A40-8692-C7884316D29D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55DAE9F-ECE5-4B22-93CE-7FE52DEB0D4F}" type="pres">
      <dgm:prSet presAssocID="{9B0F2DA3-0A96-4A40-8692-C7884316D29D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D16273F-8B61-4EF8-8D65-3116C6A353DE}" type="pres">
      <dgm:prSet presAssocID="{7C16AED8-3EC9-46D6-9E3D-10A8B89FD6DE}" presName="sp" presStyleCnt="0"/>
      <dgm:spPr/>
    </dgm:pt>
    <dgm:pt modelId="{281D2AA7-8137-40F7-90D2-229B77FDF19A}" type="pres">
      <dgm:prSet presAssocID="{AD8780BC-3CE3-4F87-9A72-05AF88F0CF4A}" presName="composite" presStyleCnt="0"/>
      <dgm:spPr/>
    </dgm:pt>
    <dgm:pt modelId="{5D81B89E-3465-4F58-8836-240EC92804C0}" type="pres">
      <dgm:prSet presAssocID="{AD8780BC-3CE3-4F87-9A72-05AF88F0CF4A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B37058-C42C-49FC-97D1-3D7D876D86C8}" type="pres">
      <dgm:prSet presAssocID="{AD8780BC-3CE3-4F87-9A72-05AF88F0CF4A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FDE1A9C-F24F-43F1-B456-6297DA474864}" type="pres">
      <dgm:prSet presAssocID="{305B7212-0373-49FA-BD63-910AA6530056}" presName="sp" presStyleCnt="0"/>
      <dgm:spPr/>
    </dgm:pt>
    <dgm:pt modelId="{961CA0B2-95A4-44F7-BB00-48782C2C1F46}" type="pres">
      <dgm:prSet presAssocID="{FA2536FA-77A8-4B6D-B045-C49022D62A9B}" presName="composite" presStyleCnt="0"/>
      <dgm:spPr/>
    </dgm:pt>
    <dgm:pt modelId="{48B481D2-E3BB-4614-A9E3-C129B202A0AA}" type="pres">
      <dgm:prSet presAssocID="{FA2536FA-77A8-4B6D-B045-C49022D62A9B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C0CE65C-C589-465E-98FC-63BA8D203D05}" type="pres">
      <dgm:prSet presAssocID="{FA2536FA-77A8-4B6D-B045-C49022D62A9B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9B9221E-7CC4-401C-A6F5-9FB05F456696}" type="presOf" srcId="{312568FF-5565-447C-B83B-51CBC67E565E}" destId="{055DAE9F-ECE5-4B22-93CE-7FE52DEB0D4F}" srcOrd="0" destOrd="0" presId="urn:microsoft.com/office/officeart/2005/8/layout/chevron2"/>
    <dgm:cxn modelId="{25B34CF9-1E26-4BA7-8509-F4819834E0FA}" type="presOf" srcId="{AD8780BC-3CE3-4F87-9A72-05AF88F0CF4A}" destId="{5D81B89E-3465-4F58-8836-240EC92804C0}" srcOrd="0" destOrd="0" presId="urn:microsoft.com/office/officeart/2005/8/layout/chevron2"/>
    <dgm:cxn modelId="{5EFAFBAD-32A4-4F47-93A3-7CC500941F79}" srcId="{2EBD35C7-9A7A-4196-92F6-3757CF9F2B28}" destId="{FA2536FA-77A8-4B6D-B045-C49022D62A9B}" srcOrd="2" destOrd="0" parTransId="{8EB13DD3-343D-46F8-B482-A6A809331995}" sibTransId="{66DF152D-880A-4F47-AA29-01AD07E88032}"/>
    <dgm:cxn modelId="{02452906-DCB2-43F4-83FC-5BBD8986F611}" srcId="{2EBD35C7-9A7A-4196-92F6-3757CF9F2B28}" destId="{9B0F2DA3-0A96-4A40-8692-C7884316D29D}" srcOrd="0" destOrd="0" parTransId="{8837DBA7-FCC5-46C1-A689-217F9576186A}" sibTransId="{7C16AED8-3EC9-46D6-9E3D-10A8B89FD6DE}"/>
    <dgm:cxn modelId="{C4AF1847-8D9D-4E8E-8B2E-F3F5C20DCFCA}" type="presOf" srcId="{74B49968-0B15-4E44-8A71-AB4016E2B788}" destId="{34B37058-C42C-49FC-97D1-3D7D876D86C8}" srcOrd="0" destOrd="1" presId="urn:microsoft.com/office/officeart/2005/8/layout/chevron2"/>
    <dgm:cxn modelId="{E36A1726-9488-4D99-A308-6CF2567F40FB}" srcId="{FA2536FA-77A8-4B6D-B045-C49022D62A9B}" destId="{97618D8B-435A-442A-AA2D-B13F46EC8C26}" srcOrd="2" destOrd="0" parTransId="{E8DB754D-EA70-4F5F-9B70-4DC4C8396B94}" sibTransId="{F474D242-CB5C-4932-93E2-B1C019116A10}"/>
    <dgm:cxn modelId="{9785FF2C-27DF-4D08-9944-07E24D488130}" srcId="{9B0F2DA3-0A96-4A40-8692-C7884316D29D}" destId="{ED37F125-179C-4227-85A4-058114CECF70}" srcOrd="1" destOrd="0" parTransId="{27444E2A-EB92-4306-96C4-BE9E05741A75}" sibTransId="{E7537DD4-55AB-4C37-BFC4-4A8FD9A39453}"/>
    <dgm:cxn modelId="{67DAEEBE-D1C6-4EF4-9581-2B6A33767E04}" srcId="{2EBD35C7-9A7A-4196-92F6-3757CF9F2B28}" destId="{AD8780BC-3CE3-4F87-9A72-05AF88F0CF4A}" srcOrd="1" destOrd="0" parTransId="{A0907A4C-DE83-4E24-BAB6-25FB91411F1D}" sibTransId="{305B7212-0373-49FA-BD63-910AA6530056}"/>
    <dgm:cxn modelId="{8C344D0C-80E8-485C-9395-E9354B9F7455}" type="presOf" srcId="{ED37F125-179C-4227-85A4-058114CECF70}" destId="{055DAE9F-ECE5-4B22-93CE-7FE52DEB0D4F}" srcOrd="0" destOrd="1" presId="urn:microsoft.com/office/officeart/2005/8/layout/chevron2"/>
    <dgm:cxn modelId="{0810A406-0C12-41CB-9122-CDEBC6049F7B}" srcId="{9B0F2DA3-0A96-4A40-8692-C7884316D29D}" destId="{312568FF-5565-447C-B83B-51CBC67E565E}" srcOrd="0" destOrd="0" parTransId="{133A6D06-99A1-4B86-9BF8-11C24E7C086D}" sibTransId="{E9EE59E7-B66B-404F-8CF7-0E7AE294CD4D}"/>
    <dgm:cxn modelId="{BDA7F497-EA46-4613-AFF9-BC88E0DFBEC6}" type="presOf" srcId="{2C3BBFC0-82D9-46D4-83C4-34B60E5E3919}" destId="{34B37058-C42C-49FC-97D1-3D7D876D86C8}" srcOrd="0" destOrd="0" presId="urn:microsoft.com/office/officeart/2005/8/layout/chevron2"/>
    <dgm:cxn modelId="{2994C875-9315-4BFE-BCEE-616A90E90E8C}" type="presOf" srcId="{2EBD35C7-9A7A-4196-92F6-3757CF9F2B28}" destId="{45273A60-8ED1-4F90-B463-0F0B34CFB9C5}" srcOrd="0" destOrd="0" presId="urn:microsoft.com/office/officeart/2005/8/layout/chevron2"/>
    <dgm:cxn modelId="{481B88FC-350F-4731-8EBE-D8551F404D04}" srcId="{AD8780BC-3CE3-4F87-9A72-05AF88F0CF4A}" destId="{74B49968-0B15-4E44-8A71-AB4016E2B788}" srcOrd="1" destOrd="0" parTransId="{F03BC52E-D542-4D5F-AEED-16B54E1E6EB3}" sibTransId="{50D1F094-231D-44D5-AC9A-D345FA4295C9}"/>
    <dgm:cxn modelId="{56E46054-FB5F-4A28-9D54-8712380350C5}" type="presOf" srcId="{FA2536FA-77A8-4B6D-B045-C49022D62A9B}" destId="{48B481D2-E3BB-4614-A9E3-C129B202A0AA}" srcOrd="0" destOrd="0" presId="urn:microsoft.com/office/officeart/2005/8/layout/chevron2"/>
    <dgm:cxn modelId="{3F5FBEEE-4E48-43CA-B9E1-5BCD89A41A43}" type="presOf" srcId="{97618D8B-435A-442A-AA2D-B13F46EC8C26}" destId="{DC0CE65C-C589-465E-98FC-63BA8D203D05}" srcOrd="0" destOrd="2" presId="urn:microsoft.com/office/officeart/2005/8/layout/chevron2"/>
    <dgm:cxn modelId="{F3294DCF-EC0C-45B6-9B9D-A40B7A678FDF}" srcId="{AD8780BC-3CE3-4F87-9A72-05AF88F0CF4A}" destId="{2C3BBFC0-82D9-46D4-83C4-34B60E5E3919}" srcOrd="0" destOrd="0" parTransId="{1F795438-E0EE-4EDE-8C40-78BEBDD02B68}" sibTransId="{9EB401D5-E893-4AAD-A643-D7E63774DC1D}"/>
    <dgm:cxn modelId="{E1C93CD0-DDF1-4F54-AA45-733AE23251A0}" type="presOf" srcId="{E8F31D73-13CF-404F-AA9C-C3380C926A8B}" destId="{DC0CE65C-C589-465E-98FC-63BA8D203D05}" srcOrd="0" destOrd="0" presId="urn:microsoft.com/office/officeart/2005/8/layout/chevron2"/>
    <dgm:cxn modelId="{D6A625D6-3838-4ADD-9586-EF5E94239416}" srcId="{FA2536FA-77A8-4B6D-B045-C49022D62A9B}" destId="{E8F31D73-13CF-404F-AA9C-C3380C926A8B}" srcOrd="0" destOrd="0" parTransId="{854D48F0-CF16-4CB9-9BD2-D973B3AE070D}" sibTransId="{D34883BB-4DB8-4909-B990-3BA66D54A72E}"/>
    <dgm:cxn modelId="{8E1E9846-3C76-4DA4-A01F-686B220E3DE5}" srcId="{FA2536FA-77A8-4B6D-B045-C49022D62A9B}" destId="{86A43F40-D222-4B77-B87A-9CD85B714EAF}" srcOrd="1" destOrd="0" parTransId="{051AB5E5-F738-47B7-A45B-FA7E033359A3}" sibTransId="{66339016-922E-4FCE-AFB7-29B1260B8BCE}"/>
    <dgm:cxn modelId="{61158AC0-9C80-4A5D-ADF2-824FC014311B}" type="presOf" srcId="{86A43F40-D222-4B77-B87A-9CD85B714EAF}" destId="{DC0CE65C-C589-465E-98FC-63BA8D203D05}" srcOrd="0" destOrd="1" presId="urn:microsoft.com/office/officeart/2005/8/layout/chevron2"/>
    <dgm:cxn modelId="{01F93411-A8B6-4478-9953-508C7D2DAEB0}" type="presOf" srcId="{9B0F2DA3-0A96-4A40-8692-C7884316D29D}" destId="{858B2872-770B-4772-AD34-084F9BE91E2F}" srcOrd="0" destOrd="0" presId="urn:microsoft.com/office/officeart/2005/8/layout/chevron2"/>
    <dgm:cxn modelId="{6E0DFA7A-18A1-448C-B8E7-07560A061835}" type="presParOf" srcId="{45273A60-8ED1-4F90-B463-0F0B34CFB9C5}" destId="{42EA6FFC-5610-490B-99E3-93D862CE5C95}" srcOrd="0" destOrd="0" presId="urn:microsoft.com/office/officeart/2005/8/layout/chevron2"/>
    <dgm:cxn modelId="{8A8E9901-9FC9-466D-9D61-DD74239379CE}" type="presParOf" srcId="{42EA6FFC-5610-490B-99E3-93D862CE5C95}" destId="{858B2872-770B-4772-AD34-084F9BE91E2F}" srcOrd="0" destOrd="0" presId="urn:microsoft.com/office/officeart/2005/8/layout/chevron2"/>
    <dgm:cxn modelId="{A4C0A6DE-7CA9-43AF-BF8A-C4CCE6F865B1}" type="presParOf" srcId="{42EA6FFC-5610-490B-99E3-93D862CE5C95}" destId="{055DAE9F-ECE5-4B22-93CE-7FE52DEB0D4F}" srcOrd="1" destOrd="0" presId="urn:microsoft.com/office/officeart/2005/8/layout/chevron2"/>
    <dgm:cxn modelId="{EEBC4EB6-B9E6-4DB4-8119-6D2E6AE177AD}" type="presParOf" srcId="{45273A60-8ED1-4F90-B463-0F0B34CFB9C5}" destId="{8D16273F-8B61-4EF8-8D65-3116C6A353DE}" srcOrd="1" destOrd="0" presId="urn:microsoft.com/office/officeart/2005/8/layout/chevron2"/>
    <dgm:cxn modelId="{9D6255E6-DB5B-44DD-856C-F306E0EE1BA1}" type="presParOf" srcId="{45273A60-8ED1-4F90-B463-0F0B34CFB9C5}" destId="{281D2AA7-8137-40F7-90D2-229B77FDF19A}" srcOrd="2" destOrd="0" presId="urn:microsoft.com/office/officeart/2005/8/layout/chevron2"/>
    <dgm:cxn modelId="{75A3E986-0FA2-4331-90B0-7A2901F01B38}" type="presParOf" srcId="{281D2AA7-8137-40F7-90D2-229B77FDF19A}" destId="{5D81B89E-3465-4F58-8836-240EC92804C0}" srcOrd="0" destOrd="0" presId="urn:microsoft.com/office/officeart/2005/8/layout/chevron2"/>
    <dgm:cxn modelId="{B31ECCCF-5E68-468D-8054-D276C17FC449}" type="presParOf" srcId="{281D2AA7-8137-40F7-90D2-229B77FDF19A}" destId="{34B37058-C42C-49FC-97D1-3D7D876D86C8}" srcOrd="1" destOrd="0" presId="urn:microsoft.com/office/officeart/2005/8/layout/chevron2"/>
    <dgm:cxn modelId="{8ABAB5E1-264D-4FFD-A2FD-F8169EC9BA40}" type="presParOf" srcId="{45273A60-8ED1-4F90-B463-0F0B34CFB9C5}" destId="{FFDE1A9C-F24F-43F1-B456-6297DA474864}" srcOrd="3" destOrd="0" presId="urn:microsoft.com/office/officeart/2005/8/layout/chevron2"/>
    <dgm:cxn modelId="{5F217022-D2A3-4142-90C3-A1330142E0C7}" type="presParOf" srcId="{45273A60-8ED1-4F90-B463-0F0B34CFB9C5}" destId="{961CA0B2-95A4-44F7-BB00-48782C2C1F46}" srcOrd="4" destOrd="0" presId="urn:microsoft.com/office/officeart/2005/8/layout/chevron2"/>
    <dgm:cxn modelId="{B6476EB5-C563-4C1C-BDED-9D7A37EF17BB}" type="presParOf" srcId="{961CA0B2-95A4-44F7-BB00-48782C2C1F46}" destId="{48B481D2-E3BB-4614-A9E3-C129B202A0AA}" srcOrd="0" destOrd="0" presId="urn:microsoft.com/office/officeart/2005/8/layout/chevron2"/>
    <dgm:cxn modelId="{64D6C19E-ECE2-446B-A3C5-B6E8263EF815}" type="presParOf" srcId="{961CA0B2-95A4-44F7-BB00-48782C2C1F46}" destId="{DC0CE65C-C589-465E-98FC-63BA8D203D0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9E5F1A-942D-4480-8253-C10378EAF59B}" type="datetimeFigureOut">
              <a:rPr lang="ru-RU" smtClean="0"/>
              <a:t>07.02.2021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BE654-F866-4CB5-AEE1-58B869E389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103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602EE85-90A0-480D-B2AE-E5EF4E0E4E28}" type="datetime1">
              <a:rPr lang="ru-RU" smtClean="0"/>
              <a:t>07.02.2021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71C652E-7864-41BB-9983-E44EBC90B789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95204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FEDC4-DB97-4CFE-96C3-70FFBEE2F7B7}" type="datetime1">
              <a:rPr lang="ru-RU" smtClean="0"/>
              <a:t>07.02.2021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C652E-7864-41BB-9983-E44EBC90B7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3751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B6325-7AFB-4624-B01C-7CA89C3C49FD}" type="datetime1">
              <a:rPr lang="ru-RU" smtClean="0"/>
              <a:t>07.02.2021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C652E-7864-41BB-9983-E44EBC90B7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7622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87548-5888-45D2-AAAC-8D979B18448A}" type="datetime1">
              <a:rPr lang="ru-RU" smtClean="0"/>
              <a:t>07.02.2021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C652E-7864-41BB-9983-E44EBC90B7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5000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803DD1-AC36-4023-A39D-EE7901A250E8}" type="datetime1">
              <a:rPr lang="ru-RU" smtClean="0"/>
              <a:t>07.02.2021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1C652E-7864-41BB-9983-E44EBC90B78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015970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88A57-2982-4914-8660-209B7948F7A6}" type="datetime1">
              <a:rPr lang="ru-RU" smtClean="0"/>
              <a:t>07.02.2021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C652E-7864-41BB-9983-E44EBC90B7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2717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767B-C954-4827-8994-5C3CD957330B}" type="datetime1">
              <a:rPr lang="ru-RU" smtClean="0"/>
              <a:t>07.02.2021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C652E-7864-41BB-9983-E44EBC90B7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9652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B8A4D-298A-4526-B646-463A31E1705F}" type="datetime1">
              <a:rPr lang="ru-RU" smtClean="0"/>
              <a:t>07.02.2021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C652E-7864-41BB-9983-E44EBC90B7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959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3579C-B573-4339-B28A-497E1B0E3EB6}" type="datetime1">
              <a:rPr lang="ru-RU" smtClean="0"/>
              <a:t>07.02.2021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C652E-7864-41BB-9983-E44EBC90B7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0050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C908EA-6B9F-4610-881E-FD19BB4943B3}" type="datetime1">
              <a:rPr lang="ru-RU" smtClean="0"/>
              <a:t>07.02.2021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1C652E-7864-41BB-9983-E44EBC90B789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75166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9922E0-3E9F-4410-ABBA-FA9B92EBDFF3}" type="datetime1">
              <a:rPr lang="ru-RU" smtClean="0"/>
              <a:t>07.02.2021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1C652E-7864-41BB-9983-E44EBC90B789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1317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6E0AAAC-EB8E-40F5-AE75-A3832A562BA7}" type="datetime1">
              <a:rPr lang="ru-RU" smtClean="0"/>
              <a:t>07.02.2021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71C652E-7864-41BB-9983-E44EBC90B789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43981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3329456"/>
          </a:xfrm>
        </p:spPr>
        <p:txBody>
          <a:bodyPr/>
          <a:lstStyle/>
          <a:p>
            <a:r>
              <a:rPr lang="ru-RU" sz="5400" dirty="0" smtClean="0"/>
              <a:t>Проект по дисциплине «Технология системного программирования»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411517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Команда разработки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err="1" smtClean="0"/>
              <a:t>Деркаченко</a:t>
            </a:r>
            <a:r>
              <a:rPr lang="ru-RU" sz="2400" dirty="0" smtClean="0"/>
              <a:t> Анна – </a:t>
            </a:r>
            <a:r>
              <a:rPr lang="en-US" sz="2400" dirty="0" err="1" smtClean="0"/>
              <a:t>teamlead</a:t>
            </a:r>
            <a:endParaRPr lang="ru-RU" sz="2400" dirty="0" smtClean="0"/>
          </a:p>
          <a:p>
            <a:r>
              <a:rPr lang="ru-RU" sz="2400" dirty="0" err="1" smtClean="0"/>
              <a:t>Войнова</a:t>
            </a:r>
            <a:r>
              <a:rPr lang="ru-RU" sz="2400" dirty="0" smtClean="0"/>
              <a:t> Алена – </a:t>
            </a:r>
            <a:r>
              <a:rPr lang="en-US" sz="2400" dirty="0" err="1" smtClean="0"/>
              <a:t>techlead</a:t>
            </a:r>
            <a:endParaRPr lang="en-US" sz="2400" dirty="0" smtClean="0"/>
          </a:p>
          <a:p>
            <a:r>
              <a:rPr lang="ru-RU" sz="2400" dirty="0" err="1" smtClean="0"/>
              <a:t>Хрипунков</a:t>
            </a:r>
            <a:r>
              <a:rPr lang="ru-RU" sz="2400" dirty="0" smtClean="0"/>
              <a:t> Дмитрий – </a:t>
            </a:r>
            <a:r>
              <a:rPr lang="en-US" sz="2400" dirty="0" err="1" smtClean="0"/>
              <a:t>devOps</a:t>
            </a:r>
            <a:r>
              <a:rPr lang="en-US" sz="2400" dirty="0" smtClean="0"/>
              <a:t> engineer</a:t>
            </a:r>
          </a:p>
          <a:p>
            <a:r>
              <a:rPr lang="ru-RU" sz="2400" dirty="0" smtClean="0"/>
              <a:t>Овечкин Данил – </a:t>
            </a:r>
            <a:r>
              <a:rPr lang="en-US" sz="2400" dirty="0" smtClean="0"/>
              <a:t>developer</a:t>
            </a:r>
          </a:p>
          <a:p>
            <a:r>
              <a:rPr lang="ru-RU" sz="2400" dirty="0" smtClean="0"/>
              <a:t>Алексеев Олег - </a:t>
            </a:r>
            <a:r>
              <a:rPr lang="en-US" sz="2400" dirty="0"/>
              <a:t>developer</a:t>
            </a:r>
          </a:p>
          <a:p>
            <a:r>
              <a:rPr lang="ru-RU" sz="2400" dirty="0" smtClean="0"/>
              <a:t>Куксенко Кирилл - </a:t>
            </a:r>
            <a:r>
              <a:rPr lang="en-US" sz="2400" dirty="0" smtClean="0"/>
              <a:t>developer</a:t>
            </a:r>
            <a:endParaRPr lang="en-US" sz="2400" dirty="0"/>
          </a:p>
        </p:txBody>
      </p:sp>
      <p:pic>
        <p:nvPicPr>
          <p:cNvPr id="1026" name="Picture 2" descr="Картинки по запросу &quot;команда png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331" y="2550402"/>
            <a:ext cx="4762500" cy="276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C652E-7864-41BB-9983-E44EBC90B789}" type="slidenum">
              <a:rPr lang="ru-RU" sz="2000" smtClean="0"/>
              <a:t>2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52795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продукта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938835"/>
            <a:ext cx="5070143" cy="432634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Азбука </a:t>
            </a:r>
            <a:r>
              <a:rPr lang="ru-RU" sz="2400" dirty="0"/>
              <a:t>Брайля — приложение </a:t>
            </a:r>
            <a:r>
              <a:rPr lang="ru-RU" sz="2400" dirty="0" smtClean="0"/>
              <a:t>для </a:t>
            </a:r>
            <a:r>
              <a:rPr lang="ru-RU" sz="2400" dirty="0"/>
              <a:t>изучения </a:t>
            </a:r>
            <a:r>
              <a:rPr lang="ru-RU" sz="2400" dirty="0" smtClean="0"/>
              <a:t>шрифта Брайля с нуля</a:t>
            </a:r>
          </a:p>
          <a:p>
            <a:r>
              <a:rPr lang="ru-RU" sz="2400" dirty="0" smtClean="0"/>
              <a:t>Ориентировано на </a:t>
            </a:r>
            <a:r>
              <a:rPr lang="ru-RU" sz="2400" dirty="0" err="1" smtClean="0"/>
              <a:t>поздноослепших</a:t>
            </a:r>
            <a:r>
              <a:rPr lang="ru-RU" sz="2400" dirty="0" smtClean="0"/>
              <a:t>, слабовидящих людей и родителей незрячих детей</a:t>
            </a:r>
          </a:p>
          <a:p>
            <a:r>
              <a:rPr lang="ru-RU" sz="2400" dirty="0" smtClean="0"/>
              <a:t>Представляет собой пошаговый курс по изучению шрифта Брайля, практические задания и словарь </a:t>
            </a:r>
            <a:r>
              <a:rPr lang="ru-RU" sz="2400" dirty="0" err="1" smtClean="0"/>
              <a:t>шеститочий</a:t>
            </a:r>
            <a:r>
              <a:rPr lang="ru-RU" sz="2400" dirty="0" smtClean="0"/>
              <a:t> для каждого из символов</a:t>
            </a:r>
          </a:p>
          <a:p>
            <a:endParaRPr lang="ru-RU" dirty="0"/>
          </a:p>
        </p:txBody>
      </p:sp>
      <p:pic>
        <p:nvPicPr>
          <p:cNvPr id="2052" name="Picture 4" descr="Картинки по запросу &quot;азбука брайля png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900" y="1146412"/>
            <a:ext cx="4541457" cy="4885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C652E-7864-41BB-9983-E44EBC90B789}" type="slidenum">
              <a:rPr lang="ru-RU" sz="2000" smtClean="0"/>
              <a:t>3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67537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технологий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965278"/>
            <a:ext cx="5793475" cy="3985146"/>
          </a:xfrm>
        </p:spPr>
        <p:txBody>
          <a:bodyPr>
            <a:noAutofit/>
          </a:bodyPr>
          <a:lstStyle/>
          <a:p>
            <a:r>
              <a:rPr lang="ru-RU" sz="2400" dirty="0" smtClean="0"/>
              <a:t>Разработка: </a:t>
            </a:r>
            <a:r>
              <a:rPr lang="en-US" sz="2400" dirty="0" smtClean="0"/>
              <a:t>Flutter, Dart</a:t>
            </a:r>
            <a:r>
              <a:rPr lang="ru-RU" sz="2400" dirty="0" smtClean="0"/>
              <a:t>, </a:t>
            </a:r>
            <a:r>
              <a:rPr lang="en-US" sz="2400" dirty="0" smtClean="0"/>
              <a:t>Cupertino package</a:t>
            </a:r>
            <a:endParaRPr lang="ru-RU" sz="2400" dirty="0" smtClean="0"/>
          </a:p>
          <a:p>
            <a:r>
              <a:rPr lang="ru-RU" sz="2400" dirty="0" smtClean="0"/>
              <a:t>Коммуникации: </a:t>
            </a:r>
            <a:r>
              <a:rPr lang="en-US" sz="2400" dirty="0" smtClean="0"/>
              <a:t>Discord</a:t>
            </a:r>
          </a:p>
          <a:p>
            <a:r>
              <a:rPr lang="ru-RU" sz="2400" dirty="0" smtClean="0"/>
              <a:t>Контроль задач: </a:t>
            </a:r>
            <a:r>
              <a:rPr lang="en-US" sz="2400" dirty="0" smtClean="0"/>
              <a:t>Jira</a:t>
            </a:r>
          </a:p>
          <a:p>
            <a:r>
              <a:rPr lang="ru-RU" sz="2400" dirty="0" smtClean="0"/>
              <a:t>Контроль версий: </a:t>
            </a:r>
            <a:r>
              <a:rPr lang="en-US" sz="2400" dirty="0" err="1" smtClean="0"/>
              <a:t>Git</a:t>
            </a:r>
            <a:r>
              <a:rPr lang="en-US" sz="2400" dirty="0" smtClean="0"/>
              <a:t>, GitHub</a:t>
            </a:r>
            <a:endParaRPr lang="en-US" sz="2400" dirty="0" smtClean="0"/>
          </a:p>
          <a:p>
            <a:r>
              <a:rPr lang="ru-RU" sz="2400" dirty="0" smtClean="0"/>
              <a:t>Среды разработки: </a:t>
            </a:r>
            <a:r>
              <a:rPr lang="en-US" sz="2400" dirty="0" smtClean="0"/>
              <a:t>Android Studio, </a:t>
            </a:r>
            <a:r>
              <a:rPr lang="en-US" sz="2400" dirty="0" err="1" smtClean="0"/>
              <a:t>Xcode</a:t>
            </a:r>
            <a:r>
              <a:rPr lang="en-US" sz="2400" dirty="0" smtClean="0"/>
              <a:t>, </a:t>
            </a:r>
            <a:r>
              <a:rPr lang="en-US" sz="2400" dirty="0" err="1" smtClean="0"/>
              <a:t>VSCode</a:t>
            </a:r>
            <a:endParaRPr lang="en-US" sz="2400" dirty="0" smtClean="0"/>
          </a:p>
          <a:p>
            <a:r>
              <a:rPr lang="ru-RU" sz="2400" dirty="0" smtClean="0"/>
              <a:t>Тестирование: виртуальная машина </a:t>
            </a:r>
            <a:r>
              <a:rPr lang="ru-RU" sz="2400" dirty="0" err="1"/>
              <a:t>VMware</a:t>
            </a:r>
            <a:r>
              <a:rPr lang="ru-RU" sz="2400" dirty="0"/>
              <a:t> </a:t>
            </a:r>
            <a:r>
              <a:rPr lang="ru-RU" sz="2400" dirty="0" err="1"/>
              <a:t>Workstation</a:t>
            </a:r>
            <a:r>
              <a:rPr lang="ru-RU" sz="2400" dirty="0"/>
              <a:t> </a:t>
            </a:r>
            <a:r>
              <a:rPr lang="ru-RU" sz="2400" dirty="0" err="1" smtClean="0"/>
              <a:t>Player</a:t>
            </a:r>
            <a:r>
              <a:rPr lang="ru-RU" sz="2400" dirty="0"/>
              <a:t> </a:t>
            </a:r>
            <a:r>
              <a:rPr lang="ru-RU" sz="2400" dirty="0" smtClean="0"/>
              <a:t>с </a:t>
            </a:r>
            <a:r>
              <a:rPr lang="en-US" sz="2400" dirty="0" err="1" smtClean="0"/>
              <a:t>macOS</a:t>
            </a:r>
            <a:r>
              <a:rPr lang="en-US" sz="2400" dirty="0" smtClean="0"/>
              <a:t> 1</a:t>
            </a:r>
            <a:r>
              <a:rPr lang="ru-RU" sz="2400" dirty="0" smtClean="0"/>
              <a:t>1</a:t>
            </a:r>
            <a:endParaRPr lang="en-US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C652E-7864-41BB-9983-E44EBC90B789}" type="slidenum">
              <a:rPr lang="ru-RU" sz="2000" smtClean="0"/>
              <a:t>4</a:t>
            </a:fld>
            <a:endParaRPr lang="ru-RU" sz="2000" dirty="0"/>
          </a:p>
        </p:txBody>
      </p:sp>
      <p:pic>
        <p:nvPicPr>
          <p:cNvPr id="1030" name="Picture 6" descr="Картинки по запросу &quot;технологии png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526" y="1181183"/>
            <a:ext cx="3099502" cy="476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160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интерфейса приложения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C652E-7864-41BB-9983-E44EBC90B789}" type="slidenum">
              <a:rPr lang="ru-RU" sz="2000" smtClean="0"/>
              <a:t>5</a:t>
            </a:fld>
            <a:endParaRPr lang="ru-RU" sz="2000" dirty="0"/>
          </a:p>
        </p:txBody>
      </p:sp>
      <p:pic>
        <p:nvPicPr>
          <p:cNvPr id="2050" name="Picture 2" descr="https://sun9-64.userapi.com/impf/bbK5O_GjS2iC08CcqsDjKRcfmlJaS6yS8SUwCA/cSX6qP0MFHw.jpg?size=608x1080&amp;quality=96&amp;sign=4ecce0b4159944e0860876f39f82fa8c&amp;type=albu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3"/>
          <a:stretch/>
        </p:blipFill>
        <p:spPr bwMode="auto">
          <a:xfrm>
            <a:off x="1247146" y="1588887"/>
            <a:ext cx="2889338" cy="4981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un9-63.userapi.com/impf/6Ev5xKRPrsdlStdEuvOsouR46ckNXN7_2PAo7Q/JRSS9cBjBow.jpg?size=608x1080&amp;quality=96&amp;sign=6fd7734dc20d07f321b90385d2f353bf&amp;type=album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" t="3067"/>
          <a:stretch/>
        </p:blipFill>
        <p:spPr bwMode="auto">
          <a:xfrm>
            <a:off x="4413802" y="1588886"/>
            <a:ext cx="2889611" cy="4981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sun9-31.userapi.com/impf/4qf-JHu04k5mki8MLHZPImSimN4VhJAqGxZAxA/p4LT_QtMJXk.jpg?size=608x1080&amp;quality=96&amp;sign=bd62422c9e1efa4dbb0ae4d9e36db70f&amp;type=album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5" t="2995" r="-1"/>
          <a:stretch/>
        </p:blipFill>
        <p:spPr bwMode="auto">
          <a:xfrm>
            <a:off x="7580731" y="1588888"/>
            <a:ext cx="2893029" cy="4981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935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интерфейса приложения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C652E-7864-41BB-9983-E44EBC90B789}" type="slidenum">
              <a:rPr lang="ru-RU" sz="2000" smtClean="0"/>
              <a:t>6</a:t>
            </a:fld>
            <a:endParaRPr lang="ru-RU" sz="2000" dirty="0"/>
          </a:p>
        </p:txBody>
      </p:sp>
      <p:pic>
        <p:nvPicPr>
          <p:cNvPr id="3074" name="Picture 2" descr="https://sun9-22.userapi.com/impf/LZmYa-pECKoKzuN_1DnqgxE_MvSc5g51nKGt_g/UUoiQE13wXk.jpg?size=608x1080&amp;quality=96&amp;sign=82e371fcac86dc9854d4829dcaf8e242&amp;type=albu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" t="3720" r="1"/>
          <a:stretch/>
        </p:blipFill>
        <p:spPr bwMode="auto">
          <a:xfrm>
            <a:off x="1292431" y="1462528"/>
            <a:ext cx="2920674" cy="499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sun9-74.userapi.com/impf/mJsOa2_Udt7CQP-I001viFloTdtnMGV4JoiRtQ/nCkEKkVHa9M.jpg?size=608x1080&amp;quality=96&amp;sign=636236e67bcdc4df84154e4591e6e476&amp;type=album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" t="2991"/>
          <a:stretch/>
        </p:blipFill>
        <p:spPr bwMode="auto">
          <a:xfrm>
            <a:off x="4536691" y="1462528"/>
            <a:ext cx="2893934" cy="499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sun9-42.userapi.com/impf/_iW_5Hf6ifl-k9NIOZfuBJ-znpJXuy6gA8067w/CNCiOoxXLIs.jpg?size=608x1080&amp;quality=96&amp;sign=5c49e552f72134a8b1195f09f3e92d10&amp;type=album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" t="3232"/>
          <a:stretch/>
        </p:blipFill>
        <p:spPr bwMode="auto">
          <a:xfrm>
            <a:off x="7754211" y="1462528"/>
            <a:ext cx="2895003" cy="499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7886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 перед аналогами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17910" y="1738384"/>
            <a:ext cx="6059606" cy="4230805"/>
          </a:xfrm>
        </p:spPr>
        <p:txBody>
          <a:bodyPr>
            <a:noAutofit/>
          </a:bodyPr>
          <a:lstStyle/>
          <a:p>
            <a:r>
              <a:rPr lang="ru-RU" sz="2800" dirty="0" smtClean="0"/>
              <a:t>Единственное русскоязычное приложение как в </a:t>
            </a:r>
            <a:r>
              <a:rPr lang="en-US" sz="2800" dirty="0" smtClean="0"/>
              <a:t>Play </a:t>
            </a:r>
            <a:r>
              <a:rPr lang="ru-RU" sz="2800" dirty="0" err="1" smtClean="0"/>
              <a:t>Маркет</a:t>
            </a:r>
            <a:r>
              <a:rPr lang="ru-RU" sz="2800" dirty="0" smtClean="0"/>
              <a:t>, так и в </a:t>
            </a:r>
            <a:r>
              <a:rPr lang="en-US" sz="2800" dirty="0" err="1" smtClean="0"/>
              <a:t>AppStore</a:t>
            </a:r>
            <a:endParaRPr lang="ru-RU" sz="2800" dirty="0" smtClean="0"/>
          </a:p>
          <a:p>
            <a:r>
              <a:rPr lang="ru-RU" sz="2800" dirty="0"/>
              <a:t>Возможность запускать приложение </a:t>
            </a:r>
            <a:r>
              <a:rPr lang="ru-RU" sz="2800" dirty="0" smtClean="0"/>
              <a:t>на </a:t>
            </a:r>
            <a:r>
              <a:rPr lang="en-US" sz="2800" dirty="0" smtClean="0"/>
              <a:t>IOS</a:t>
            </a:r>
            <a:r>
              <a:rPr lang="ru-RU" sz="2800" dirty="0" smtClean="0"/>
              <a:t>-</a:t>
            </a:r>
            <a:r>
              <a:rPr lang="ru-RU" sz="2800" dirty="0" err="1" smtClean="0"/>
              <a:t>утройствах</a:t>
            </a:r>
            <a:endParaRPr lang="ru-RU" sz="2800" dirty="0"/>
          </a:p>
          <a:p>
            <a:r>
              <a:rPr lang="ru-RU" sz="2800" dirty="0" smtClean="0"/>
              <a:t>Универсальность</a:t>
            </a:r>
          </a:p>
          <a:p>
            <a:r>
              <a:rPr lang="ru-RU" sz="2800" dirty="0"/>
              <a:t>И</a:t>
            </a:r>
            <a:r>
              <a:rPr lang="ru-RU" sz="2800" dirty="0" smtClean="0"/>
              <a:t>нтуитивно понятные </a:t>
            </a:r>
            <a:r>
              <a:rPr lang="ru-RU" sz="2800" dirty="0"/>
              <a:t>интерфейс и взаимодействия с </a:t>
            </a:r>
            <a:r>
              <a:rPr lang="ru-RU" sz="2800" dirty="0" smtClean="0"/>
              <a:t>материалом</a:t>
            </a:r>
          </a:p>
          <a:p>
            <a:r>
              <a:rPr lang="ru-RU" sz="2800" dirty="0" smtClean="0"/>
              <a:t>Больший охват целевой аудитории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C652E-7864-41BB-9983-E44EBC90B789}" type="slidenum">
              <a:rPr lang="ru-RU" sz="2000" smtClean="0"/>
              <a:t>7</a:t>
            </a:fld>
            <a:endParaRPr lang="ru-RU" sz="2000" dirty="0"/>
          </a:p>
        </p:txBody>
      </p:sp>
      <p:pic>
        <p:nvPicPr>
          <p:cNvPr id="4100" name="Picture 4" descr="@braille-syste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171700"/>
            <a:ext cx="3364173" cy="3364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057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разработки на 5 спринтов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C652E-7864-41BB-9983-E44EBC90B789}" type="slidenum">
              <a:rPr lang="ru-RU" sz="2000" smtClean="0"/>
              <a:t>8</a:t>
            </a:fld>
            <a:endParaRPr lang="ru-RU" sz="2000" dirty="0"/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1845100478"/>
              </p:ext>
            </p:extLst>
          </p:nvPr>
        </p:nvGraphicFramePr>
        <p:xfrm>
          <a:off x="1486090" y="1475113"/>
          <a:ext cx="9486710" cy="49782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2179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разработки на 5 спринтов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C652E-7864-41BB-9983-E44EBC90B789}" type="slidenum">
              <a:rPr lang="ru-RU" sz="2000" smtClean="0"/>
              <a:t>9</a:t>
            </a:fld>
            <a:endParaRPr lang="ru-RU" sz="2000" dirty="0"/>
          </a:p>
        </p:txBody>
      </p:sp>
      <p:graphicFrame>
        <p:nvGraphicFramePr>
          <p:cNvPr id="13" name="Объект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9621031"/>
              </p:ext>
            </p:extLst>
          </p:nvPr>
        </p:nvGraphicFramePr>
        <p:xfrm>
          <a:off x="1371600" y="1569493"/>
          <a:ext cx="9601200" cy="4883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617295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490</TotalTime>
  <Words>222</Words>
  <Application>Microsoft Office PowerPoint</Application>
  <PresentationFormat>Широкоэкранный</PresentationFormat>
  <Paragraphs>54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Calibri</vt:lpstr>
      <vt:lpstr>Franklin Gothic Book</vt:lpstr>
      <vt:lpstr>Crop</vt:lpstr>
      <vt:lpstr>Проект по дисциплине «Технология системного программирования»</vt:lpstr>
      <vt:lpstr>Команда разработки</vt:lpstr>
      <vt:lpstr>Описание продукта</vt:lpstr>
      <vt:lpstr>Список технологий</vt:lpstr>
      <vt:lpstr>Примеры интерфейса приложения</vt:lpstr>
      <vt:lpstr>Примеры интерфейса приложения</vt:lpstr>
      <vt:lpstr>Преимущества перед аналогами</vt:lpstr>
      <vt:lpstr>План разработки на 5 спринтов</vt:lpstr>
      <vt:lpstr>План разработки на 5 спринтов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16</cp:revision>
  <dcterms:created xsi:type="dcterms:W3CDTF">2021-02-06T14:40:26Z</dcterms:created>
  <dcterms:modified xsi:type="dcterms:W3CDTF">2021-02-07T14:00:17Z</dcterms:modified>
</cp:coreProperties>
</file>