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70" r:id="rId3"/>
    <p:sldId id="258" r:id="rId4"/>
    <p:sldId id="257" r:id="rId5"/>
    <p:sldId id="264" r:id="rId6"/>
    <p:sldId id="269" r:id="rId7"/>
    <p:sldId id="262" r:id="rId8"/>
    <p:sldId id="263" r:id="rId9"/>
    <p:sldId id="260" r:id="rId10"/>
    <p:sldId id="261" r:id="rId11"/>
    <p:sldId id="259" r:id="rId12"/>
    <p:sldId id="272" r:id="rId13"/>
    <p:sldId id="266" r:id="rId14"/>
    <p:sldId id="267" r:id="rId15"/>
    <p:sldId id="268" r:id="rId16"/>
    <p:sldId id="265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74425E2-C733-4BBC-B10D-576B636DE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0E1861-76E2-4956-9602-2B1024E435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B8043-230E-4F9D-B6C4-A08CE48FEB4C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4F9C88-047E-4983-97AE-2EEB5C62EA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FA7D79-B10E-4E62-95CA-E805F25977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BC01F-9B89-4746-BD3B-13AC0FE7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19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B95B-0666-4365-A5CC-0F5E05DF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C35176-D173-408B-A241-3BC74EA4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FF3B5-2AB1-48B1-802B-A2E32ECA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1923D-C8CB-4786-9C8E-85571BFE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7D1D4-2E15-4B11-A8B6-BCFE592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7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5F92C-872B-4C84-A2B8-35E45E9D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6A304-C1E6-4CFA-945D-C6906921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63EA5-098D-4247-8E8C-C993C641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7A43BB-6098-4967-9F12-DE38228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51A82-955B-42F2-B79F-8C0B9D3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2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465488-FEAC-4FF3-A0E8-DFF66C91F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88C9F-79A9-4602-810D-42B79687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D46E7-194F-4CE0-B6A1-4EBA57C1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08720-43F9-42C1-B10E-6D9674D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20DF0-E95D-4D9E-BBB4-0FD83F60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5D3C-5AFD-4283-ACF7-DBFB098A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D7C9A-7E6F-4626-878C-E0490E9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27BB8-AEC4-4E7D-8E59-BB6CA523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50BC04-80AD-4DF3-87D5-EAFC4966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F5637-FF03-4363-80AA-17E3B9D4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DDC1B-74F6-470D-B41E-6376EB18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CA957-910C-49FA-810C-C3B74543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1FC38F-5139-4C41-894D-4D8817F6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CF981-91F3-4663-B723-7E76F794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F1A99-EEF7-4A4B-AD1A-CC12C642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DE909-FBF4-4904-AE2A-C90C7E04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05BF1-433D-43DC-96B3-A86B29A3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BDCB75-BC48-4D4E-9309-FA04CEDDB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8A0FF-35EE-43C1-BDBD-9F4A1D85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46B04-C0B6-4261-A008-7912F914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C77AE-F409-4FCE-86B0-51E30B42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0BD8-222A-4260-A044-68A1B1D3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769DC-B090-45AE-93DD-2C5BEA82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B5774B-6B90-4FDA-A237-4C505A18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7C7191-4BAB-45AC-A9DE-6B747EDF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81D1B7-C788-4C13-835A-D0D1E794D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66819C-0ACB-48E4-B9D8-6DC1DD59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A51BA9-BBC5-45AA-9FC2-B5E1A0D9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5881A2-96A4-46B3-9687-3B862A32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2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2520-C3CB-4C17-8A92-767FB4F8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B612BF-4629-4B07-A4A5-24EBF92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99774B-6772-4AE8-A365-2325637D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2193D1-828B-430E-ABA9-B0AF36C3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31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648D81-6ACB-4BBF-B6CF-69804235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608726-75EF-4EAD-8B8C-B9D34AB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63D53A-C38D-4314-8818-56E5CE19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10DC9-138A-4A60-A2CD-485A95AA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47490-A5A4-450B-9E63-7978FC00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4D12F-59C0-452E-B46E-4CE14238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AD8F9C-B391-4DA1-8FE7-26FC1D2D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03402-A2E4-4402-9B13-EF20475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ADCAB0-62F5-443D-AC5D-5D5EF64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9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47CCA-753F-4117-B14C-27F72A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16E68D-4582-40CE-98C0-76826C1AB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6C97E5-764C-4A82-983A-94CB6991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161AF-FD0B-4B81-80FA-47512ED3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C3D217-0AC4-4562-B0DD-690A36B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EA923F-B673-4120-9269-DC2FB43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685564-4011-4C88-9670-0A82A932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3DCDC8-1DDD-47A5-BE4C-6D6015C6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C0996-635E-41CB-B438-08127E9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C8A9-7E50-4A5B-8593-1395B9D244EB}" type="datetimeFigureOut">
              <a:rPr lang="zh-TW" altLang="en-US" smtClean="0"/>
              <a:t>2018/5/20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D58115-4E6A-4758-AE25-9054DDD4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BE307-D6A0-4169-8D65-92A0B8196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7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s://www.facebook.com/easybrail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dm310.blogspot.com/2014/11/another-thank-you-i-just-want-to-thank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easybrail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jG1xeDEpm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asybraille/videos/852679414924258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ONX04XaJnM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58091-9DD9-416A-B920-9B3B4C70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易點雙視 </a:t>
            </a:r>
            <a:r>
              <a:rPr lang="en-US" altLang="zh-CN" dirty="0"/>
              <a:t>3.x </a:t>
            </a:r>
            <a:br>
              <a:rPr lang="en-US" altLang="zh-CN" dirty="0"/>
            </a:br>
            <a:r>
              <a:rPr lang="zh-CN" altLang="en-US" dirty="0"/>
              <a:t>有哪些新功能與改善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5782D-4C83-4DF9-B224-9695297C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616"/>
            <a:ext cx="9144000" cy="1172183"/>
          </a:xfrm>
        </p:spPr>
        <p:txBody>
          <a:bodyPr/>
          <a:lstStyle/>
          <a:p>
            <a:r>
              <a:rPr lang="en-US" altLang="zh-TW" dirty="0"/>
              <a:t>2018/05/20</a:t>
            </a:r>
          </a:p>
          <a:p>
            <a:r>
              <a:rPr lang="zh-CN" altLang="en-US" dirty="0"/>
              <a:t>蔡煥麟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66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A7EFE-9A6B-4542-96B2-0CEEC2F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9EC3E1-0FD1-46B8-8E7B-A4F010E6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31" y="1690688"/>
            <a:ext cx="1068280" cy="3917028"/>
          </a:xfrm>
          <a:prstGeom prst="rect">
            <a:avLst/>
          </a:prstGeom>
        </p:spPr>
      </p:pic>
      <p:pic>
        <p:nvPicPr>
          <p:cNvPr id="2052" name="Picture 4" descr="C:\Users\Huanlin\AppData\Local\Temp\SNAGHTML4fb7f58.PNG">
            <a:extLst>
              <a:ext uri="{FF2B5EF4-FFF2-40B4-BE49-F238E27FC236}">
                <a16:creationId xmlns:a16="http://schemas.microsoft.com/office/drawing/2014/main" id="{6729A071-CB9D-440F-97EB-5B95017C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56" y="1761709"/>
            <a:ext cx="34194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F03822-0E53-4C49-92CD-448579AFF841}"/>
              </a:ext>
            </a:extLst>
          </p:cNvPr>
          <p:cNvSpPr/>
          <p:nvPr/>
        </p:nvSpPr>
        <p:spPr>
          <a:xfrm>
            <a:off x="4687518" y="2201663"/>
            <a:ext cx="1270954" cy="52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42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0BE78-01E7-4B2A-B80E-61593C0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點字規則方面的改善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7CE8-8D25-4B36-B5D7-68376506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470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原書頁碼 </a:t>
            </a:r>
            <a:r>
              <a:rPr lang="en-US" altLang="zh-TW" dirty="0">
                <a:latin typeface="+mn-ea"/>
              </a:rPr>
              <a:t>&lt;P&gt; &lt;/P&gt; </a:t>
            </a:r>
            <a:r>
              <a:rPr lang="zh-TW" altLang="en-US" dirty="0">
                <a:latin typeface="+mn-ea"/>
              </a:rPr>
              <a:t>裡面的數字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可不用加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號，轉成點字時會自動加上數符，並且一律使用上位點。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+mn-ea"/>
              </a:rPr>
              <a:t>私名號與書名號後面接任何標點符號不需空方。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私名號、書名號不能單獨在行尾。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破折號、刪節號不能單獨在行首。</a:t>
            </a:r>
          </a:p>
          <a:p>
            <a:r>
              <a:rPr lang="zh-TW" altLang="en-US" dirty="0">
                <a:latin typeface="+mn-ea"/>
              </a:rPr>
              <a:t>句號、問號、驚嘆號後面接「後括號」時不用空方。</a:t>
            </a:r>
          </a:p>
        </p:txBody>
      </p:sp>
    </p:spTree>
    <p:extLst>
      <p:ext uri="{BB962C8B-B14F-4D97-AF65-F5344CB8AC3E}">
        <p14:creationId xmlns:p14="http://schemas.microsoft.com/office/powerpoint/2010/main" val="356125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7E7A9-38FB-4E69-97A3-9C2494B9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點字規則方面的改善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84A31-668E-4D5C-96C1-983E7EB5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「點譯者註」一律使用左右括弧包起來，且括弧內的文字前後不加空方（括弧跟文字緊鄰）。這裡的文字包括中文字與標點符號、英文、數字等等。</a:t>
            </a:r>
          </a:p>
          <a:p>
            <a:r>
              <a:rPr lang="zh-TW" altLang="en-US" dirty="0"/>
              <a:t>原書頁碼若使用羅馬數字（例如 </a:t>
            </a:r>
            <a:r>
              <a:rPr lang="en-US" altLang="zh-TW" dirty="0" err="1"/>
              <a:t>i</a:t>
            </a:r>
            <a:r>
              <a:rPr lang="en-US" altLang="zh-TW" dirty="0"/>
              <a:t>, ii, iv</a:t>
            </a:r>
            <a:r>
              <a:rPr lang="zh-TW" altLang="en-US" dirty="0"/>
              <a:t>），列印時沒有印出來。</a:t>
            </a:r>
            <a:endParaRPr lang="en-US" altLang="zh-TW" dirty="0"/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右括弧後面</a:t>
            </a:r>
            <a:r>
              <a:rPr lang="zh-TW" altLang="en-US" dirty="0"/>
              <a:t>接標點符號時不加空方。</a:t>
            </a:r>
            <a:br>
              <a:rPr lang="en-US" altLang="zh-TW" dirty="0"/>
            </a:br>
            <a:r>
              <a:rPr lang="zh-TW" altLang="en-US" dirty="0"/>
              <a:t>這裡的標點符號包括以下全形符號：句號、逗號、分號、冒號、問號、驚嘆號、引號、刪節號、括弧</a:t>
            </a:r>
            <a:r>
              <a:rPr lang="en-US" altLang="zh-TW" dirty="0"/>
              <a:t>....</a:t>
            </a:r>
            <a:r>
              <a:rPr lang="zh-TW" altLang="en-US" dirty="0"/>
              <a:t>等等。</a:t>
            </a:r>
            <a:br>
              <a:rPr lang="zh-TW" altLang="en-US" dirty="0"/>
            </a:br>
            <a:r>
              <a:rPr lang="zh-TW" altLang="en-US" dirty="0"/>
              <a:t>範例：</a:t>
            </a:r>
            <a:r>
              <a:rPr lang="en-US" altLang="zh-TW" dirty="0"/>
              <a:t>"</a:t>
            </a:r>
            <a:r>
              <a:rPr lang="zh-TW" altLang="en-US" dirty="0"/>
              <a:t>（晴朗）。</a:t>
            </a:r>
            <a:r>
              <a:rPr lang="en-US" altLang="zh-TW" dirty="0"/>
              <a:t>" </a:t>
            </a:r>
            <a:r>
              <a:rPr lang="zh-TW" altLang="en-US" dirty="0"/>
              <a:t>的右括弧與句號之間不加空方。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61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9F4A0-F47F-4162-A23B-2E7E8023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私名號、書名號不可單獨出現在行尾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94091-2B17-4016-89B1-570DD64E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AutoShape 2" descr="2018-05-07_15-58-41.png">
            <a:extLst>
              <a:ext uri="{FF2B5EF4-FFF2-40B4-BE49-F238E27FC236}">
                <a16:creationId xmlns:a16="http://schemas.microsoft.com/office/drawing/2014/main" id="{2C1F3EB7-7C1E-41DA-B3FC-097C8C0B3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6" name="Picture 6" descr="https://bitbucket-assetroot.s3.amazonaws.com/repository/z8eRL9b/2132429606-2018-05-07_15-58-41.png?Signature=OW6HiCqIZSuwUaZiyTNwRjko%2FhM%3D&amp;Expires=1526785224&amp;AWSAccessKeyId=AKIAIQWXW6WLXMB5QZAQ&amp;versionId=zU8UHIaiibI361Oua5bnzZDPm4WnBLMz">
            <a:extLst>
              <a:ext uri="{FF2B5EF4-FFF2-40B4-BE49-F238E27FC236}">
                <a16:creationId xmlns:a16="http://schemas.microsoft.com/office/drawing/2014/main" id="{0772F3E0-DF6A-41D3-93FD-6D53097E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5" y="1690688"/>
            <a:ext cx="10874584" cy="264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44C50A6-0EB8-4E4C-9CD4-29C8BCF7950B}"/>
              </a:ext>
            </a:extLst>
          </p:cNvPr>
          <p:cNvSpPr/>
          <p:nvPr/>
        </p:nvSpPr>
        <p:spPr>
          <a:xfrm>
            <a:off x="8803532" y="3347938"/>
            <a:ext cx="1929256" cy="757136"/>
          </a:xfrm>
          <a:prstGeom prst="wedgeRoundRectCallout">
            <a:avLst>
              <a:gd name="adj1" fmla="val 53846"/>
              <a:gd name="adj2" fmla="val -96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不可在行尾！</a:t>
            </a:r>
          </a:p>
        </p:txBody>
      </p:sp>
    </p:spTree>
    <p:extLst>
      <p:ext uri="{BB962C8B-B14F-4D97-AF65-F5344CB8AC3E}">
        <p14:creationId xmlns:p14="http://schemas.microsoft.com/office/powerpoint/2010/main" val="426370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5916C-607E-4FC3-90C3-5E6513D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私名號、書名號不可單獨出現在行尾</a:t>
            </a:r>
            <a:r>
              <a:rPr lang="en-US" altLang="zh-TW" dirty="0"/>
              <a:t>(</a:t>
            </a:r>
            <a:r>
              <a:rPr lang="zh-CN" altLang="en-US" dirty="0"/>
              <a:t>續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09088-56CF-4C95-80FF-D4A207DE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現在轉點字時，如果私名號或書名號剛好排在行尾，程式會自動將它們編排至下一行。如下圖：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s://bitbucket-assetroot.s3.amazonaws.com/repository/z8eRL9b/1899411737-2018-05-07_15-59-34.png?Signature=L5Tii6aj0JhBsoemJKNgQCKTPNk%3D&amp;Expires=1526785623&amp;AWSAccessKeyId=AKIAIQWXW6WLXMB5QZAQ&amp;versionId=rUUzhtt0L8drB68uJKbNfZnJiGlVdftw">
            <a:extLst>
              <a:ext uri="{FF2B5EF4-FFF2-40B4-BE49-F238E27FC236}">
                <a16:creationId xmlns:a16="http://schemas.microsoft.com/office/drawing/2014/main" id="{1294444F-DFA3-41C3-B3CF-7E6F08C3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2" y="3068835"/>
            <a:ext cx="11353800" cy="279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9B12C-3574-426A-8910-3AFCBDEB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破折號、刪節號不能單獨在行首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9C20E-EBAD-4929-A006-032DB00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轉點字時，如果破折號、刪節號剛好編排在行首，此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時程式會將上一行末尾的字折下來當作行首，後面接著破折號或刪節號。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亦可採用手動斷行的方式，在編輯雙視文件時，於適當的地方按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[Enter]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鍵即可從該處斷行，然後利用「段落重整」功能來重新編排段落。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8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54FD3-681D-42BE-BCA5-9494710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開發中、即將推出的功能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DB138-B65A-403D-9269-E3A6E574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雙視編輯時，可複製、貼上雙視文字。</a:t>
            </a:r>
            <a:endParaRPr lang="en-US" altLang="zh-TW" dirty="0"/>
          </a:p>
          <a:p>
            <a:r>
              <a:rPr lang="zh-TW" altLang="en-US" dirty="0"/>
              <a:t>雙視編輯時，可輸入一串文字，以及輸入私名號、書名號等符號。</a:t>
            </a:r>
            <a:br>
              <a:rPr lang="en-US" altLang="zh-TW" dirty="0"/>
            </a:br>
            <a:r>
              <a:rPr lang="zh-TW" altLang="en-US" dirty="0"/>
              <a:t>（目前的版本在編輯雙視文件時，一次只能輸入一個中文字。）</a:t>
            </a:r>
            <a:endParaRPr lang="en-US" altLang="zh-TW" dirty="0"/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改善數學點字（發布新版本時會再提供相關細節與說明）。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065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5F096-7CBD-412A-BADC-285FFA56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反映問題與建議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23609-A61A-4A25-8F1B-50200CF1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如有任何問題或建議，請至</a:t>
            </a:r>
            <a:r>
              <a:rPr lang="zh-TW" altLang="en-US" dirty="0"/>
              <a:t>粉絲專頁留言： </a:t>
            </a:r>
            <a:r>
              <a:rPr lang="en-US" altLang="zh-TW" dirty="0">
                <a:hlinkClick r:id="rId2"/>
              </a:rPr>
              <a:t>https://www.facebook.com/easybraille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202FEB-34F5-4CA2-820C-7EC06951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2376" y="2950403"/>
            <a:ext cx="4762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B655B-2260-4008-BFA1-8B3710B8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請追蹤臉書粉絲專頁！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B8FD9-D9B7-4657-BACF-6038C5DF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易點雙視的粉絲專頁的用途：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發布重大消息（尤其是版本更新事項）。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提供使用教學或小技巧的文章、影片。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使用者可在此反應問題或建議。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/>
          </a:p>
          <a:p>
            <a:r>
              <a:rPr lang="zh-TW" altLang="en-US" dirty="0"/>
              <a:t>為了隨時獲得易點雙視的重要消息，</a:t>
            </a:r>
            <a:br>
              <a:rPr lang="en-US" altLang="zh-TW" dirty="0"/>
            </a:br>
            <a:r>
              <a:rPr lang="zh-TW" altLang="en-US" dirty="0"/>
              <a:t>請對粉絲專頁按讚或追蹤。</a:t>
            </a:r>
            <a:endParaRPr lang="en-US" altLang="zh-TW" dirty="0"/>
          </a:p>
          <a:p>
            <a:r>
              <a:rPr lang="zh-TW" altLang="en-US" dirty="0"/>
              <a:t>網址： </a:t>
            </a:r>
            <a:r>
              <a:rPr lang="en-US" altLang="zh-TW" dirty="0">
                <a:hlinkClick r:id="rId2"/>
              </a:rPr>
              <a:t>https://www.facebook.com/easybraille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1DE6A4-123B-4A87-93CF-1C7F4CE3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876" y="681037"/>
            <a:ext cx="2551448" cy="37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A131B-E491-4463-85AB-6F12A2C4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重大改善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0F90B-E34D-4F8E-8BD8-C5CA6CBE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解決了 </a:t>
            </a:r>
            <a:r>
              <a:rPr lang="en-US" altLang="zh-TW" dirty="0"/>
              <a:t>Windows 10 </a:t>
            </a:r>
            <a:r>
              <a:rPr lang="zh-TW" altLang="en-US" dirty="0"/>
              <a:t>無法將中文轉成點字的問題，而且</a:t>
            </a:r>
            <a:r>
              <a:rPr lang="zh-CN" altLang="en-US" dirty="0"/>
              <a:t>現在</a:t>
            </a:r>
            <a:r>
              <a:rPr lang="zh-TW" altLang="en-US" dirty="0"/>
              <a:t>即使沒有安裝注音輸入法也能轉換中文字和處理破音字。</a:t>
            </a:r>
            <a:endParaRPr lang="en-US" altLang="zh-TW" dirty="0"/>
          </a:p>
          <a:p>
            <a:r>
              <a:rPr lang="zh-TW" altLang="en-US" dirty="0"/>
              <a:t>新的雙視檔案格式（</a:t>
            </a:r>
            <a:r>
              <a:rPr lang="en-US" altLang="zh-TW" dirty="0"/>
              <a:t>.BRX</a:t>
            </a:r>
            <a:r>
              <a:rPr lang="zh-TW" altLang="en-US" dirty="0"/>
              <a:t>），用來取代上一版的 </a:t>
            </a:r>
            <a:r>
              <a:rPr lang="en-US" altLang="zh-TW" dirty="0"/>
              <a:t>.BRLJ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</a:t>
            </a:r>
            <a:b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此新格式可保留完整的純文字內容，方便日後匯出明眼字並重製雙視文件。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轉檔工具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BTX2BRX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，可將第一代易點雙視的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.BTX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檔案整批一次轉換成易點雙視最新版本的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.BRX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75F71CF6-1071-4CF3-BD0C-33DA6D21CB00}"/>
              </a:ext>
            </a:extLst>
          </p:cNvPr>
          <p:cNvSpPr/>
          <p:nvPr/>
        </p:nvSpPr>
        <p:spPr>
          <a:xfrm>
            <a:off x="2052535" y="5146558"/>
            <a:ext cx="7655668" cy="1097874"/>
          </a:xfrm>
          <a:prstGeom prst="wedgeRoundRectCallout">
            <a:avLst>
              <a:gd name="adj1" fmla="val -41290"/>
              <a:gd name="adj2" fmla="val 22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請注意：易點雙視已不再支援 </a:t>
            </a:r>
            <a:r>
              <a:rPr lang="en-US" altLang="zh-TW" sz="2400" b="1" dirty="0"/>
              <a:t>Windows XP</a:t>
            </a:r>
            <a:r>
              <a:rPr lang="zh-TW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70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C2BA2-B24D-48C7-AED9-A2540E0E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FDCEA-5D0E-4872-BE8F-958A9CDD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可將編輯好的雙視文件匯出純文字（明眼字）的部分，以便將來重複利用這些文字，例如修改之後再重新轉成雙視文件。</a:t>
            </a:r>
            <a:endParaRPr lang="en-US" altLang="zh-TW" dirty="0"/>
          </a:p>
          <a:p>
            <a:r>
              <a:rPr lang="zh-TW" altLang="en-US" dirty="0"/>
              <a:t>雙視編輯模式下，可執行「</a:t>
            </a:r>
            <a:r>
              <a:rPr lang="zh-TW" altLang="en-US" b="1" dirty="0">
                <a:solidFill>
                  <a:srgbClr val="C00000"/>
                </a:solidFill>
              </a:rPr>
              <a:t>段落重整</a:t>
            </a:r>
            <a:r>
              <a:rPr lang="zh-TW" altLang="en-US" dirty="0"/>
              <a:t>」功能來重新編排內容。</a:t>
            </a:r>
          </a:p>
          <a:p>
            <a:r>
              <a:rPr lang="zh-TW" altLang="en-US" dirty="0"/>
              <a:t>增加上表格線和下表格線。</a:t>
            </a:r>
            <a:endParaRPr lang="en-US" altLang="zh-TW" dirty="0"/>
          </a:p>
          <a:p>
            <a:r>
              <a:rPr lang="zh-TW" altLang="en-US" dirty="0"/>
              <a:t>新增 </a:t>
            </a:r>
            <a:r>
              <a:rPr lang="en-US" altLang="zh-TW" b="1" dirty="0">
                <a:solidFill>
                  <a:srgbClr val="C00000"/>
                </a:solidFill>
              </a:rPr>
              <a:t>&lt;</a:t>
            </a:r>
            <a:r>
              <a:rPr lang="zh-TW" altLang="en-US" b="1" dirty="0">
                <a:solidFill>
                  <a:srgbClr val="C00000"/>
                </a:solidFill>
              </a:rPr>
              <a:t>選項</a:t>
            </a:r>
            <a:r>
              <a:rPr lang="en-US" altLang="zh-TW" b="1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</a:t>
            </a:r>
            <a:r>
              <a:rPr lang="zh-TW" altLang="en-US" dirty="0"/>
              <a:t>標籤。例如：</a:t>
            </a:r>
            <a:r>
              <a:rPr lang="en-US" altLang="zh-TW" dirty="0"/>
              <a:t>&lt;</a:t>
            </a:r>
            <a:r>
              <a:rPr lang="zh-TW" altLang="en-US" dirty="0"/>
              <a:t>選項</a:t>
            </a:r>
            <a:r>
              <a:rPr lang="en-US" altLang="zh-TW" dirty="0"/>
              <a:t>&gt;</a:t>
            </a:r>
            <a:r>
              <a:rPr lang="zh-TW" altLang="en-US" dirty="0"/>
              <a:t>ㄅ</a:t>
            </a:r>
            <a:r>
              <a:rPr lang="en-US" altLang="zh-TW" dirty="0"/>
              <a:t>.&lt;</a:t>
            </a:r>
            <a:r>
              <a:rPr lang="zh-TW" altLang="en-US" dirty="0"/>
              <a:t>選項</a:t>
            </a:r>
            <a:r>
              <a:rPr lang="en-US" altLang="zh-TW" dirty="0"/>
              <a:t>&gt;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增加「目次」刪節號（目錄的點點符號）。</a:t>
            </a:r>
            <a:endParaRPr lang="en-US" altLang="zh-TW" dirty="0"/>
          </a:p>
          <a:p>
            <a:r>
              <a:rPr lang="zh-TW" altLang="en-US" dirty="0"/>
              <a:t>增加 </a:t>
            </a:r>
            <a:r>
              <a:rPr lang="en-US" altLang="zh-TW" b="1" dirty="0">
                <a:solidFill>
                  <a:srgbClr val="C00000"/>
                </a:solidFill>
              </a:rPr>
              <a:t>&lt;</a:t>
            </a:r>
            <a:r>
              <a:rPr lang="zh-TW" altLang="en-US" b="1" dirty="0">
                <a:solidFill>
                  <a:srgbClr val="C00000"/>
                </a:solidFill>
              </a:rPr>
              <a:t>上位點</a:t>
            </a:r>
            <a:r>
              <a:rPr lang="en-US" altLang="zh-TW" b="1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</a:t>
            </a:r>
            <a:r>
              <a:rPr lang="zh-TW" altLang="en-US" dirty="0"/>
              <a:t>標籤來強制數字使用上位點。</a:t>
            </a:r>
          </a:p>
        </p:txBody>
      </p:sp>
    </p:spTree>
    <p:extLst>
      <p:ext uri="{BB962C8B-B14F-4D97-AF65-F5344CB8AC3E}">
        <p14:creationId xmlns:p14="http://schemas.microsoft.com/office/powerpoint/2010/main" val="5421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3F976-1688-48AE-B31E-7FB8376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從雙視文件匯出純文字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79F13-78D5-4384-9759-5CB45E99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6387" cy="4351338"/>
          </a:xfrm>
        </p:spPr>
        <p:txBody>
          <a:bodyPr/>
          <a:lstStyle/>
          <a:p>
            <a:r>
              <a:rPr lang="zh-TW" altLang="en-US" dirty="0"/>
              <a:t>此新功能仍在實驗測試階段。</a:t>
            </a:r>
          </a:p>
        </p:txBody>
      </p:sp>
      <p:pic>
        <p:nvPicPr>
          <p:cNvPr id="4098" name="Picture 2" descr="C:\Users\Huanlin\AppData\Local\Temp\SNAGHTML50e1b04.PNG">
            <a:extLst>
              <a:ext uri="{FF2B5EF4-FFF2-40B4-BE49-F238E27FC236}">
                <a16:creationId xmlns:a16="http://schemas.microsoft.com/office/drawing/2014/main" id="{C89AE1A6-4329-44B0-8579-D3B034C7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37" y="2420262"/>
            <a:ext cx="7920439" cy="40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3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612A9-21BD-4922-85DB-9D7E3F37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段落重整（快速鍵：</a:t>
            </a:r>
            <a:r>
              <a:rPr lang="en-US" altLang="zh-TW" dirty="0" err="1"/>
              <a:t>Ctrl+Shift+F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CF27E9-D9BF-4CAD-8BD2-7FB13894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請看這個示範影片：</a:t>
            </a:r>
            <a:r>
              <a:rPr lang="en-US" altLang="zh-TW" dirty="0">
                <a:hlinkClick r:id="rId3"/>
              </a:rPr>
              <a:t>https://www.facebook.com/easybraille/videos/852679414924258/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線上媒體 3">
            <a:hlinkClick r:id="" action="ppaction://media"/>
            <a:extLst>
              <a:ext uri="{FF2B5EF4-FFF2-40B4-BE49-F238E27FC236}">
                <a16:creationId xmlns:a16="http://schemas.microsoft.com/office/drawing/2014/main" id="{8250DF3D-20A2-4F34-9CBB-A6E02EBFDA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2953" y="2799134"/>
            <a:ext cx="5800928" cy="32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85204-B069-4E96-A846-14B434E1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目錄的點點符號</a:t>
            </a:r>
          </a:p>
        </p:txBody>
      </p:sp>
      <p:pic>
        <p:nvPicPr>
          <p:cNvPr id="3074" name="Picture 2" descr="C:\Users\Huanlin\AppData\Local\Temp\SNAGHTML5036fb1.PNG">
            <a:extLst>
              <a:ext uri="{FF2B5EF4-FFF2-40B4-BE49-F238E27FC236}">
                <a16:creationId xmlns:a16="http://schemas.microsoft.com/office/drawing/2014/main" id="{E3600C08-4152-4626-8BEA-33CB71F2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47675"/>
            <a:ext cx="5067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7CE2628-DEA7-4C49-997E-5E3D54CC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6" y="3652871"/>
            <a:ext cx="9371120" cy="2981324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C3F73BCB-9B46-4BBF-B5F4-1E4D88AB4606}"/>
              </a:ext>
            </a:extLst>
          </p:cNvPr>
          <p:cNvSpPr/>
          <p:nvPr/>
        </p:nvSpPr>
        <p:spPr>
          <a:xfrm rot="2508287">
            <a:off x="6898990" y="292423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2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80DC4-1C25-44CB-9D3F-A1D7F05A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 </a:t>
            </a:r>
            <a:r>
              <a:rPr lang="en-US" altLang="zh-TW" dirty="0"/>
              <a:t>&lt;</a:t>
            </a:r>
            <a:r>
              <a:rPr lang="zh-TW" altLang="en-US" dirty="0"/>
              <a:t>上位點</a:t>
            </a:r>
            <a:r>
              <a:rPr lang="en-US" altLang="zh-TW" dirty="0"/>
              <a:t>&gt; </a:t>
            </a:r>
            <a:r>
              <a:rPr lang="zh-TW" altLang="en-US" dirty="0"/>
              <a:t>來強制數字使用上位點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72504E-974E-47A5-A728-55F9E4EE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39" y="2060339"/>
            <a:ext cx="3679497" cy="29007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C84759-9943-457D-93E9-2BE17EF5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56" y="2716766"/>
            <a:ext cx="4453595" cy="1587912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EE1471FA-CF21-4363-B562-735C35BA5D75}"/>
              </a:ext>
            </a:extLst>
          </p:cNvPr>
          <p:cNvSpPr/>
          <p:nvPr/>
        </p:nvSpPr>
        <p:spPr>
          <a:xfrm>
            <a:off x="5117592" y="3108863"/>
            <a:ext cx="1176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933C2-BFD3-413C-B809-C369D57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上表格線與下表格線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98D46D-8457-4E87-8C61-1DB5B84C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2767"/>
            <a:ext cx="2645684" cy="3572465"/>
          </a:xfrm>
          <a:prstGeom prst="rect">
            <a:avLst/>
          </a:prstGeom>
        </p:spPr>
      </p:pic>
      <p:pic>
        <p:nvPicPr>
          <p:cNvPr id="1026" name="Picture 2" descr="C:\Users\Huanlin\AppData\Local\Temp\SNAGHTML4f2dcd5.PNG">
            <a:extLst>
              <a:ext uri="{FF2B5EF4-FFF2-40B4-BE49-F238E27FC236}">
                <a16:creationId xmlns:a16="http://schemas.microsoft.com/office/drawing/2014/main" id="{245C101B-2730-4B19-80AD-5A27CDBD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21" y="1397725"/>
            <a:ext cx="7135542" cy="49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B69BACB-0E04-4F3A-B203-28BA7D0FC134}"/>
              </a:ext>
            </a:extLst>
          </p:cNvPr>
          <p:cNvSpPr/>
          <p:nvPr/>
        </p:nvSpPr>
        <p:spPr>
          <a:xfrm rot="636455">
            <a:off x="3399969" y="2007228"/>
            <a:ext cx="1270954" cy="239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019C19D-65BA-41D5-960D-BA77BCB0EAFE}"/>
              </a:ext>
            </a:extLst>
          </p:cNvPr>
          <p:cNvSpPr/>
          <p:nvPr/>
        </p:nvSpPr>
        <p:spPr>
          <a:xfrm rot="2049698">
            <a:off x="3281556" y="2868617"/>
            <a:ext cx="1891982" cy="199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B09E267-1252-4F19-BEEE-D2B2E3DD1029}"/>
              </a:ext>
            </a:extLst>
          </p:cNvPr>
          <p:cNvSpPr/>
          <p:nvPr/>
        </p:nvSpPr>
        <p:spPr>
          <a:xfrm rot="2767485">
            <a:off x="3049400" y="3592150"/>
            <a:ext cx="2292906" cy="210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BF8E7E0-08E5-4C66-8A3E-23FDC28D1516}"/>
              </a:ext>
            </a:extLst>
          </p:cNvPr>
          <p:cNvSpPr/>
          <p:nvPr/>
        </p:nvSpPr>
        <p:spPr>
          <a:xfrm rot="3241004">
            <a:off x="2702128" y="4336970"/>
            <a:ext cx="2760447" cy="22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6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725</Words>
  <Application>Microsoft Office PowerPoint</Application>
  <PresentationFormat>寬螢幕</PresentationFormat>
  <Paragraphs>54</Paragraphs>
  <Slides>17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黑体</vt:lpstr>
      <vt:lpstr>微軟正黑體</vt:lpstr>
      <vt:lpstr>Arial</vt:lpstr>
      <vt:lpstr>Office 佈景主題</vt:lpstr>
      <vt:lpstr>易點雙視 3.x  有哪些新功能與改善</vt:lpstr>
      <vt:lpstr>請追蹤臉書粉絲專頁！</vt:lpstr>
      <vt:lpstr>重大改善</vt:lpstr>
      <vt:lpstr>新功能</vt:lpstr>
      <vt:lpstr>從雙視文件匯出純文字</vt:lpstr>
      <vt:lpstr>段落重整（快速鍵：Ctrl+Shift+F）</vt:lpstr>
      <vt:lpstr>目錄的點點符號</vt:lpstr>
      <vt:lpstr>增加 &lt;上位點&gt; 來強制數字使用上位點</vt:lpstr>
      <vt:lpstr>上表格線與下表格線</vt:lpstr>
      <vt:lpstr>選項</vt:lpstr>
      <vt:lpstr>點字規則方面的改善 (1/2)</vt:lpstr>
      <vt:lpstr>點字規則方面的改善 (2/2)</vt:lpstr>
      <vt:lpstr>私名號、書名號不可單獨出現在行尾</vt:lpstr>
      <vt:lpstr>私名號、書名號不可單獨出現在行尾(續)</vt:lpstr>
      <vt:lpstr>破折號、刪節號不能單獨在行首</vt:lpstr>
      <vt:lpstr>開發中、即將推出的功能</vt:lpstr>
      <vt:lpstr>反映問題與建議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易點雙視 3.x  有哪些新功能與改善</dc:title>
  <dc:creator>Huanlin Tsai</dc:creator>
  <cp:lastModifiedBy>Huanlin Tsai</cp:lastModifiedBy>
  <cp:revision>15</cp:revision>
  <dcterms:created xsi:type="dcterms:W3CDTF">2018-05-20T01:28:50Z</dcterms:created>
  <dcterms:modified xsi:type="dcterms:W3CDTF">2018-05-20T10:46:01Z</dcterms:modified>
</cp:coreProperties>
</file>