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0" r:id="rId5"/>
    <p:sldId id="264" r:id="rId6"/>
    <p:sldId id="262" r:id="rId7"/>
    <p:sldId id="265" r:id="rId8"/>
    <p:sldId id="261" r:id="rId9"/>
  </p:sldIdLst>
  <p:sldSz cx="792003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174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294620"/>
            <a:ext cx="5940029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945535"/>
            <a:ext cx="5940029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4586-8156-49ED-B08C-62AA4BE1035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9E9-B0A8-41DA-88F9-416396EF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5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4586-8156-49ED-B08C-62AA4BE1035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9E9-B0A8-41DA-88F9-416396EF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7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95846"/>
            <a:ext cx="1707758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95846"/>
            <a:ext cx="5024274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4586-8156-49ED-B08C-62AA4BE1035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9E9-B0A8-41DA-88F9-416396EF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1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4586-8156-49ED-B08C-62AA4BE1035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9E9-B0A8-41DA-88F9-416396EF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4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448807"/>
            <a:ext cx="6831033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1204734"/>
            <a:ext cx="6831033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4586-8156-49ED-B08C-62AA4BE1035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9E9-B0A8-41DA-88F9-416396EF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67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479227"/>
            <a:ext cx="3366016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479227"/>
            <a:ext cx="3366016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4586-8156-49ED-B08C-62AA4BE1035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9E9-B0A8-41DA-88F9-416396EF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0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95846"/>
            <a:ext cx="6831033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441305"/>
            <a:ext cx="335054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657582"/>
            <a:ext cx="3350547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441305"/>
            <a:ext cx="336704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657582"/>
            <a:ext cx="3367048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4586-8156-49ED-B08C-62AA4BE1035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9E9-B0A8-41DA-88F9-416396EF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22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4586-8156-49ED-B08C-62AA4BE1035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9E9-B0A8-41DA-88F9-416396EF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4586-8156-49ED-B08C-62AA4BE1035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9E9-B0A8-41DA-88F9-416396EF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70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20015"/>
            <a:ext cx="255441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259199"/>
            <a:ext cx="4009519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540067"/>
            <a:ext cx="255441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4586-8156-49ED-B08C-62AA4BE1035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9E9-B0A8-41DA-88F9-416396EF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0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20015"/>
            <a:ext cx="255441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259199"/>
            <a:ext cx="4009519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540067"/>
            <a:ext cx="255441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4586-8156-49ED-B08C-62AA4BE1035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99E9-B0A8-41DA-88F9-416396EF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3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95846"/>
            <a:ext cx="6831033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479227"/>
            <a:ext cx="6831033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1668542"/>
            <a:ext cx="178200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4586-8156-49ED-B08C-62AA4BE10358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1668542"/>
            <a:ext cx="267301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1668542"/>
            <a:ext cx="178200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899E9-B0A8-41DA-88F9-416396EF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86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7E95C-3AB7-4BAA-A05C-826B4C91E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920038" cy="1800225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실험이 곧 시작됩니다</a:t>
            </a:r>
            <a:r>
              <a:rPr lang="en-US" altLang="ko-KR" sz="4400" dirty="0"/>
              <a:t>. </a:t>
            </a:r>
            <a:br>
              <a:rPr lang="en-US" altLang="ko-KR" sz="4400" dirty="0"/>
            </a:br>
            <a:r>
              <a:rPr lang="ko-KR" altLang="en-US" sz="4400" dirty="0"/>
              <a:t>실험자의 요청에 따라 왼쪽이나 오른쪽 버튼을 눌러주세요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1002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7E95C-3AB7-4BAA-A05C-826B4C91E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920037" cy="1800225"/>
          </a:xfrm>
        </p:spPr>
        <p:txBody>
          <a:bodyPr anchor="ctr">
            <a:noAutofit/>
          </a:bodyPr>
          <a:lstStyle/>
          <a:p>
            <a:r>
              <a:rPr lang="ko-KR" altLang="en-US" sz="4000" dirty="0"/>
              <a:t>신호를 기다리고 있습니다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984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7E95C-3AB7-4BAA-A05C-826B4C91E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7920038" cy="1800224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준비</a:t>
            </a:r>
          </a:p>
        </p:txBody>
      </p:sp>
    </p:spTree>
    <p:extLst>
      <p:ext uri="{BB962C8B-B14F-4D97-AF65-F5344CB8AC3E}">
        <p14:creationId xmlns:p14="http://schemas.microsoft.com/office/powerpoint/2010/main" val="73206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7E95C-3AB7-4BAA-A05C-826B4C91E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920038" cy="1800225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 동전을 획득했습니다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0702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7E95C-3AB7-4BAA-A05C-826B4C91E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920038" cy="1800225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 동전을 얻지 못했습니다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7267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7E95C-3AB7-4BAA-A05C-826B4C91E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920038" cy="1800225"/>
          </a:xfrm>
        </p:spPr>
        <p:txBody>
          <a:bodyPr anchor="ctr">
            <a:normAutofit/>
          </a:bodyPr>
          <a:lstStyle/>
          <a:p>
            <a:r>
              <a:rPr lang="en-US" altLang="ko-KR" sz="4000" dirty="0"/>
              <a:t>(</a:t>
            </a:r>
            <a:r>
              <a:rPr lang="ko-KR" altLang="en-US" sz="4000" dirty="0"/>
              <a:t>현재 점수</a:t>
            </a:r>
            <a:r>
              <a:rPr lang="en-US" altLang="ko-KR" sz="4000" dirty="0"/>
              <a:t>, </a:t>
            </a:r>
            <a:r>
              <a:rPr lang="ko-KR" altLang="en-US" sz="4000" dirty="0"/>
              <a:t>현재 등수</a:t>
            </a:r>
            <a:r>
              <a:rPr lang="en-US" altLang="ko-KR" sz="4000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2505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7E95C-3AB7-4BAA-A05C-826B4C91E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920038" cy="1800225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얼마나 어려우셨습니까 </a:t>
            </a:r>
            <a:r>
              <a:rPr lang="en-US" altLang="ko-KR" sz="4000" dirty="0"/>
              <a:t>?</a:t>
            </a:r>
            <a:br>
              <a:rPr lang="en-US" altLang="ko-KR" sz="4000" dirty="0"/>
            </a:br>
            <a:r>
              <a:rPr lang="en-US" altLang="ko-KR" sz="4000" dirty="0"/>
              <a:t>(0: </a:t>
            </a:r>
            <a:r>
              <a:rPr lang="ko-KR" altLang="en-US" sz="4000" dirty="0"/>
              <a:t>매우 쉬움</a:t>
            </a:r>
            <a:r>
              <a:rPr lang="en-US" altLang="ko-KR" sz="4000" dirty="0"/>
              <a:t>~10: </a:t>
            </a:r>
            <a:r>
              <a:rPr lang="ko-KR" altLang="en-US" sz="4000" dirty="0"/>
              <a:t>매우 어려움</a:t>
            </a:r>
            <a:r>
              <a:rPr lang="en-US" altLang="ko-KR" sz="4000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242783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7E95C-3AB7-4BAA-A05C-826B4C91E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920037" cy="1800225"/>
          </a:xfrm>
        </p:spPr>
        <p:txBody>
          <a:bodyPr anchor="ctr">
            <a:noAutofit/>
          </a:bodyPr>
          <a:lstStyle/>
          <a:p>
            <a:r>
              <a:rPr lang="en-US" altLang="ko-KR" sz="4000" dirty="0"/>
              <a:t>- </a:t>
            </a:r>
            <a:r>
              <a:rPr lang="ko-KR" altLang="en-US" sz="4000" dirty="0"/>
              <a:t>실험이 끝났습니다</a:t>
            </a:r>
            <a:r>
              <a:rPr lang="en-US" altLang="ko-KR" sz="4000" dirty="0"/>
              <a:t>. </a:t>
            </a:r>
            <a:br>
              <a:rPr lang="en-US" altLang="ko-KR" sz="4000" dirty="0"/>
            </a:br>
            <a:r>
              <a:rPr lang="ko-KR" altLang="en-US" sz="4000" dirty="0"/>
              <a:t>버튼을 눌러 종료해주세요</a:t>
            </a:r>
            <a:r>
              <a:rPr lang="en-US" altLang="ko-KR" sz="4000" dirty="0"/>
              <a:t>. -</a:t>
            </a:r>
          </a:p>
        </p:txBody>
      </p:sp>
    </p:spTree>
    <p:extLst>
      <p:ext uri="{BB962C8B-B14F-4D97-AF65-F5344CB8AC3E}">
        <p14:creationId xmlns:p14="http://schemas.microsoft.com/office/powerpoint/2010/main" val="46465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59</Words>
  <Application>Microsoft Office PowerPoint</Application>
  <PresentationFormat>사용자 지정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실험이 곧 시작됩니다.  실험자의 요청에 따라 왼쪽이나 오른쪽 버튼을 눌러주세요.</vt:lpstr>
      <vt:lpstr>신호를 기다리고 있습니다.</vt:lpstr>
      <vt:lpstr>준비</vt:lpstr>
      <vt:lpstr> 동전을 획득했습니다.</vt:lpstr>
      <vt:lpstr> 동전을 얻지 못했습니다.</vt:lpstr>
      <vt:lpstr>(현재 점수, 현재 등수)  </vt:lpstr>
      <vt:lpstr>얼마나 어려우셨습니까 ? (0: 매우 쉬움~10: 매우 어려움)?</vt:lpstr>
      <vt:lpstr>- 실험이 끝났습니다.  버튼을 눌러 종료해주세요.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실험이 곧 시작됩니다.  (실험자의 요청에 따라 왼쪽이나 오른쪽 버튼을 눌러주세요.</dc:title>
  <dc:creator>JaehoonShin</dc:creator>
  <cp:lastModifiedBy>JaehoonShin</cp:lastModifiedBy>
  <cp:revision>5</cp:revision>
  <dcterms:created xsi:type="dcterms:W3CDTF">2021-07-19T07:10:06Z</dcterms:created>
  <dcterms:modified xsi:type="dcterms:W3CDTF">2021-07-19T07:54:22Z</dcterms:modified>
</cp:coreProperties>
</file>