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78" r:id="rId4"/>
    <p:sldId id="272" r:id="rId5"/>
    <p:sldId id="265" r:id="rId6"/>
    <p:sldId id="279" r:id="rId7"/>
    <p:sldId id="273" r:id="rId8"/>
    <p:sldId id="276" r:id="rId9"/>
    <p:sldId id="280" r:id="rId10"/>
    <p:sldId id="282" r:id="rId11"/>
    <p:sldId id="281" r:id="rId12"/>
    <p:sldId id="285" r:id="rId13"/>
    <p:sldId id="283" r:id="rId14"/>
    <p:sldId id="284" r:id="rId15"/>
    <p:sldId id="288" r:id="rId16"/>
    <p:sldId id="287" r:id="rId17"/>
    <p:sldId id="286" r:id="rId18"/>
    <p:sldId id="260" r:id="rId19"/>
    <p:sldId id="267" r:id="rId20"/>
    <p:sldId id="289" r:id="rId21"/>
    <p:sldId id="268" r:id="rId22"/>
    <p:sldId id="270" r:id="rId23"/>
    <p:sldId id="269" r:id="rId24"/>
    <p:sldId id="271" r:id="rId25"/>
    <p:sldId id="29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94660"/>
  </p:normalViewPr>
  <p:slideViewPr>
    <p:cSldViewPr>
      <p:cViewPr>
        <p:scale>
          <a:sx n="150" d="100"/>
          <a:sy n="150" d="100"/>
        </p:scale>
        <p:origin x="-516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0.png"/><Relationship Id="rId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762000"/>
            <a:ext cx="7162800" cy="1683338"/>
            <a:chOff x="1143000" y="762000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815113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7620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967513"/>
              <a:ext cx="1295400" cy="1219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40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177313"/>
            <a:ext cx="7010400" cy="1706425"/>
            <a:chOff x="1143000" y="3177313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253513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177313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3699168"/>
              <a:ext cx="762000" cy="7389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40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case1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0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20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20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case4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0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10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10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case4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4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40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40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case5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0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762000"/>
            <a:ext cx="7162800" cy="1683338"/>
            <a:chOff x="1143000" y="762000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815113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7620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967513"/>
              <a:ext cx="1295400" cy="1219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20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177313"/>
            <a:ext cx="7010400" cy="1706425"/>
            <a:chOff x="1143000" y="3177313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253513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177313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3699168"/>
              <a:ext cx="762000" cy="73891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20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case5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31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10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10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case5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38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40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40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case6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66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762000"/>
            <a:ext cx="7162800" cy="1683338"/>
            <a:chOff x="1143000" y="762000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815113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7620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967513"/>
              <a:ext cx="1295400" cy="1219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20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177313"/>
            <a:ext cx="7010400" cy="1706425"/>
            <a:chOff x="1143000" y="3177313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253513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177313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3699168"/>
              <a:ext cx="762000" cy="73891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20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case6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6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10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10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case6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15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447800" y="2521538"/>
            <a:ext cx="1295400" cy="1219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600" dirty="0" smtClean="0">
                <a:latin typeface="Minion Pro SmBd" pitchFamily="18" charset="0"/>
                <a:cs typeface="Times New Roman" pitchFamily="18" charset="0"/>
              </a:rPr>
              <a:t>0</a:t>
            </a:r>
            <a:endParaRPr lang="en-US" sz="6600" dirty="0">
              <a:latin typeface="Minion Pro SmBd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819400" y="2339113"/>
            <a:ext cx="5486400" cy="16302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4800" dirty="0" smtClean="0">
                <a:latin typeface="Minion Pro SmBd" pitchFamily="18" charset="0"/>
              </a:rPr>
              <a:t>added to your total.</a:t>
            </a:r>
            <a:endParaRPr lang="en-US" sz="4800" dirty="0">
              <a:latin typeface="Minion Pro SmBd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43000" y="2286000"/>
            <a:ext cx="6858000" cy="16302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96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6888480" y="1626870"/>
            <a:ext cx="838200" cy="81153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3600" dirty="0">
                <a:latin typeface="Minion Pro SmBd" pitchFamily="18" charset="0"/>
                <a:cs typeface="Times New Roman" pitchFamily="18" charset="0"/>
              </a:rPr>
              <a:t>1</a:t>
            </a:r>
            <a:r>
              <a:rPr lang="en-US" sz="3600" dirty="0" smtClean="0">
                <a:latin typeface="Minion Pro SmBd" pitchFamily="18" charset="0"/>
                <a:cs typeface="Times New Roman" pitchFamily="18" charset="0"/>
              </a:rPr>
              <a:t>0</a:t>
            </a:r>
            <a:endParaRPr lang="en-US" sz="3600" dirty="0">
              <a:latin typeface="Minion Pro SmBd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990600"/>
            <a:ext cx="1600200" cy="1524000"/>
          </a:xfrm>
          <a:prstGeom prst="rect">
            <a:avLst/>
          </a:prstGeom>
          <a:ln w="63500"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66800" y="1143000"/>
            <a:ext cx="1295400" cy="1219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600" dirty="0" smtClean="0">
                <a:latin typeface="Minion Pro SmBd" pitchFamily="18" charset="0"/>
                <a:cs typeface="Times New Roman" pitchFamily="18" charset="0"/>
              </a:rPr>
              <a:t>40</a:t>
            </a:r>
            <a:endParaRPr lang="en-US" sz="6600" dirty="0">
              <a:latin typeface="Minion Pro SmBd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827020" y="1143000"/>
            <a:ext cx="1295400" cy="1219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600" dirty="0" smtClean="0">
                <a:latin typeface="Minion Pro SmBd" pitchFamily="18" charset="0"/>
                <a:cs typeface="Times New Roman" pitchFamily="18" charset="0"/>
              </a:rPr>
              <a:t>20</a:t>
            </a:r>
            <a:endParaRPr lang="en-US" sz="6600" dirty="0">
              <a:latin typeface="Minion Pro SmBd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72000" y="1143000"/>
            <a:ext cx="1295400" cy="1219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600" dirty="0">
                <a:latin typeface="Minion Pro SmBd" pitchFamily="18" charset="0"/>
                <a:cs typeface="Times New Roman" pitchFamily="18" charset="0"/>
              </a:rPr>
              <a:t>1</a:t>
            </a:r>
            <a:r>
              <a:rPr lang="en-US" sz="6600" dirty="0" smtClean="0">
                <a:latin typeface="Minion Pro SmBd" pitchFamily="18" charset="0"/>
                <a:cs typeface="Times New Roman" pitchFamily="18" charset="0"/>
              </a:rPr>
              <a:t>0</a:t>
            </a:r>
            <a:endParaRPr lang="en-US" sz="6600" dirty="0">
              <a:latin typeface="Minion Pro SmBd" pitchFamily="18" charset="0"/>
              <a:cs typeface="Times New Roman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667000" y="990600"/>
            <a:ext cx="1600200" cy="1524000"/>
          </a:xfrm>
          <a:prstGeom prst="rect">
            <a:avLst/>
          </a:prstGeom>
          <a:ln w="63500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419600" y="990600"/>
            <a:ext cx="1600200" cy="1524000"/>
          </a:xfrm>
          <a:prstGeom prst="rect">
            <a:avLst/>
          </a:prstGeom>
          <a:ln w="635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172200" y="990600"/>
            <a:ext cx="1600200" cy="1524000"/>
          </a:xfrm>
          <a:prstGeom prst="rect">
            <a:avLst/>
          </a:prstGeom>
          <a:ln w="635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217920" y="1626870"/>
            <a:ext cx="838200" cy="8115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3600" dirty="0" smtClean="0">
                <a:latin typeface="Minion Pro SmBd" pitchFamily="18" charset="0"/>
                <a:cs typeface="Times New Roman" pitchFamily="18" charset="0"/>
              </a:rPr>
              <a:t>20</a:t>
            </a:r>
            <a:endParaRPr lang="en-US" sz="3600" dirty="0">
              <a:latin typeface="Minion Pro SmBd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53200" y="1057275"/>
            <a:ext cx="838200" cy="81153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3600" dirty="0" smtClean="0">
                <a:latin typeface="Minion Pro SmBd" pitchFamily="18" charset="0"/>
                <a:cs typeface="Times New Roman" pitchFamily="18" charset="0"/>
              </a:rPr>
              <a:t>40</a:t>
            </a:r>
            <a:endParaRPr lang="en-US" sz="3600" dirty="0">
              <a:latin typeface="Minion Pro SmBd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40780" y="4038600"/>
            <a:ext cx="1295400" cy="1219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600" dirty="0" smtClean="0">
                <a:latin typeface="Minion Pro SmBd" pitchFamily="18" charset="0"/>
                <a:cs typeface="Times New Roman" pitchFamily="18" charset="0"/>
              </a:rPr>
              <a:t>0</a:t>
            </a:r>
            <a:endParaRPr lang="en-US" sz="6600" dirty="0">
              <a:latin typeface="Minion Pro SmBd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66800" y="4038600"/>
            <a:ext cx="1295400" cy="1219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600" dirty="0" smtClean="0">
                <a:latin typeface="Minion Pro SmBd" pitchFamily="18" charset="0"/>
                <a:cs typeface="Times New Roman" pitchFamily="18" charset="0"/>
              </a:rPr>
              <a:t>40</a:t>
            </a:r>
            <a:endParaRPr lang="en-US" sz="6600" dirty="0">
              <a:latin typeface="Minion Pro SmBd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27020" y="4038600"/>
            <a:ext cx="1295400" cy="1219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600" dirty="0" smtClean="0">
                <a:latin typeface="Minion Pro SmBd" pitchFamily="18" charset="0"/>
                <a:cs typeface="Times New Roman" pitchFamily="18" charset="0"/>
              </a:rPr>
              <a:t>20</a:t>
            </a:r>
            <a:endParaRPr lang="en-US" sz="6600" dirty="0">
              <a:latin typeface="Minion Pro SmBd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572000" y="4038600"/>
            <a:ext cx="1295400" cy="1219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600" dirty="0">
                <a:latin typeface="Minion Pro SmBd" pitchFamily="18" charset="0"/>
                <a:cs typeface="Times New Roman" pitchFamily="18" charset="0"/>
              </a:rPr>
              <a:t>1</a:t>
            </a:r>
            <a:r>
              <a:rPr lang="en-US" sz="6600" dirty="0" smtClean="0">
                <a:latin typeface="Minion Pro SmBd" pitchFamily="18" charset="0"/>
                <a:cs typeface="Times New Roman" pitchFamily="18" charset="0"/>
              </a:rPr>
              <a:t>0</a:t>
            </a:r>
            <a:endParaRPr lang="en-US" sz="6600" dirty="0">
              <a:latin typeface="Minion Pro SmBd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4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20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20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case1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31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/>
        </p:nvSpPr>
        <p:spPr>
          <a:xfrm>
            <a:off x="76200" y="152400"/>
            <a:ext cx="8001000" cy="64008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304800"/>
            <a:ext cx="1522800" cy="1524000"/>
          </a:xfrm>
          <a:prstGeom prst="rect">
            <a:avLst/>
          </a:prstGeom>
          <a:ln w="63500"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667000" y="304800"/>
            <a:ext cx="1522800" cy="1524000"/>
          </a:xfrm>
          <a:prstGeom prst="rect">
            <a:avLst/>
          </a:prstGeom>
          <a:ln w="63500">
            <a:solidFill>
              <a:schemeClr val="tx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497000" y="304800"/>
            <a:ext cx="1522800" cy="1524000"/>
          </a:xfrm>
          <a:prstGeom prst="rect">
            <a:avLst/>
          </a:prstGeom>
          <a:ln w="635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172200" y="304800"/>
            <a:ext cx="1522800" cy="1524000"/>
          </a:xfrm>
          <a:prstGeom prst="rect">
            <a:avLst/>
          </a:prstGeom>
          <a:ln w="635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2" name="Picture 2" descr="http://img853.imageshack.us/img853/6128/reddime.pn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200" y="3734700"/>
            <a:ext cx="12960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img853.imageshack.us/img853/6128/reddi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00" y="3734700"/>
            <a:ext cx="12960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img853.imageshack.us/img853/6128/reddime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300"/>
                    </a14:imgEffect>
                    <a14:imgEffect>
                      <a14:saturation sat="0"/>
                    </a14:imgEffect>
                    <a14:imgEffect>
                      <a14:brightnessContrast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380" y="3734700"/>
            <a:ext cx="12960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698100" y="3614280"/>
            <a:ext cx="1522800" cy="152400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2545980" y="3614280"/>
            <a:ext cx="1522800" cy="152400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267800" y="3614280"/>
            <a:ext cx="1522800" cy="152400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Minion Pro SmBd" pitchFamily="18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461823" y="1176477"/>
            <a:ext cx="1883054" cy="1725473"/>
            <a:chOff x="461823" y="1176477"/>
            <a:chExt cx="1883054" cy="1725473"/>
          </a:xfrm>
        </p:grpSpPr>
        <p:cxnSp>
          <p:nvCxnSpPr>
            <p:cNvPr id="19" name="Straight Connector 18"/>
            <p:cNvCxnSpPr/>
            <p:nvPr/>
          </p:nvCxnSpPr>
          <p:spPr>
            <a:xfrm rot="2700000" flipV="1">
              <a:off x="2230577" y="1168400"/>
              <a:ext cx="0" cy="228600"/>
            </a:xfrm>
            <a:prstGeom prst="line">
              <a:avLst/>
            </a:prstGeom>
            <a:ln w="63500" cap="rnd">
              <a:solidFill>
                <a:srgbClr val="C00000"/>
              </a:solidFill>
            </a:ln>
          </p:spPr>
        </p:cxnSp>
        <p:cxnSp>
          <p:nvCxnSpPr>
            <p:cNvPr id="20" name="Straight Connector 19"/>
            <p:cNvCxnSpPr/>
            <p:nvPr/>
          </p:nvCxnSpPr>
          <p:spPr>
            <a:xfrm>
              <a:off x="2146300" y="1371600"/>
              <a:ext cx="0" cy="1524000"/>
            </a:xfrm>
            <a:prstGeom prst="line">
              <a:avLst/>
            </a:prstGeom>
            <a:ln w="63500" cap="rnd">
              <a:solidFill>
                <a:srgbClr val="C00000"/>
              </a:solidFill>
            </a:ln>
          </p:spPr>
        </p:cxnSp>
        <p:cxnSp>
          <p:nvCxnSpPr>
            <p:cNvPr id="25" name="Straight Connector 24"/>
            <p:cNvCxnSpPr/>
            <p:nvPr/>
          </p:nvCxnSpPr>
          <p:spPr>
            <a:xfrm>
              <a:off x="546100" y="1371600"/>
              <a:ext cx="0" cy="1524000"/>
            </a:xfrm>
            <a:prstGeom prst="line">
              <a:avLst/>
            </a:prstGeom>
            <a:ln w="63500" cap="rnd">
              <a:solidFill>
                <a:srgbClr val="C00000"/>
              </a:solidFill>
            </a:ln>
          </p:spPr>
        </p:cxnSp>
        <p:cxnSp>
          <p:nvCxnSpPr>
            <p:cNvPr id="28" name="Straight Connector 27"/>
            <p:cNvCxnSpPr/>
            <p:nvPr/>
          </p:nvCxnSpPr>
          <p:spPr>
            <a:xfrm>
              <a:off x="546100" y="2895600"/>
              <a:ext cx="1600200" cy="0"/>
            </a:xfrm>
            <a:prstGeom prst="line">
              <a:avLst/>
            </a:prstGeom>
            <a:ln w="63500" cap="rnd">
              <a:solidFill>
                <a:srgbClr val="C00000"/>
              </a:solidFill>
            </a:ln>
          </p:spPr>
        </p:cxnSp>
        <p:cxnSp>
          <p:nvCxnSpPr>
            <p:cNvPr id="33" name="Straight Connector 32"/>
            <p:cNvCxnSpPr/>
            <p:nvPr/>
          </p:nvCxnSpPr>
          <p:spPr>
            <a:xfrm rot="8100000" flipV="1">
              <a:off x="461823" y="1176477"/>
              <a:ext cx="0" cy="228600"/>
            </a:xfrm>
            <a:prstGeom prst="line">
              <a:avLst/>
            </a:prstGeom>
            <a:ln w="63500" cap="rnd">
              <a:solidFill>
                <a:srgbClr val="C00000"/>
              </a:solidFill>
            </a:ln>
          </p:spPr>
        </p:cxnSp>
        <p:sp>
          <p:nvSpPr>
            <p:cNvPr id="34" name="Title 1"/>
            <p:cNvSpPr txBox="1">
              <a:spLocks/>
            </p:cNvSpPr>
            <p:nvPr/>
          </p:nvSpPr>
          <p:spPr>
            <a:xfrm>
              <a:off x="555904" y="1377950"/>
              <a:ext cx="1600200" cy="15240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 w="635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85619" y="1176477"/>
            <a:ext cx="1883054" cy="1725473"/>
            <a:chOff x="2585619" y="1176477"/>
            <a:chExt cx="1883054" cy="1725473"/>
          </a:xfrm>
        </p:grpSpPr>
        <p:cxnSp>
          <p:nvCxnSpPr>
            <p:cNvPr id="35" name="Straight Connector 34"/>
            <p:cNvCxnSpPr/>
            <p:nvPr/>
          </p:nvCxnSpPr>
          <p:spPr>
            <a:xfrm rot="2700000" flipV="1">
              <a:off x="4354373" y="1168400"/>
              <a:ext cx="0" cy="228600"/>
            </a:xfrm>
            <a:prstGeom prst="line">
              <a:avLst/>
            </a:prstGeom>
            <a:ln w="63500" cap="rnd">
              <a:solidFill>
                <a:srgbClr val="0070C0"/>
              </a:solidFill>
            </a:ln>
          </p:spPr>
        </p:cxnSp>
        <p:cxnSp>
          <p:nvCxnSpPr>
            <p:cNvPr id="36" name="Straight Connector 35"/>
            <p:cNvCxnSpPr/>
            <p:nvPr/>
          </p:nvCxnSpPr>
          <p:spPr>
            <a:xfrm>
              <a:off x="4270096" y="1371600"/>
              <a:ext cx="0" cy="1524000"/>
            </a:xfrm>
            <a:prstGeom prst="line">
              <a:avLst/>
            </a:prstGeom>
            <a:ln w="63500" cap="rnd">
              <a:solidFill>
                <a:srgbClr val="0070C0"/>
              </a:solidFill>
            </a:ln>
          </p:spPr>
        </p:cxnSp>
        <p:cxnSp>
          <p:nvCxnSpPr>
            <p:cNvPr id="37" name="Straight Connector 36"/>
            <p:cNvCxnSpPr/>
            <p:nvPr/>
          </p:nvCxnSpPr>
          <p:spPr>
            <a:xfrm>
              <a:off x="2669896" y="1371600"/>
              <a:ext cx="0" cy="1524000"/>
            </a:xfrm>
            <a:prstGeom prst="line">
              <a:avLst/>
            </a:prstGeom>
            <a:ln w="63500" cap="rnd">
              <a:solidFill>
                <a:srgbClr val="0070C0"/>
              </a:solidFill>
            </a:ln>
          </p:spPr>
        </p:cxnSp>
        <p:cxnSp>
          <p:nvCxnSpPr>
            <p:cNvPr id="38" name="Straight Connector 37"/>
            <p:cNvCxnSpPr/>
            <p:nvPr/>
          </p:nvCxnSpPr>
          <p:spPr>
            <a:xfrm>
              <a:off x="2669896" y="2895600"/>
              <a:ext cx="1600200" cy="0"/>
            </a:xfrm>
            <a:prstGeom prst="line">
              <a:avLst/>
            </a:prstGeom>
            <a:ln w="63500" cap="rnd">
              <a:solidFill>
                <a:srgbClr val="0070C0"/>
              </a:solidFill>
            </a:ln>
          </p:spPr>
        </p:cxnSp>
        <p:cxnSp>
          <p:nvCxnSpPr>
            <p:cNvPr id="39" name="Straight Connector 38"/>
            <p:cNvCxnSpPr/>
            <p:nvPr/>
          </p:nvCxnSpPr>
          <p:spPr>
            <a:xfrm rot="8100000" flipV="1">
              <a:off x="2585619" y="1176477"/>
              <a:ext cx="0" cy="228600"/>
            </a:xfrm>
            <a:prstGeom prst="line">
              <a:avLst/>
            </a:prstGeom>
            <a:ln w="63500" cap="rnd">
              <a:solidFill>
                <a:srgbClr val="0070C0"/>
              </a:solidFill>
            </a:ln>
          </p:spPr>
        </p:cxnSp>
        <p:sp>
          <p:nvSpPr>
            <p:cNvPr id="40" name="Title 1"/>
            <p:cNvSpPr txBox="1">
              <a:spLocks/>
            </p:cNvSpPr>
            <p:nvPr/>
          </p:nvSpPr>
          <p:spPr>
            <a:xfrm>
              <a:off x="2679700" y="1377950"/>
              <a:ext cx="1600200" cy="15240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34000"/>
              </a:schemeClr>
            </a:solidFill>
            <a:ln w="635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54424" y="1176477"/>
            <a:ext cx="1883054" cy="1725473"/>
            <a:chOff x="4754424" y="1176477"/>
            <a:chExt cx="1883054" cy="1725473"/>
          </a:xfrm>
        </p:grpSpPr>
        <p:cxnSp>
          <p:nvCxnSpPr>
            <p:cNvPr id="41" name="Straight Connector 40"/>
            <p:cNvCxnSpPr/>
            <p:nvPr/>
          </p:nvCxnSpPr>
          <p:spPr>
            <a:xfrm rot="2700000" flipV="1">
              <a:off x="6523178" y="1168400"/>
              <a:ext cx="0" cy="228600"/>
            </a:xfrm>
            <a:prstGeom prst="line">
              <a:avLst/>
            </a:prstGeom>
            <a:ln w="63500" cap="rnd">
              <a:solidFill>
                <a:srgbClr val="FFC000"/>
              </a:solidFill>
            </a:ln>
          </p:spPr>
        </p:cxnSp>
        <p:cxnSp>
          <p:nvCxnSpPr>
            <p:cNvPr id="42" name="Straight Connector 41"/>
            <p:cNvCxnSpPr/>
            <p:nvPr/>
          </p:nvCxnSpPr>
          <p:spPr>
            <a:xfrm>
              <a:off x="6438901" y="1371600"/>
              <a:ext cx="0" cy="1524000"/>
            </a:xfrm>
            <a:prstGeom prst="line">
              <a:avLst/>
            </a:prstGeom>
            <a:ln w="63500" cap="rnd">
              <a:solidFill>
                <a:srgbClr val="FFC000"/>
              </a:solidFill>
            </a:ln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4838701" y="1371600"/>
              <a:ext cx="0" cy="1524000"/>
            </a:xfrm>
            <a:prstGeom prst="line">
              <a:avLst/>
            </a:prstGeom>
            <a:ln w="63500" cap="rnd">
              <a:solidFill>
                <a:srgbClr val="FFC000"/>
              </a:solidFill>
            </a:ln>
          </p:spPr>
        </p:cxnSp>
        <p:cxnSp>
          <p:nvCxnSpPr>
            <p:cNvPr id="44" name="Straight Connector 43"/>
            <p:cNvCxnSpPr/>
            <p:nvPr/>
          </p:nvCxnSpPr>
          <p:spPr>
            <a:xfrm>
              <a:off x="4838701" y="2895600"/>
              <a:ext cx="1600200" cy="0"/>
            </a:xfrm>
            <a:prstGeom prst="line">
              <a:avLst/>
            </a:prstGeom>
            <a:ln w="63500" cap="rnd">
              <a:solidFill>
                <a:srgbClr val="FFC000"/>
              </a:solidFill>
            </a:ln>
          </p:spPr>
        </p:cxnSp>
        <p:cxnSp>
          <p:nvCxnSpPr>
            <p:cNvPr id="45" name="Straight Connector 44"/>
            <p:cNvCxnSpPr/>
            <p:nvPr/>
          </p:nvCxnSpPr>
          <p:spPr>
            <a:xfrm rot="8100000" flipV="1">
              <a:off x="4754424" y="1176477"/>
              <a:ext cx="0" cy="228600"/>
            </a:xfrm>
            <a:prstGeom prst="line">
              <a:avLst/>
            </a:prstGeom>
            <a:ln w="63500" cap="rnd">
              <a:solidFill>
                <a:srgbClr val="FFC000"/>
              </a:solidFill>
            </a:ln>
          </p:spPr>
        </p:cxnSp>
        <p:sp>
          <p:nvSpPr>
            <p:cNvPr id="46" name="Title 1"/>
            <p:cNvSpPr txBox="1">
              <a:spLocks/>
            </p:cNvSpPr>
            <p:nvPr/>
          </p:nvSpPr>
          <p:spPr>
            <a:xfrm>
              <a:off x="4848505" y="1377950"/>
              <a:ext cx="1600200" cy="1524000"/>
            </a:xfrm>
            <a:prstGeom prst="rect">
              <a:avLst/>
            </a:prstGeom>
            <a:solidFill>
              <a:srgbClr val="FFC000">
                <a:alpha val="43000"/>
              </a:srgbClr>
            </a:solidFill>
            <a:ln w="635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05600" y="1066801"/>
            <a:ext cx="2209800" cy="1981200"/>
            <a:chOff x="6705600" y="1066801"/>
            <a:chExt cx="2209800" cy="1981200"/>
          </a:xfrm>
        </p:grpSpPr>
        <p:sp>
          <p:nvSpPr>
            <p:cNvPr id="57" name="Title 1"/>
            <p:cNvSpPr txBox="1">
              <a:spLocks/>
            </p:cNvSpPr>
            <p:nvPr/>
          </p:nvSpPr>
          <p:spPr>
            <a:xfrm>
              <a:off x="6705600" y="1066801"/>
              <a:ext cx="2209800" cy="1981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13704" y="1176477"/>
              <a:ext cx="1883054" cy="1725473"/>
              <a:chOff x="6913704" y="1176477"/>
              <a:chExt cx="1883054" cy="1725473"/>
            </a:xfrm>
            <a:solidFill>
              <a:schemeClr val="bg1"/>
            </a:solidFill>
          </p:grpSpPr>
          <p:sp>
            <p:nvSpPr>
              <p:cNvPr id="52" name="Title 1"/>
              <p:cNvSpPr txBox="1">
                <a:spLocks/>
              </p:cNvSpPr>
              <p:nvPr/>
            </p:nvSpPr>
            <p:spPr>
              <a:xfrm>
                <a:off x="7007785" y="1377950"/>
                <a:ext cx="1600200" cy="1524000"/>
              </a:xfrm>
              <a:prstGeom prst="rect">
                <a:avLst/>
              </a:prstGeom>
              <a:grpFill/>
              <a:ln w="6350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Bef>
                    <a:spcPct val="0"/>
                  </a:spcBef>
                  <a:buNone/>
                  <a:defRPr sz="4000">
                    <a:latin typeface="Minion Pro SmBd" pitchFamily="18" charset="0"/>
                    <a:ea typeface="+mj-ea"/>
                    <a:cs typeface="+mj-cs"/>
                  </a:defRPr>
                </a:lvl1pPr>
              </a:lstStyle>
              <a:p>
                <a:endParaRPr lang="en-US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rot="2700000" flipV="1">
                <a:off x="8682458" y="1168400"/>
                <a:ext cx="0" cy="228600"/>
              </a:xfrm>
              <a:prstGeom prst="line">
                <a:avLst/>
              </a:prstGeom>
              <a:grpFill/>
              <a:ln w="63500" cap="rnd">
                <a:solidFill>
                  <a:schemeClr val="tx1"/>
                </a:solidFill>
              </a:ln>
            </p:spPr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598181" y="1371600"/>
                <a:ext cx="0" cy="1524000"/>
              </a:xfrm>
              <a:prstGeom prst="line">
                <a:avLst/>
              </a:prstGeom>
              <a:grpFill/>
              <a:ln w="63500" cap="rnd">
                <a:solidFill>
                  <a:schemeClr val="tx1"/>
                </a:solidFill>
              </a:ln>
            </p:spPr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997981" y="1371600"/>
                <a:ext cx="0" cy="1524000"/>
              </a:xfrm>
              <a:prstGeom prst="line">
                <a:avLst/>
              </a:prstGeom>
              <a:grpFill/>
              <a:ln w="63500" cap="rnd">
                <a:solidFill>
                  <a:schemeClr val="tx1"/>
                </a:solidFill>
              </a:ln>
            </p:spPr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997981" y="2895600"/>
                <a:ext cx="1600200" cy="0"/>
              </a:xfrm>
              <a:prstGeom prst="line">
                <a:avLst/>
              </a:prstGeom>
              <a:grpFill/>
              <a:ln w="63500" cap="rnd">
                <a:solidFill>
                  <a:schemeClr val="tx1"/>
                </a:solidFill>
              </a:ln>
            </p:spPr>
          </p:cxnSp>
          <p:cxnSp>
            <p:nvCxnSpPr>
              <p:cNvPr id="51" name="Straight Connector 50"/>
              <p:cNvCxnSpPr/>
              <p:nvPr/>
            </p:nvCxnSpPr>
            <p:spPr>
              <a:xfrm rot="8100000" flipV="1">
                <a:off x="6913704" y="1176477"/>
                <a:ext cx="0" cy="228600"/>
              </a:xfrm>
              <a:prstGeom prst="line">
                <a:avLst/>
              </a:prstGeom>
              <a:grpFill/>
              <a:ln w="63500" cap="rnd">
                <a:solidFill>
                  <a:schemeClr val="tx1"/>
                </a:solidFill>
              </a:ln>
            </p:spPr>
          </p:cxnSp>
        </p:grpSp>
      </p:grpSp>
      <p:pic>
        <p:nvPicPr>
          <p:cNvPr id="75" name="Picture 2" descr="F:\0-Program\MATLABwork\work\ModelRL\seed\s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047990"/>
            <a:ext cx="677922" cy="67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3" descr="F:\0-Program\MATLABwork\work\ModelRL\seed\s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546" y="5047991"/>
            <a:ext cx="692903" cy="69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F:\0-Program\MATLABwork\work\ModelRL\seed\s0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897" y="5047990"/>
            <a:ext cx="692903" cy="69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5" descr="F:\0-Program\MATLABwork\work\ModelRL\seed\s00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1" y="5040499"/>
            <a:ext cx="692903" cy="69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F:\0-Program\MATLABwork\work\ModelRL\seed\s00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795" y="5040498"/>
            <a:ext cx="692903" cy="69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0-Program\MATLABwork\work\One shot learning\seed\test0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27" y="3928330"/>
            <a:ext cx="957087" cy="9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0-Program\MATLABwork\work\One shot learning\seed\test00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113" y="3928327"/>
            <a:ext cx="957087" cy="9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0-Program\MATLABwork\work\One shot learning\seed\test00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313" y="3928326"/>
            <a:ext cx="957087" cy="9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0-Program\MATLABwork\work\One shot learning\seed\test004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28330"/>
            <a:ext cx="957087" cy="9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:\0-Program\MATLABwork\work\One shot learning\seed\test005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13" y="3928329"/>
            <a:ext cx="957087" cy="95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2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1" y="2057400"/>
            <a:ext cx="8839199" cy="3612489"/>
            <a:chOff x="228601" y="2057400"/>
            <a:chExt cx="8839199" cy="3612489"/>
          </a:xfrm>
        </p:grpSpPr>
        <p:grpSp>
          <p:nvGrpSpPr>
            <p:cNvPr id="47" name="Group 46"/>
            <p:cNvGrpSpPr/>
            <p:nvPr/>
          </p:nvGrpSpPr>
          <p:grpSpPr>
            <a:xfrm>
              <a:off x="6705600" y="3834740"/>
              <a:ext cx="2045106" cy="1835149"/>
              <a:chOff x="6705600" y="1066801"/>
              <a:chExt cx="2209800" cy="1981200"/>
            </a:xfrm>
          </p:grpSpPr>
          <p:sp>
            <p:nvSpPr>
              <p:cNvPr id="48" name="Title 1"/>
              <p:cNvSpPr txBox="1">
                <a:spLocks/>
              </p:cNvSpPr>
              <p:nvPr/>
            </p:nvSpPr>
            <p:spPr>
              <a:xfrm>
                <a:off x="6705600" y="1066801"/>
                <a:ext cx="2209800" cy="1981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Bef>
                    <a:spcPct val="0"/>
                  </a:spcBef>
                  <a:buNone/>
                  <a:defRPr sz="4000">
                    <a:latin typeface="Minion Pro SmBd" pitchFamily="18" charset="0"/>
                    <a:ea typeface="+mj-ea"/>
                    <a:cs typeface="+mj-cs"/>
                  </a:defRPr>
                </a:lvl1pPr>
              </a:lstStyle>
              <a:p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6913704" y="1176477"/>
                <a:ext cx="1883054" cy="1725473"/>
                <a:chOff x="6913704" y="1176477"/>
                <a:chExt cx="1883054" cy="1725473"/>
              </a:xfrm>
              <a:solidFill>
                <a:schemeClr val="bg1"/>
              </a:solidFill>
            </p:grpSpPr>
            <p:sp>
              <p:nvSpPr>
                <p:cNvPr id="50" name="Title 1"/>
                <p:cNvSpPr txBox="1">
                  <a:spLocks/>
                </p:cNvSpPr>
                <p:nvPr/>
              </p:nvSpPr>
              <p:spPr>
                <a:xfrm>
                  <a:off x="7007785" y="1377950"/>
                  <a:ext cx="1600200" cy="1524000"/>
                </a:xfrm>
                <a:prstGeom prst="rect">
                  <a:avLst/>
                </a:prstGeom>
                <a:grpFill/>
                <a:ln w="63500">
                  <a:noFill/>
                </a:ln>
              </p:spPr>
              <p:txBody>
                <a:bodyPr vert="horz" lIns="91440" tIns="45720" rIns="91440" bIns="45720" rtlCol="0" anchor="ctr">
                  <a:normAutofit/>
                </a:bodyPr>
                <a:lstStyle>
                  <a:defPPr>
                    <a:defRPr lang="en-US"/>
                  </a:defPPr>
                  <a:lvl1pPr algn="ctr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000">
                      <a:latin typeface="Minion Pro SmBd" pitchFamily="18" charset="0"/>
                      <a:ea typeface="+mj-ea"/>
                      <a:cs typeface="+mj-cs"/>
                    </a:defRPr>
                  </a:lvl1pPr>
                </a:lstStyle>
                <a:p>
                  <a:endParaRPr lang="en-US" dirty="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 rot="2700000" flipV="1">
                  <a:off x="8682458" y="1168400"/>
                  <a:ext cx="0" cy="228600"/>
                </a:xfrm>
                <a:prstGeom prst="line">
                  <a:avLst/>
                </a:prstGeom>
                <a:grpFill/>
                <a:ln w="63500" cap="rnd">
                  <a:solidFill>
                    <a:schemeClr val="tx1"/>
                  </a:solidFill>
                </a:ln>
              </p:spPr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8598181" y="1371600"/>
                  <a:ext cx="0" cy="1524000"/>
                </a:xfrm>
                <a:prstGeom prst="line">
                  <a:avLst/>
                </a:prstGeom>
                <a:grpFill/>
                <a:ln w="63500" cap="rnd">
                  <a:solidFill>
                    <a:schemeClr val="tx1"/>
                  </a:solidFill>
                </a:ln>
              </p:spPr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6997981" y="1371600"/>
                  <a:ext cx="0" cy="1524000"/>
                </a:xfrm>
                <a:prstGeom prst="line">
                  <a:avLst/>
                </a:prstGeom>
                <a:grpFill/>
                <a:ln w="63500" cap="rnd">
                  <a:solidFill>
                    <a:schemeClr val="tx1"/>
                  </a:solidFill>
                </a:ln>
              </p:spPr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997981" y="2895600"/>
                  <a:ext cx="1600200" cy="0"/>
                </a:xfrm>
                <a:prstGeom prst="line">
                  <a:avLst/>
                </a:prstGeom>
                <a:grpFill/>
                <a:ln w="63500" cap="rnd">
                  <a:solidFill>
                    <a:schemeClr val="tx1"/>
                  </a:solidFill>
                </a:ln>
              </p:spPr>
            </p:cxnSp>
            <p:cxnSp>
              <p:nvCxnSpPr>
                <p:cNvPr id="73" name="Straight Connector 72"/>
                <p:cNvCxnSpPr/>
                <p:nvPr/>
              </p:nvCxnSpPr>
              <p:spPr>
                <a:xfrm rot="8100000" flipV="1">
                  <a:off x="6913704" y="1176477"/>
                  <a:ext cx="0" cy="228600"/>
                </a:xfrm>
                <a:prstGeom prst="line">
                  <a:avLst/>
                </a:prstGeom>
                <a:grpFill/>
                <a:ln w="63500" cap="rnd">
                  <a:solidFill>
                    <a:schemeClr val="tx1"/>
                  </a:solidFill>
                </a:ln>
              </p:spPr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228601" y="3975165"/>
              <a:ext cx="1767104" cy="1587435"/>
              <a:chOff x="461823" y="1176477"/>
              <a:chExt cx="1883054" cy="1725473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rot="2700000" flipV="1">
                <a:off x="2230577" y="1168400"/>
                <a:ext cx="0" cy="228600"/>
              </a:xfrm>
              <a:prstGeom prst="line">
                <a:avLst/>
              </a:prstGeom>
              <a:ln w="63500" cap="rnd">
                <a:solidFill>
                  <a:srgbClr val="C00000"/>
                </a:solidFill>
              </a:ln>
            </p:spPr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146300" y="1371600"/>
                <a:ext cx="0" cy="1524000"/>
              </a:xfrm>
              <a:prstGeom prst="line">
                <a:avLst/>
              </a:prstGeom>
              <a:ln w="63500" cap="rnd">
                <a:solidFill>
                  <a:srgbClr val="C00000"/>
                </a:solidFill>
              </a:ln>
            </p:spPr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46100" y="1371600"/>
                <a:ext cx="0" cy="1524000"/>
              </a:xfrm>
              <a:prstGeom prst="line">
                <a:avLst/>
              </a:prstGeom>
              <a:ln w="63500" cap="rnd">
                <a:solidFill>
                  <a:srgbClr val="C00000"/>
                </a:solidFill>
              </a:ln>
            </p:spPr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46100" y="2895600"/>
                <a:ext cx="1600200" cy="0"/>
              </a:xfrm>
              <a:prstGeom prst="line">
                <a:avLst/>
              </a:prstGeom>
              <a:ln w="63500" cap="rnd">
                <a:solidFill>
                  <a:srgbClr val="C00000"/>
                </a:solidFill>
              </a:ln>
            </p:spPr>
          </p:cxnSp>
          <p:cxnSp>
            <p:nvCxnSpPr>
              <p:cNvPr id="33" name="Straight Connector 32"/>
              <p:cNvCxnSpPr/>
              <p:nvPr/>
            </p:nvCxnSpPr>
            <p:spPr>
              <a:xfrm rot="8100000" flipV="1">
                <a:off x="461823" y="1176477"/>
                <a:ext cx="0" cy="228600"/>
              </a:xfrm>
              <a:prstGeom prst="line">
                <a:avLst/>
              </a:prstGeom>
              <a:ln w="63500" cap="rnd">
                <a:solidFill>
                  <a:srgbClr val="C00000"/>
                </a:solidFill>
              </a:ln>
            </p:spPr>
          </p:cxnSp>
          <p:sp>
            <p:nvSpPr>
              <p:cNvPr id="34" name="Title 1"/>
              <p:cNvSpPr txBox="1">
                <a:spLocks/>
              </p:cNvSpPr>
              <p:nvPr/>
            </p:nvSpPr>
            <p:spPr>
              <a:xfrm>
                <a:off x="555904" y="1377950"/>
                <a:ext cx="1600200" cy="1524000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 w="6350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Bef>
                    <a:spcPct val="0"/>
                  </a:spcBef>
                  <a:buNone/>
                  <a:defRPr sz="4000">
                    <a:latin typeface="Minion Pro SmBd" pitchFamily="18" charset="0"/>
                    <a:ea typeface="+mj-ea"/>
                    <a:cs typeface="+mj-cs"/>
                  </a:defRPr>
                </a:lvl1pPr>
              </a:lstStyle>
              <a:p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484377" y="3975165"/>
              <a:ext cx="1767104" cy="1587435"/>
              <a:chOff x="2585619" y="1176477"/>
              <a:chExt cx="1883054" cy="1725473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2700000" flipV="1">
                <a:off x="4354373" y="1168400"/>
                <a:ext cx="0" cy="228600"/>
              </a:xfrm>
              <a:prstGeom prst="line">
                <a:avLst/>
              </a:prstGeom>
              <a:ln w="63500" cap="rnd">
                <a:solidFill>
                  <a:schemeClr val="tx2"/>
                </a:solidFill>
              </a:ln>
            </p:spPr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270096" y="1371600"/>
                <a:ext cx="0" cy="1524000"/>
              </a:xfrm>
              <a:prstGeom prst="line">
                <a:avLst/>
              </a:prstGeom>
              <a:ln w="63500" cap="rnd">
                <a:solidFill>
                  <a:schemeClr val="tx2"/>
                </a:solidFill>
              </a:ln>
            </p:spPr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669896" y="1371600"/>
                <a:ext cx="0" cy="1524000"/>
              </a:xfrm>
              <a:prstGeom prst="line">
                <a:avLst/>
              </a:prstGeom>
              <a:ln w="63500" cap="rnd">
                <a:solidFill>
                  <a:schemeClr val="tx2"/>
                </a:solidFill>
              </a:ln>
            </p:spPr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669896" y="2895600"/>
                <a:ext cx="1600200" cy="0"/>
              </a:xfrm>
              <a:prstGeom prst="line">
                <a:avLst/>
              </a:prstGeom>
              <a:ln w="63500" cap="rnd">
                <a:solidFill>
                  <a:schemeClr val="tx2"/>
                </a:solidFill>
              </a:ln>
            </p:spPr>
          </p:cxnSp>
          <p:cxnSp>
            <p:nvCxnSpPr>
              <p:cNvPr id="39" name="Straight Connector 38"/>
              <p:cNvCxnSpPr/>
              <p:nvPr/>
            </p:nvCxnSpPr>
            <p:spPr>
              <a:xfrm rot="8100000" flipV="1">
                <a:off x="2585619" y="1176477"/>
                <a:ext cx="0" cy="228600"/>
              </a:xfrm>
              <a:prstGeom prst="line">
                <a:avLst/>
              </a:prstGeom>
              <a:ln w="63500" cap="rnd">
                <a:solidFill>
                  <a:schemeClr val="tx2"/>
                </a:solidFill>
              </a:ln>
            </p:spPr>
          </p:cxnSp>
          <p:sp>
            <p:nvSpPr>
              <p:cNvPr id="40" name="Title 1"/>
              <p:cNvSpPr txBox="1">
                <a:spLocks/>
              </p:cNvSpPr>
              <p:nvPr/>
            </p:nvSpPr>
            <p:spPr>
              <a:xfrm>
                <a:off x="2679700" y="1377950"/>
                <a:ext cx="1600200" cy="1524000"/>
              </a:xfrm>
              <a:prstGeom prst="rect">
                <a:avLst/>
              </a:prstGeom>
              <a:solidFill>
                <a:schemeClr val="tx2">
                  <a:alpha val="20000"/>
                </a:schemeClr>
              </a:solidFill>
              <a:ln w="6350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Bef>
                    <a:spcPct val="0"/>
                  </a:spcBef>
                  <a:buNone/>
                  <a:defRPr sz="4000">
                    <a:latin typeface="Minion Pro SmBd" pitchFamily="18" charset="0"/>
                    <a:ea typeface="+mj-ea"/>
                    <a:cs typeface="+mj-cs"/>
                  </a:defRPr>
                </a:lvl1pPr>
              </a:lstStyle>
              <a:p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722523" y="3944787"/>
              <a:ext cx="1767104" cy="1587435"/>
              <a:chOff x="4754424" y="1176477"/>
              <a:chExt cx="1883054" cy="1725473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rot="2700000" flipV="1">
                <a:off x="6523178" y="1168400"/>
                <a:ext cx="0" cy="228600"/>
              </a:xfrm>
              <a:prstGeom prst="line">
                <a:avLst/>
              </a:prstGeom>
              <a:ln w="63500" cap="rnd">
                <a:solidFill>
                  <a:srgbClr val="FFC000"/>
                </a:solidFill>
              </a:ln>
            </p:spPr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438901" y="1371600"/>
                <a:ext cx="0" cy="1524000"/>
              </a:xfrm>
              <a:prstGeom prst="line">
                <a:avLst/>
              </a:prstGeom>
              <a:ln w="63500" cap="rnd">
                <a:solidFill>
                  <a:srgbClr val="FFC000"/>
                </a:solidFill>
              </a:ln>
            </p:spPr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838701" y="1371600"/>
                <a:ext cx="0" cy="1524000"/>
              </a:xfrm>
              <a:prstGeom prst="line">
                <a:avLst/>
              </a:prstGeom>
              <a:ln w="63500" cap="rnd">
                <a:solidFill>
                  <a:srgbClr val="FFC000"/>
                </a:solidFill>
              </a:ln>
            </p:spPr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838701" y="2895600"/>
                <a:ext cx="1600200" cy="0"/>
              </a:xfrm>
              <a:prstGeom prst="line">
                <a:avLst/>
              </a:prstGeom>
              <a:ln w="63500" cap="rnd">
                <a:solidFill>
                  <a:srgbClr val="FFC000"/>
                </a:solidFill>
              </a:ln>
            </p:spPr>
          </p:cxnSp>
          <p:cxnSp>
            <p:nvCxnSpPr>
              <p:cNvPr id="45" name="Straight Connector 44"/>
              <p:cNvCxnSpPr/>
              <p:nvPr/>
            </p:nvCxnSpPr>
            <p:spPr>
              <a:xfrm rot="8100000" flipV="1">
                <a:off x="4754424" y="1176477"/>
                <a:ext cx="0" cy="228600"/>
              </a:xfrm>
              <a:prstGeom prst="line">
                <a:avLst/>
              </a:prstGeom>
              <a:ln w="63500" cap="rnd">
                <a:solidFill>
                  <a:srgbClr val="FFC000"/>
                </a:solidFill>
              </a:ln>
            </p:spPr>
          </p:cxnSp>
          <p:sp>
            <p:nvSpPr>
              <p:cNvPr id="46" name="Title 1"/>
              <p:cNvSpPr txBox="1">
                <a:spLocks/>
              </p:cNvSpPr>
              <p:nvPr/>
            </p:nvSpPr>
            <p:spPr>
              <a:xfrm>
                <a:off x="4848505" y="1377950"/>
                <a:ext cx="1600200" cy="1524000"/>
              </a:xfrm>
              <a:prstGeom prst="rect">
                <a:avLst/>
              </a:prstGeom>
              <a:solidFill>
                <a:srgbClr val="FFC000">
                  <a:alpha val="43000"/>
                </a:srgbClr>
              </a:solidFill>
              <a:ln w="63500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Bef>
                    <a:spcPct val="0"/>
                  </a:spcBef>
                  <a:buNone/>
                  <a:defRPr sz="4000">
                    <a:latin typeface="Minion Pro SmBd" pitchFamily="18" charset="0"/>
                    <a:ea typeface="+mj-ea"/>
                    <a:cs typeface="+mj-cs"/>
                  </a:defRPr>
                </a:lvl1pPr>
              </a:lstStyle>
              <a:p>
                <a:endParaRPr lang="en-US" dirty="0"/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8281213" y="3063392"/>
              <a:ext cx="786587" cy="7466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>
                  <a:latin typeface="Minion Pro SmBd" pitchFamily="18" charset="0"/>
                  <a:cs typeface="Times New Roman" pitchFamily="18" charset="0"/>
                </a:rPr>
                <a:t>1</a:t>
              </a:r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896857" y="2551634"/>
              <a:ext cx="786587" cy="7466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20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7467809" y="2057400"/>
              <a:ext cx="786587" cy="7466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40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5842813" y="3045702"/>
              <a:ext cx="786587" cy="7466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>
                  <a:latin typeface="Minion Pro SmBd" pitchFamily="18" charset="0"/>
                  <a:cs typeface="Times New Roman" pitchFamily="18" charset="0"/>
                </a:rPr>
                <a:t>1</a:t>
              </a:r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3709213" y="3076082"/>
              <a:ext cx="786587" cy="7466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20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444236" y="3063813"/>
              <a:ext cx="786587" cy="7466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40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982415" y="3542272"/>
              <a:ext cx="446925" cy="1095375"/>
            </a:xfrm>
            <a:custGeom>
              <a:avLst/>
              <a:gdLst>
                <a:gd name="connsiteX0" fmla="*/ 476250 w 476250"/>
                <a:gd name="connsiteY0" fmla="*/ 0 h 1171575"/>
                <a:gd name="connsiteX1" fmla="*/ 57150 w 476250"/>
                <a:gd name="connsiteY1" fmla="*/ 209550 h 1171575"/>
                <a:gd name="connsiteX2" fmla="*/ 0 w 476250"/>
                <a:gd name="connsiteY2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0" h="1171575">
                  <a:moveTo>
                    <a:pt x="476250" y="0"/>
                  </a:moveTo>
                  <a:cubicBezTo>
                    <a:pt x="306387" y="7144"/>
                    <a:pt x="136525" y="14288"/>
                    <a:pt x="57150" y="209550"/>
                  </a:cubicBezTo>
                  <a:cubicBezTo>
                    <a:pt x="-22225" y="404812"/>
                    <a:pt x="14287" y="1006475"/>
                    <a:pt x="0" y="1171575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3258212" y="3542272"/>
              <a:ext cx="446925" cy="1095375"/>
            </a:xfrm>
            <a:custGeom>
              <a:avLst/>
              <a:gdLst>
                <a:gd name="connsiteX0" fmla="*/ 476250 w 476250"/>
                <a:gd name="connsiteY0" fmla="*/ 0 h 1171575"/>
                <a:gd name="connsiteX1" fmla="*/ 57150 w 476250"/>
                <a:gd name="connsiteY1" fmla="*/ 209550 h 1171575"/>
                <a:gd name="connsiteX2" fmla="*/ 0 w 476250"/>
                <a:gd name="connsiteY2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0" h="1171575">
                  <a:moveTo>
                    <a:pt x="476250" y="0"/>
                  </a:moveTo>
                  <a:cubicBezTo>
                    <a:pt x="306387" y="7144"/>
                    <a:pt x="136525" y="14288"/>
                    <a:pt x="57150" y="209550"/>
                  </a:cubicBezTo>
                  <a:cubicBezTo>
                    <a:pt x="-22225" y="404812"/>
                    <a:pt x="14287" y="1006475"/>
                    <a:pt x="0" y="1171575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391551" y="3524163"/>
              <a:ext cx="446925" cy="1095375"/>
            </a:xfrm>
            <a:custGeom>
              <a:avLst/>
              <a:gdLst>
                <a:gd name="connsiteX0" fmla="*/ 476250 w 476250"/>
                <a:gd name="connsiteY0" fmla="*/ 0 h 1171575"/>
                <a:gd name="connsiteX1" fmla="*/ 57150 w 476250"/>
                <a:gd name="connsiteY1" fmla="*/ 209550 h 1171575"/>
                <a:gd name="connsiteX2" fmla="*/ 0 w 476250"/>
                <a:gd name="connsiteY2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0" h="1171575">
                  <a:moveTo>
                    <a:pt x="476250" y="0"/>
                  </a:moveTo>
                  <a:cubicBezTo>
                    <a:pt x="306387" y="7144"/>
                    <a:pt x="136525" y="14288"/>
                    <a:pt x="57150" y="209550"/>
                  </a:cubicBezTo>
                  <a:cubicBezTo>
                    <a:pt x="-22225" y="404812"/>
                    <a:pt x="14287" y="1006475"/>
                    <a:pt x="0" y="1171575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8007027" y="3529584"/>
              <a:ext cx="252732" cy="1095375"/>
            </a:xfrm>
            <a:custGeom>
              <a:avLst/>
              <a:gdLst>
                <a:gd name="connsiteX0" fmla="*/ 476250 w 476250"/>
                <a:gd name="connsiteY0" fmla="*/ 0 h 1171575"/>
                <a:gd name="connsiteX1" fmla="*/ 57150 w 476250"/>
                <a:gd name="connsiteY1" fmla="*/ 209550 h 1171575"/>
                <a:gd name="connsiteX2" fmla="*/ 0 w 476250"/>
                <a:gd name="connsiteY2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0" h="1171575">
                  <a:moveTo>
                    <a:pt x="476250" y="0"/>
                  </a:moveTo>
                  <a:cubicBezTo>
                    <a:pt x="306387" y="7144"/>
                    <a:pt x="136525" y="14288"/>
                    <a:pt x="57150" y="209550"/>
                  </a:cubicBezTo>
                  <a:cubicBezTo>
                    <a:pt x="-22225" y="404812"/>
                    <a:pt x="14287" y="1006475"/>
                    <a:pt x="0" y="1171575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7659653" y="3108960"/>
              <a:ext cx="252732" cy="1515999"/>
            </a:xfrm>
            <a:custGeom>
              <a:avLst/>
              <a:gdLst>
                <a:gd name="connsiteX0" fmla="*/ 476250 w 476250"/>
                <a:gd name="connsiteY0" fmla="*/ 0 h 1171575"/>
                <a:gd name="connsiteX1" fmla="*/ 57150 w 476250"/>
                <a:gd name="connsiteY1" fmla="*/ 209550 h 1171575"/>
                <a:gd name="connsiteX2" fmla="*/ 0 w 476250"/>
                <a:gd name="connsiteY2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0" h="1171575">
                  <a:moveTo>
                    <a:pt x="476250" y="0"/>
                  </a:moveTo>
                  <a:cubicBezTo>
                    <a:pt x="306387" y="7144"/>
                    <a:pt x="136525" y="14288"/>
                    <a:pt x="57150" y="209550"/>
                  </a:cubicBezTo>
                  <a:cubicBezTo>
                    <a:pt x="-22225" y="404812"/>
                    <a:pt x="14287" y="1006475"/>
                    <a:pt x="0" y="1171575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7275298" y="2688336"/>
              <a:ext cx="252732" cy="1936623"/>
            </a:xfrm>
            <a:custGeom>
              <a:avLst/>
              <a:gdLst>
                <a:gd name="connsiteX0" fmla="*/ 476250 w 476250"/>
                <a:gd name="connsiteY0" fmla="*/ 0 h 1171575"/>
                <a:gd name="connsiteX1" fmla="*/ 57150 w 476250"/>
                <a:gd name="connsiteY1" fmla="*/ 209550 h 1171575"/>
                <a:gd name="connsiteX2" fmla="*/ 0 w 476250"/>
                <a:gd name="connsiteY2" fmla="*/ 1171575 h 117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0" h="1171575">
                  <a:moveTo>
                    <a:pt x="476250" y="0"/>
                  </a:moveTo>
                  <a:cubicBezTo>
                    <a:pt x="306387" y="7144"/>
                    <a:pt x="136525" y="14288"/>
                    <a:pt x="57150" y="209550"/>
                  </a:cubicBezTo>
                  <a:cubicBezTo>
                    <a:pt x="-22225" y="404812"/>
                    <a:pt x="14287" y="1006475"/>
                    <a:pt x="0" y="1171575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4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9600" y="218415"/>
            <a:ext cx="7391400" cy="6310222"/>
            <a:chOff x="609600" y="218415"/>
            <a:chExt cx="7391400" cy="6310222"/>
          </a:xfrm>
        </p:grpSpPr>
        <p:pic>
          <p:nvPicPr>
            <p:cNvPr id="106" name="Picture 7" descr="F:\0-Program\MATLABwork\work\ModelRL\seed\o0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081" y="2438865"/>
              <a:ext cx="1203029" cy="1203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/>
            <p:cNvCxnSpPr/>
            <p:nvPr/>
          </p:nvCxnSpPr>
          <p:spPr>
            <a:xfrm>
              <a:off x="3048000" y="83011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>
              <a:off x="5257800" y="83011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3048000" y="3053385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5257800" y="3053385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0740" y="3770383"/>
              <a:ext cx="2080260" cy="497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6" name="Straight Arrow Connector 205"/>
            <p:cNvCxnSpPr/>
            <p:nvPr/>
          </p:nvCxnSpPr>
          <p:spPr>
            <a:xfrm>
              <a:off x="3048000" y="531290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57800" y="531290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3" name="Picture 8" descr="F:\0-Program\MATLABwork\work\ModelRL\seed\o0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632" y="4697924"/>
              <a:ext cx="1177019" cy="1177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6002992"/>
              <a:ext cx="2046392" cy="525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" name="Picture 7" descr="F:\0-Program\MATLABwork\work\ModelRL\seed\o0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081" y="220980"/>
              <a:ext cx="1203029" cy="1203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1559678"/>
              <a:ext cx="2046392" cy="525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09600" y="658453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Case #1</a:t>
              </a:r>
              <a:endParaRPr lang="en-US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09600" y="2868719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Case #2</a:t>
              </a:r>
              <a:endParaRPr lang="en-US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609600" y="5101767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Case #3</a:t>
              </a:r>
              <a:endParaRPr lang="en-US" dirty="0"/>
            </a:p>
          </p:txBody>
        </p:sp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307" y="3749039"/>
              <a:ext cx="596936" cy="515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2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980" y="3749039"/>
              <a:ext cx="596936" cy="515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3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307" y="6002992"/>
              <a:ext cx="596936" cy="515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4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3980" y="6002992"/>
              <a:ext cx="596936" cy="515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1596" y="1508453"/>
              <a:ext cx="644357" cy="576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506" y="1508453"/>
              <a:ext cx="644357" cy="576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 descr="F:\0-Program\MATLABwork\work\One shot learning\seed\test001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477" y="4697923"/>
              <a:ext cx="1177019" cy="1177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F:\0-Program\MATLABwork\work\One shot learning\seed\test003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0277" y="4697923"/>
              <a:ext cx="1177019" cy="1177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F:\0-Program\MATLABwork\work\One shot learning\seed\test001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477" y="2438865"/>
              <a:ext cx="1177019" cy="1177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F:\0-Program\MATLABwork\work\One shot learning\seed\test001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477" y="228600"/>
              <a:ext cx="1177019" cy="1177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F:\0-Program\MATLABwork\work\One shot learning\seed\test002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4082" y="2438865"/>
              <a:ext cx="1187204" cy="1187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F:\0-Program\MATLABwork\work\One shot learning\seed\test005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996" y="218415"/>
              <a:ext cx="1187204" cy="1187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093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18581" y="2057400"/>
            <a:ext cx="6195211" cy="1830713"/>
            <a:chOff x="1718581" y="2057400"/>
            <a:chExt cx="6195211" cy="183071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3048000" y="2672385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57800" y="2672385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3" name="Picture 8" descr="F:\0-Program\MATLABwork\work\ModelRL\seed\o0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632" y="2057400"/>
              <a:ext cx="1177019" cy="1177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362468"/>
              <a:ext cx="2046392" cy="525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3048000" y="222146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81600" y="222146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</a:t>
              </a:r>
              <a:endParaRPr lang="en-US" dirty="0"/>
            </a:p>
          </p:txBody>
        </p:sp>
        <p:pic>
          <p:nvPicPr>
            <p:cNvPr id="10" name="Picture 2" descr="F:\0-Program\MATLABwork\work\One shot learning\seed\test00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8581" y="2057400"/>
              <a:ext cx="1177019" cy="1177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F:\0-Program\MATLABwork\work\One shot learning\seed\test00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381" y="2057400"/>
              <a:ext cx="1177019" cy="1177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47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/>
          </p:cNvSpPr>
          <p:nvPr/>
        </p:nvSpPr>
        <p:spPr>
          <a:xfrm>
            <a:off x="838200" y="304800"/>
            <a:ext cx="7620000" cy="61722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9" name="Group 8"/>
          <p:cNvGrpSpPr/>
          <p:nvPr/>
        </p:nvGrpSpPr>
        <p:grpSpPr>
          <a:xfrm>
            <a:off x="1981200" y="1981200"/>
            <a:ext cx="5440680" cy="762000"/>
            <a:chOff x="1981200" y="1981200"/>
            <a:chExt cx="5440680" cy="762000"/>
          </a:xfrm>
        </p:grpSpPr>
        <p:sp>
          <p:nvSpPr>
            <p:cNvPr id="13" name="Rectangle 12"/>
            <p:cNvSpPr>
              <a:spLocks/>
            </p:cNvSpPr>
            <p:nvPr/>
          </p:nvSpPr>
          <p:spPr>
            <a:xfrm>
              <a:off x="1981200" y="1981200"/>
              <a:ext cx="5440680" cy="76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14" name="Straight Connector 13"/>
            <p:cNvCxnSpPr>
              <a:stCxn id="13" idx="0"/>
              <a:endCxn id="13" idx="2"/>
            </p:cNvCxnSpPr>
            <p:nvPr/>
          </p:nvCxnSpPr>
          <p:spPr>
            <a:xfrm>
              <a:off x="4701540" y="1981200"/>
              <a:ext cx="0" cy="76200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490800" y="2173856"/>
              <a:ext cx="367200" cy="367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2" name="Oval 31"/>
            <p:cNvSpPr/>
            <p:nvPr/>
          </p:nvSpPr>
          <p:spPr>
            <a:xfrm>
              <a:off x="5294476" y="2173856"/>
              <a:ext cx="367200" cy="367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5" name="Oval 34"/>
            <p:cNvSpPr/>
            <p:nvPr/>
          </p:nvSpPr>
          <p:spPr>
            <a:xfrm>
              <a:off x="3710924" y="2173856"/>
              <a:ext cx="367200" cy="367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36" name="Oval 35"/>
            <p:cNvSpPr/>
            <p:nvPr/>
          </p:nvSpPr>
          <p:spPr>
            <a:xfrm>
              <a:off x="2514600" y="2173856"/>
              <a:ext cx="367200" cy="367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81200" y="3581400"/>
            <a:ext cx="5440680" cy="762000"/>
            <a:chOff x="1981200" y="3581400"/>
            <a:chExt cx="5440680" cy="762000"/>
          </a:xfrm>
        </p:grpSpPr>
        <p:sp>
          <p:nvSpPr>
            <p:cNvPr id="37" name="Rectangle 36"/>
            <p:cNvSpPr>
              <a:spLocks/>
            </p:cNvSpPr>
            <p:nvPr/>
          </p:nvSpPr>
          <p:spPr>
            <a:xfrm>
              <a:off x="1981200" y="3581400"/>
              <a:ext cx="5440680" cy="76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38" name="Straight Connector 37"/>
            <p:cNvCxnSpPr>
              <a:stCxn id="37" idx="0"/>
              <a:endCxn id="37" idx="2"/>
            </p:cNvCxnSpPr>
            <p:nvPr/>
          </p:nvCxnSpPr>
          <p:spPr>
            <a:xfrm>
              <a:off x="4701540" y="3581400"/>
              <a:ext cx="0" cy="76200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6490800" y="3774056"/>
              <a:ext cx="367200" cy="367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0" name="Oval 39"/>
            <p:cNvSpPr/>
            <p:nvPr/>
          </p:nvSpPr>
          <p:spPr>
            <a:xfrm>
              <a:off x="5294476" y="3774056"/>
              <a:ext cx="367200" cy="367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01600">
              <a:solidFill>
                <a:schemeClr val="bg1">
                  <a:lumMod val="50000"/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2" name="Oval 41"/>
            <p:cNvSpPr/>
            <p:nvPr/>
          </p:nvSpPr>
          <p:spPr>
            <a:xfrm>
              <a:off x="3710924" y="3774056"/>
              <a:ext cx="367200" cy="367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01600">
              <a:solidFill>
                <a:schemeClr val="bg1">
                  <a:lumMod val="50000"/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43" name="Oval 42"/>
            <p:cNvSpPr/>
            <p:nvPr/>
          </p:nvSpPr>
          <p:spPr>
            <a:xfrm>
              <a:off x="2514600" y="3774056"/>
              <a:ext cx="367200" cy="367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016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</p:grpSp>
    </p:spTree>
    <p:extLst>
      <p:ext uri="{BB962C8B-B14F-4D97-AF65-F5344CB8AC3E}">
        <p14:creationId xmlns:p14="http://schemas.microsoft.com/office/powerpoint/2010/main" val="37411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>
                  <a:latin typeface="Minion Pro SmBd" pitchFamily="18" charset="0"/>
                  <a:cs typeface="Times New Roman" pitchFamily="18" charset="0"/>
                </a:rPr>
                <a:t>1</a:t>
              </a:r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10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case1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6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762000"/>
            <a:ext cx="7162800" cy="1683338"/>
            <a:chOff x="1143000" y="762000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815113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7620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967513"/>
              <a:ext cx="12954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>
                  <a:latin typeface="Minion Pro SmBd" pitchFamily="18" charset="0"/>
                  <a:cs typeface="Times New Roman" pitchFamily="18" charset="0"/>
                </a:rPr>
                <a:t>40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177313"/>
            <a:ext cx="7010400" cy="1706425"/>
            <a:chOff x="1143000" y="3177313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253513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177313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3699168"/>
              <a:ext cx="762000" cy="7389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>
                  <a:latin typeface="Minion Pro SmBd" pitchFamily="18" charset="0"/>
                  <a:cs typeface="Times New Roman" pitchFamily="18" charset="0"/>
                </a:rPr>
                <a:t>40</a:t>
              </a: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case2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9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>
                  <a:latin typeface="Minion Pro SmBd" pitchFamily="18" charset="0"/>
                  <a:cs typeface="Times New Roman" pitchFamily="18" charset="0"/>
                </a:rPr>
                <a:t>20</a:t>
              </a: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>
                  <a:latin typeface="Minion Pro SmBd" pitchFamily="18" charset="0"/>
                  <a:cs typeface="Times New Roman" pitchFamily="18" charset="0"/>
                </a:rPr>
                <a:t>20</a:t>
              </a: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case2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71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>
                  <a:latin typeface="Minion Pro SmBd" pitchFamily="18" charset="0"/>
                  <a:cs typeface="Times New Roman" pitchFamily="18" charset="0"/>
                </a:rPr>
                <a:t>1</a:t>
              </a:r>
              <a:r>
                <a:rPr lang="en-US" sz="6600" dirty="0" smtClean="0">
                  <a:latin typeface="Minion Pro SmBd" pitchFamily="18" charset="0"/>
                  <a:cs typeface="Times New Roman" pitchFamily="18" charset="0"/>
                </a:rPr>
                <a:t>0</a:t>
              </a:r>
              <a:endParaRPr lang="en-US" sz="6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 smtClean="0">
                  <a:latin typeface="Minion Pro SmBd" pitchFamily="18" charset="0"/>
                  <a:cs typeface="Times New Roman" pitchFamily="18" charset="0"/>
                </a:rPr>
                <a:t>10</a:t>
              </a:r>
              <a:endParaRPr lang="en-US" sz="3600" dirty="0">
                <a:latin typeface="Minion Pro SmBd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case2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6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762000"/>
            <a:ext cx="7162800" cy="1683338"/>
            <a:chOff x="1143000" y="762000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815113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7620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967513"/>
              <a:ext cx="1295400" cy="1219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>
                  <a:latin typeface="Minion Pro SmBd" pitchFamily="18" charset="0"/>
                  <a:cs typeface="Times New Roman" pitchFamily="18" charset="0"/>
                </a:rPr>
                <a:t>40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177313"/>
            <a:ext cx="7010400" cy="1706425"/>
            <a:chOff x="1143000" y="3177313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253513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177313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3699168"/>
              <a:ext cx="762000" cy="73891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>
                  <a:latin typeface="Minion Pro SmBd" pitchFamily="18" charset="0"/>
                  <a:cs typeface="Times New Roman" pitchFamily="18" charset="0"/>
                </a:rPr>
                <a:t>40</a:t>
              </a: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case3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98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318487"/>
            <a:ext cx="7162800" cy="1683338"/>
            <a:chOff x="1143000" y="1318487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1371600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1318487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1524000"/>
              <a:ext cx="12954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>
                  <a:latin typeface="Minion Pro SmBd" pitchFamily="18" charset="0"/>
                  <a:cs typeface="Times New Roman" pitchFamily="18" charset="0"/>
                </a:rPr>
                <a:t>10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733800"/>
            <a:ext cx="7010400" cy="1706425"/>
            <a:chOff x="1143000" y="3733800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810000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7338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4255655"/>
              <a:ext cx="762000" cy="7389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>
                  <a:latin typeface="Minion Pro SmBd" pitchFamily="18" charset="0"/>
                  <a:cs typeface="Times New Roman" pitchFamily="18" charset="0"/>
                </a:rPr>
                <a:t>10</a:t>
              </a: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case3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7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762000"/>
            <a:ext cx="7162800" cy="1683338"/>
            <a:chOff x="1143000" y="762000"/>
            <a:chExt cx="7162800" cy="168333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819400" y="815113"/>
              <a:ext cx="54864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added to your total.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1143000" y="762000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967513"/>
              <a:ext cx="1295400" cy="12192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6600" dirty="0">
                  <a:latin typeface="Minion Pro SmBd" pitchFamily="18" charset="0"/>
                  <a:cs typeface="Times New Roman" pitchFamily="18" charset="0"/>
                </a:rPr>
                <a:t>40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3000" y="3177313"/>
            <a:ext cx="7010400" cy="1706425"/>
            <a:chOff x="1143000" y="3177313"/>
            <a:chExt cx="7010400" cy="1706425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1295400" y="3253513"/>
              <a:ext cx="6858000" cy="1630225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90000"/>
                </a:lnSpc>
              </a:pPr>
              <a:r>
                <a:rPr lang="en-US" sz="4800" dirty="0" smtClean="0">
                  <a:latin typeface="Minion Pro SmBd" pitchFamily="18" charset="0"/>
                </a:rPr>
                <a:t>Sorry, you do not get       .</a:t>
              </a:r>
              <a:endParaRPr lang="en-US" sz="4800" dirty="0">
                <a:latin typeface="Minion Pro SmBd" pitchFamily="18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143000" y="3177313"/>
              <a:ext cx="6858000" cy="1630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000">
                  <a:latin typeface="Minion Pro SmBd" pitchFamily="18" charset="0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81800" y="3699168"/>
              <a:ext cx="762000" cy="73891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3600" dirty="0">
                  <a:latin typeface="Minion Pro SmBd" pitchFamily="18" charset="0"/>
                  <a:cs typeface="Times New Roman" pitchFamily="18" charset="0"/>
                </a:rPr>
                <a:t>40</a:t>
              </a: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0480" y="0"/>
            <a:ext cx="17526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3200" b="1" dirty="0" smtClean="0">
                <a:latin typeface="Minion Pro SmBd" pitchFamily="18" charset="0"/>
              </a:rPr>
              <a:t>case4</a:t>
            </a:r>
            <a:endParaRPr lang="en-US" sz="3200" b="1" dirty="0">
              <a:latin typeface="Minion Pro SmB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7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2803</TotalTime>
  <Words>288</Words>
  <Application>Microsoft Office PowerPoint</Application>
  <PresentationFormat>On-screen Show (4:3)</PresentationFormat>
  <Paragraphs>108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have earned +10 points.</dc:title>
  <dc:creator>swlee</dc:creator>
  <cp:lastModifiedBy>Sangwan</cp:lastModifiedBy>
  <cp:revision>156</cp:revision>
  <dcterms:created xsi:type="dcterms:W3CDTF">2006-08-16T00:00:00Z</dcterms:created>
  <dcterms:modified xsi:type="dcterms:W3CDTF">2014-03-14T17:50:22Z</dcterms:modified>
</cp:coreProperties>
</file>