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8" r:id="rId4"/>
    <p:sldId id="272" r:id="rId5"/>
    <p:sldId id="265" r:id="rId6"/>
    <p:sldId id="279" r:id="rId7"/>
    <p:sldId id="273" r:id="rId8"/>
    <p:sldId id="276" r:id="rId9"/>
    <p:sldId id="280" r:id="rId10"/>
    <p:sldId id="282" r:id="rId11"/>
    <p:sldId id="281" r:id="rId12"/>
    <p:sldId id="285" r:id="rId13"/>
    <p:sldId id="283" r:id="rId14"/>
    <p:sldId id="284" r:id="rId15"/>
    <p:sldId id="288" r:id="rId16"/>
    <p:sldId id="287" r:id="rId17"/>
    <p:sldId id="286" r:id="rId18"/>
    <p:sldId id="260" r:id="rId19"/>
    <p:sldId id="267" r:id="rId20"/>
    <p:sldId id="289" r:id="rId21"/>
    <p:sldId id="268" r:id="rId22"/>
    <p:sldId id="270" r:id="rId23"/>
    <p:sldId id="269" r:id="rId24"/>
    <p:sldId id="271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>
      <p:cViewPr>
        <p:scale>
          <a:sx n="150" d="100"/>
          <a:sy n="150" d="100"/>
        </p:scale>
        <p:origin x="-51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0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1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47800" y="2521538"/>
            <a:ext cx="1295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19400" y="2339113"/>
            <a:ext cx="5486400" cy="16302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dirty="0" smtClean="0">
                <a:latin typeface="Minion Pro SmBd" pitchFamily="18" charset="0"/>
              </a:rPr>
              <a:t>added to your total.</a:t>
            </a:r>
            <a:endParaRPr lang="en-US" sz="4800" dirty="0">
              <a:latin typeface="Minion Pro SmBd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43000" y="2286000"/>
            <a:ext cx="6858000" cy="1630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888480" y="1626870"/>
            <a:ext cx="838200" cy="8115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990600"/>
            <a:ext cx="1600200" cy="1524000"/>
          </a:xfrm>
          <a:prstGeom prst="rect">
            <a:avLst/>
          </a:prstGeom>
          <a:ln w="635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66800" y="1143000"/>
            <a:ext cx="1295400" cy="1219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27020" y="1143000"/>
            <a:ext cx="1295400" cy="1219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0" y="1143000"/>
            <a:ext cx="12954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67000" y="990600"/>
            <a:ext cx="1600200" cy="1524000"/>
          </a:xfrm>
          <a:prstGeom prst="rect">
            <a:avLst/>
          </a:prstGeom>
          <a:ln w="635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19600" y="990600"/>
            <a:ext cx="1600200" cy="1524000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72200" y="990600"/>
            <a:ext cx="1600200" cy="1524000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7920" y="1626870"/>
            <a:ext cx="838200" cy="8115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3200" y="1057275"/>
            <a:ext cx="838200" cy="8115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40780" y="4038600"/>
            <a:ext cx="1295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66800" y="4038600"/>
            <a:ext cx="1295400" cy="1219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7020" y="4038600"/>
            <a:ext cx="1295400" cy="1219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72000" y="4038600"/>
            <a:ext cx="12954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3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76200" y="152400"/>
            <a:ext cx="8001000" cy="64008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1522800" cy="1524000"/>
          </a:xfrm>
          <a:prstGeom prst="rect">
            <a:avLst/>
          </a:prstGeom>
          <a:ln w="635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67000" y="304800"/>
            <a:ext cx="1522800" cy="1524000"/>
          </a:xfrm>
          <a:prstGeom prst="rect">
            <a:avLst/>
          </a:prstGeom>
          <a:ln w="635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97000" y="304800"/>
            <a:ext cx="1522800" cy="1524000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72200" y="304800"/>
            <a:ext cx="1522800" cy="1524000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8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69810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54598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26780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61823" y="1176477"/>
            <a:ext cx="1883054" cy="1725473"/>
            <a:chOff x="461823" y="1176477"/>
            <a:chExt cx="1883054" cy="1725473"/>
          </a:xfrm>
        </p:grpSpPr>
        <p:cxnSp>
          <p:nvCxnSpPr>
            <p:cNvPr id="19" name="Straight Connector 18"/>
            <p:cNvCxnSpPr/>
            <p:nvPr/>
          </p:nvCxnSpPr>
          <p:spPr>
            <a:xfrm rot="2700000" flipV="1">
              <a:off x="2230577" y="1168400"/>
              <a:ext cx="0" cy="2286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0" name="Straight Connector 19"/>
            <p:cNvCxnSpPr/>
            <p:nvPr/>
          </p:nvCxnSpPr>
          <p:spPr>
            <a:xfrm>
              <a:off x="2146300" y="1371600"/>
              <a:ext cx="0" cy="15240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5" name="Straight Connector 24"/>
            <p:cNvCxnSpPr/>
            <p:nvPr/>
          </p:nvCxnSpPr>
          <p:spPr>
            <a:xfrm>
              <a:off x="546100" y="1371600"/>
              <a:ext cx="0" cy="15240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546100" y="2895600"/>
              <a:ext cx="1600200" cy="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33" name="Straight Connector 32"/>
            <p:cNvCxnSpPr/>
            <p:nvPr/>
          </p:nvCxnSpPr>
          <p:spPr>
            <a:xfrm rot="8100000" flipV="1">
              <a:off x="461823" y="1176477"/>
              <a:ext cx="0" cy="2286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55904" y="1377950"/>
              <a:ext cx="1600200" cy="15240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85619" y="1176477"/>
            <a:ext cx="1883054" cy="1725473"/>
            <a:chOff x="2585619" y="1176477"/>
            <a:chExt cx="1883054" cy="1725473"/>
          </a:xfrm>
        </p:grpSpPr>
        <p:cxnSp>
          <p:nvCxnSpPr>
            <p:cNvPr id="35" name="Straight Connector 34"/>
            <p:cNvCxnSpPr/>
            <p:nvPr/>
          </p:nvCxnSpPr>
          <p:spPr>
            <a:xfrm rot="2700000" flipV="1">
              <a:off x="4354373" y="1168400"/>
              <a:ext cx="0" cy="2286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6" name="Straight Connector 35"/>
            <p:cNvCxnSpPr/>
            <p:nvPr/>
          </p:nvCxnSpPr>
          <p:spPr>
            <a:xfrm>
              <a:off x="4270096" y="1371600"/>
              <a:ext cx="0" cy="15240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2669896" y="1371600"/>
              <a:ext cx="0" cy="15240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2669896" y="2895600"/>
              <a:ext cx="1600200" cy="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9" name="Straight Connector 38"/>
            <p:cNvCxnSpPr/>
            <p:nvPr/>
          </p:nvCxnSpPr>
          <p:spPr>
            <a:xfrm rot="8100000" flipV="1">
              <a:off x="2585619" y="1176477"/>
              <a:ext cx="0" cy="2286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sp>
          <p:nvSpPr>
            <p:cNvPr id="40" name="Title 1"/>
            <p:cNvSpPr txBox="1">
              <a:spLocks/>
            </p:cNvSpPr>
            <p:nvPr/>
          </p:nvSpPr>
          <p:spPr>
            <a:xfrm>
              <a:off x="2679700" y="1377950"/>
              <a:ext cx="1600200" cy="1524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4000"/>
              </a:scheme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54424" y="1176477"/>
            <a:ext cx="1883054" cy="1725473"/>
            <a:chOff x="4754424" y="1176477"/>
            <a:chExt cx="1883054" cy="1725473"/>
          </a:xfrm>
        </p:grpSpPr>
        <p:cxnSp>
          <p:nvCxnSpPr>
            <p:cNvPr id="41" name="Straight Connector 40"/>
            <p:cNvCxnSpPr/>
            <p:nvPr/>
          </p:nvCxnSpPr>
          <p:spPr>
            <a:xfrm rot="2700000" flipV="1">
              <a:off x="6523178" y="1168400"/>
              <a:ext cx="0" cy="2286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6438901" y="1371600"/>
              <a:ext cx="0" cy="15240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838701" y="1371600"/>
              <a:ext cx="0" cy="15240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4838701" y="2895600"/>
              <a:ext cx="1600200" cy="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5" name="Straight Connector 44"/>
            <p:cNvCxnSpPr/>
            <p:nvPr/>
          </p:nvCxnSpPr>
          <p:spPr>
            <a:xfrm rot="8100000" flipV="1">
              <a:off x="4754424" y="1176477"/>
              <a:ext cx="0" cy="2286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4848505" y="1377950"/>
              <a:ext cx="1600200" cy="15240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05600" y="1066801"/>
            <a:ext cx="2209800" cy="1981200"/>
            <a:chOff x="6705600" y="1066801"/>
            <a:chExt cx="2209800" cy="1981200"/>
          </a:xfrm>
        </p:grpSpPr>
        <p:sp>
          <p:nvSpPr>
            <p:cNvPr id="57" name="Title 1"/>
            <p:cNvSpPr txBox="1">
              <a:spLocks/>
            </p:cNvSpPr>
            <p:nvPr/>
          </p:nvSpPr>
          <p:spPr>
            <a:xfrm>
              <a:off x="6705600" y="1066801"/>
              <a:ext cx="2209800" cy="1981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13704" y="1176477"/>
              <a:ext cx="1883054" cy="1725473"/>
              <a:chOff x="6913704" y="1176477"/>
              <a:chExt cx="1883054" cy="1725473"/>
            </a:xfrm>
            <a:solidFill>
              <a:schemeClr val="bg1"/>
            </a:solidFill>
          </p:grpSpPr>
          <p:sp>
            <p:nvSpPr>
              <p:cNvPr id="52" name="Title 1"/>
              <p:cNvSpPr txBox="1">
                <a:spLocks/>
              </p:cNvSpPr>
              <p:nvPr/>
            </p:nvSpPr>
            <p:spPr>
              <a:xfrm>
                <a:off x="7007785" y="1377950"/>
                <a:ext cx="1600200" cy="1524000"/>
              </a:xfrm>
              <a:prstGeom prst="rect">
                <a:avLst/>
              </a:prstGeom>
              <a:grpFill/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2700000" flipV="1">
                <a:off x="8682458" y="1168400"/>
                <a:ext cx="0" cy="2286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98181" y="1371600"/>
                <a:ext cx="0" cy="15240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997981" y="1371600"/>
                <a:ext cx="0" cy="15240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997981" y="2895600"/>
                <a:ext cx="1600200" cy="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51" name="Straight Connector 50"/>
              <p:cNvCxnSpPr/>
              <p:nvPr/>
            </p:nvCxnSpPr>
            <p:spPr>
              <a:xfrm rot="8100000" flipV="1">
                <a:off x="6913704" y="1176477"/>
                <a:ext cx="0" cy="2286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</p:grpSp>
      </p:grpSp>
      <p:pic>
        <p:nvPicPr>
          <p:cNvPr id="75" name="Picture 2" descr="F:\0-Program\MATLABwork\work\ModelRL\seed\s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47990"/>
            <a:ext cx="677922" cy="6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F:\0-Program\MATLABwork\work\ModelRL\seed\s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46" y="5047991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F:\0-Program\MATLABwork\work\ModelRL\seed\s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97" y="5047990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F:\0-Program\MATLABwork\work\ModelRL\seed\s0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1" y="5040499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F:\0-Program\MATLABwork\work\ModelRL\seed\s0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95" y="5040498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0-Program\MATLABwork\work\One shot learning\seed\test0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7" y="3928330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0-Program\MATLABwork\work\One shot learning\seed\test00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13" y="3928327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0-Program\MATLABwork\work\One shot learning\seed\test0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13" y="3928326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0-Program\MATLABwork\work\One shot learning\seed\test00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28330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0-Program\MATLABwork\work\One shot learning\seed\test00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13" y="3928329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1" y="2057400"/>
            <a:ext cx="8839199" cy="3612489"/>
            <a:chOff x="228601" y="2057400"/>
            <a:chExt cx="8839199" cy="3612489"/>
          </a:xfrm>
        </p:grpSpPr>
        <p:grpSp>
          <p:nvGrpSpPr>
            <p:cNvPr id="47" name="Group 46"/>
            <p:cNvGrpSpPr/>
            <p:nvPr/>
          </p:nvGrpSpPr>
          <p:grpSpPr>
            <a:xfrm>
              <a:off x="6705600" y="3834740"/>
              <a:ext cx="2045106" cy="1835149"/>
              <a:chOff x="6705600" y="1066801"/>
              <a:chExt cx="2209800" cy="1981200"/>
            </a:xfrm>
          </p:grpSpPr>
          <p:sp>
            <p:nvSpPr>
              <p:cNvPr id="48" name="Title 1"/>
              <p:cNvSpPr txBox="1">
                <a:spLocks/>
              </p:cNvSpPr>
              <p:nvPr/>
            </p:nvSpPr>
            <p:spPr>
              <a:xfrm>
                <a:off x="6705600" y="1066801"/>
                <a:ext cx="2209800" cy="1981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913704" y="1176477"/>
                <a:ext cx="1883054" cy="1725473"/>
                <a:chOff x="6913704" y="1176477"/>
                <a:chExt cx="1883054" cy="1725473"/>
              </a:xfrm>
              <a:solidFill>
                <a:schemeClr val="bg1"/>
              </a:solidFill>
            </p:grpSpPr>
            <p:sp>
              <p:nvSpPr>
                <p:cNvPr id="50" name="Title 1"/>
                <p:cNvSpPr txBox="1">
                  <a:spLocks/>
                </p:cNvSpPr>
                <p:nvPr/>
              </p:nvSpPr>
              <p:spPr>
                <a:xfrm>
                  <a:off x="7007785" y="1377950"/>
                  <a:ext cx="1600200" cy="1524000"/>
                </a:xfrm>
                <a:prstGeom prst="rect">
                  <a:avLst/>
                </a:prstGeom>
                <a:grpFill/>
                <a:ln w="63500">
                  <a:noFill/>
                </a:ln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000">
                      <a:latin typeface="Minion Pro SmBd" pitchFamily="18" charset="0"/>
                      <a:ea typeface="+mj-ea"/>
                      <a:cs typeface="+mj-cs"/>
                    </a:defRPr>
                  </a:lvl1pPr>
                </a:lstStyle>
                <a:p>
                  <a:endParaRPr lang="en-US" dirty="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 rot="2700000" flipV="1">
                  <a:off x="8682458" y="1168400"/>
                  <a:ext cx="0" cy="2286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598181" y="1371600"/>
                  <a:ext cx="0" cy="15240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997981" y="1371600"/>
                  <a:ext cx="0" cy="15240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97981" y="2895600"/>
                  <a:ext cx="1600200" cy="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73" name="Straight Connector 72"/>
                <p:cNvCxnSpPr/>
                <p:nvPr/>
              </p:nvCxnSpPr>
              <p:spPr>
                <a:xfrm rot="8100000" flipV="1">
                  <a:off x="6913704" y="1176477"/>
                  <a:ext cx="0" cy="2286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228601" y="3975165"/>
              <a:ext cx="1767104" cy="1587435"/>
              <a:chOff x="461823" y="1176477"/>
              <a:chExt cx="1883054" cy="172547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2700000" flipV="1">
                <a:off x="2230577" y="1168400"/>
                <a:ext cx="0" cy="2286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46300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46100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46100" y="2895600"/>
                <a:ext cx="1600200" cy="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33" name="Straight Connector 32"/>
              <p:cNvCxnSpPr/>
              <p:nvPr/>
            </p:nvCxnSpPr>
            <p:spPr>
              <a:xfrm rot="8100000" flipV="1">
                <a:off x="461823" y="1176477"/>
                <a:ext cx="0" cy="2286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sp>
            <p:nvSpPr>
              <p:cNvPr id="34" name="Title 1"/>
              <p:cNvSpPr txBox="1">
                <a:spLocks/>
              </p:cNvSpPr>
              <p:nvPr/>
            </p:nvSpPr>
            <p:spPr>
              <a:xfrm>
                <a:off x="555904" y="1377950"/>
                <a:ext cx="1600200" cy="1524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4377" y="3975165"/>
              <a:ext cx="1767104" cy="1587435"/>
              <a:chOff x="2585619" y="1176477"/>
              <a:chExt cx="1883054" cy="172547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2700000" flipV="1">
                <a:off x="4354373" y="1168400"/>
                <a:ext cx="0" cy="2286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270096" y="1371600"/>
                <a:ext cx="0" cy="15240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9896" y="1371600"/>
                <a:ext cx="0" cy="15240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669896" y="2895600"/>
                <a:ext cx="1600200" cy="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9" name="Straight Connector 38"/>
              <p:cNvCxnSpPr/>
              <p:nvPr/>
            </p:nvCxnSpPr>
            <p:spPr>
              <a:xfrm rot="8100000" flipV="1">
                <a:off x="2585619" y="1176477"/>
                <a:ext cx="0" cy="2286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2679700" y="1377950"/>
                <a:ext cx="1600200" cy="1524000"/>
              </a:xfrm>
              <a:prstGeom prst="rect">
                <a:avLst/>
              </a:prstGeom>
              <a:solidFill>
                <a:schemeClr val="tx2">
                  <a:alpha val="20000"/>
                </a:scheme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722523" y="3944787"/>
              <a:ext cx="1767104" cy="1587435"/>
              <a:chOff x="4754424" y="1176477"/>
              <a:chExt cx="1883054" cy="17254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2700000" flipV="1">
                <a:off x="6523178" y="1168400"/>
                <a:ext cx="0" cy="2286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438901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838701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38701" y="2895600"/>
                <a:ext cx="1600200" cy="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8100000" flipV="1">
                <a:off x="4754424" y="1176477"/>
                <a:ext cx="0" cy="2286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sp>
            <p:nvSpPr>
              <p:cNvPr id="46" name="Title 1"/>
              <p:cNvSpPr txBox="1">
                <a:spLocks/>
              </p:cNvSpPr>
              <p:nvPr/>
            </p:nvSpPr>
            <p:spPr>
              <a:xfrm>
                <a:off x="4848505" y="1377950"/>
                <a:ext cx="1600200" cy="1524000"/>
              </a:xfrm>
              <a:prstGeom prst="rect">
                <a:avLst/>
              </a:prstGeom>
              <a:solidFill>
                <a:srgbClr val="FFC000">
                  <a:alpha val="43000"/>
                </a:srgb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8281213" y="3063392"/>
              <a:ext cx="786587" cy="746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896857" y="2551634"/>
              <a:ext cx="786587" cy="7466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467809" y="2057400"/>
              <a:ext cx="786587" cy="746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842813" y="3045702"/>
              <a:ext cx="786587" cy="746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709213" y="3076082"/>
              <a:ext cx="786587" cy="7466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444236" y="3063813"/>
              <a:ext cx="786587" cy="746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982415" y="3542272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258212" y="3542272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91551" y="3524163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007027" y="3529584"/>
              <a:ext cx="252732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659653" y="3108960"/>
              <a:ext cx="252732" cy="1515999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275298" y="2688336"/>
              <a:ext cx="252732" cy="1936623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218415"/>
            <a:ext cx="7391400" cy="6310222"/>
            <a:chOff x="609600" y="218415"/>
            <a:chExt cx="7391400" cy="6310222"/>
          </a:xfrm>
        </p:grpSpPr>
        <p:pic>
          <p:nvPicPr>
            <p:cNvPr id="106" name="Picture 7" descr="F:\0-Program\MATLABwork\work\ModelRL\seed\o0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81" y="2438865"/>
              <a:ext cx="1203029" cy="120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3048000" y="83011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5257800" y="83011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3048000" y="3053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5257800" y="3053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740" y="3770383"/>
              <a:ext cx="2080260" cy="497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6" name="Straight Arrow Connector 205"/>
            <p:cNvCxnSpPr/>
            <p:nvPr/>
          </p:nvCxnSpPr>
          <p:spPr>
            <a:xfrm>
              <a:off x="3048000" y="531290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57800" y="531290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8" descr="F:\0-Program\MATLABwork\work\ModelRL\seed\o0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632" y="4697924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6002992"/>
              <a:ext cx="2046392" cy="525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" name="Picture 7" descr="F:\0-Program\MATLABwork\work\ModelRL\seed\o0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81" y="220980"/>
              <a:ext cx="1203029" cy="120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559678"/>
              <a:ext cx="2046392" cy="52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9600" y="65845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#1</a:t>
              </a:r>
              <a:endParaRPr lang="en-US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09600" y="286871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#2</a:t>
              </a:r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09600" y="510176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#3</a:t>
              </a:r>
              <a:endParaRPr lang="en-US" dirty="0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307" y="3749039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0" y="3749039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307" y="6002992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0" y="6002992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596" y="1508453"/>
              <a:ext cx="644357" cy="576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506" y="1508453"/>
              <a:ext cx="644357" cy="576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4697923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F:\0-Program\MATLABwork\work\One shot learning\seed\test00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277" y="4697923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2438865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2286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F:\0-Program\MATLABwork\work\One shot learning\seed\test00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082" y="2438865"/>
              <a:ext cx="1187204" cy="118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F:\0-Program\MATLABwork\work\One shot learning\seed\test005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996" y="218415"/>
              <a:ext cx="1187204" cy="118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9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18581" y="2057400"/>
            <a:ext cx="6195211" cy="1830713"/>
            <a:chOff x="1718581" y="2057400"/>
            <a:chExt cx="6195211" cy="183071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3048000" y="2672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57800" y="2672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8" descr="F:\0-Program\MATLABwork\work\ModelRL\seed\o0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632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62468"/>
              <a:ext cx="2046392" cy="525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048000" y="22214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1600" y="22214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  <p:pic>
          <p:nvPicPr>
            <p:cNvPr id="10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581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F:\0-Program\MATLABwork\work\One shot learning\seed\test00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381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47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838200" y="304800"/>
            <a:ext cx="7620000" cy="61722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9" name="Group 8"/>
          <p:cNvGrpSpPr/>
          <p:nvPr/>
        </p:nvGrpSpPr>
        <p:grpSpPr>
          <a:xfrm>
            <a:off x="1981200" y="1981200"/>
            <a:ext cx="5440680" cy="762000"/>
            <a:chOff x="1981200" y="1981200"/>
            <a:chExt cx="5440680" cy="762000"/>
          </a:xfrm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1981200" y="1981200"/>
              <a:ext cx="5440680" cy="76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" name="Straight Connector 13"/>
            <p:cNvCxnSpPr>
              <a:stCxn id="13" idx="0"/>
              <a:endCxn id="13" idx="2"/>
            </p:cNvCxnSpPr>
            <p:nvPr/>
          </p:nvCxnSpPr>
          <p:spPr>
            <a:xfrm>
              <a:off x="4701540" y="1981200"/>
              <a:ext cx="0" cy="76200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490800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2" name="Oval 31"/>
            <p:cNvSpPr/>
            <p:nvPr/>
          </p:nvSpPr>
          <p:spPr>
            <a:xfrm>
              <a:off x="5294476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5" name="Oval 34"/>
            <p:cNvSpPr/>
            <p:nvPr/>
          </p:nvSpPr>
          <p:spPr>
            <a:xfrm>
              <a:off x="3710924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200" y="3581400"/>
            <a:ext cx="5440680" cy="762000"/>
            <a:chOff x="1981200" y="3581400"/>
            <a:chExt cx="5440680" cy="762000"/>
          </a:xfrm>
        </p:grpSpPr>
        <p:sp>
          <p:nvSpPr>
            <p:cNvPr id="37" name="Rectangle 36"/>
            <p:cNvSpPr>
              <a:spLocks/>
            </p:cNvSpPr>
            <p:nvPr/>
          </p:nvSpPr>
          <p:spPr>
            <a:xfrm>
              <a:off x="1981200" y="3581400"/>
              <a:ext cx="5440680" cy="76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38" name="Straight Connector 37"/>
            <p:cNvCxnSpPr>
              <a:stCxn id="37" idx="0"/>
              <a:endCxn id="37" idx="2"/>
            </p:cNvCxnSpPr>
            <p:nvPr/>
          </p:nvCxnSpPr>
          <p:spPr>
            <a:xfrm>
              <a:off x="4701540" y="3581400"/>
              <a:ext cx="0" cy="76200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490800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" name="Oval 39"/>
            <p:cNvSpPr/>
            <p:nvPr/>
          </p:nvSpPr>
          <p:spPr>
            <a:xfrm>
              <a:off x="5294476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" name="Oval 41"/>
            <p:cNvSpPr/>
            <p:nvPr/>
          </p:nvSpPr>
          <p:spPr>
            <a:xfrm>
              <a:off x="3710924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514600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37411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6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case3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case3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288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earned +10 points.</dc:title>
  <dc:creator>swlee</dc:creator>
  <cp:lastModifiedBy>Sangwan</cp:lastModifiedBy>
  <cp:revision>156</cp:revision>
  <dcterms:created xsi:type="dcterms:W3CDTF">2006-08-16T00:00:00Z</dcterms:created>
  <dcterms:modified xsi:type="dcterms:W3CDTF">2014-03-14T23:14:17Z</dcterms:modified>
</cp:coreProperties>
</file>