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Slab" charset="0"/>
      <p:regular r:id="rId17"/>
      <p:bold r:id="rId18"/>
    </p:embeddedFont>
    <p:embeddedFont>
      <p:font typeface="Nixie One" charset="0"/>
      <p:regular r:id="rId19"/>
    </p:embeddedFont>
    <p:embeddedFont>
      <p:font typeface="Impact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b08f00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b08f00b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b08f00b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b08f00b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b08f00b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b08f00b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b08f00b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eb08f00b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eb08f00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eb08f00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b08f00b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b08f00b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b08f00b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b08f00b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b08f00b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b08f00b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2.wav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13.wav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4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audio" Target="../media/audio2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audio" Target="../media/audio3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5.wa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6.wav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7.wav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8.wav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audio" Target="../media/audio9.wa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2589725" y="455625"/>
            <a:ext cx="7613400" cy="17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Design And Analysis Of Algorithms-Assignment 3</a:t>
            </a:r>
            <a:endParaRPr sz="3600"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3"/>
          <p:cNvSpPr txBox="1"/>
          <p:nvPr/>
        </p:nvSpPr>
        <p:spPr>
          <a:xfrm>
            <a:off x="525475" y="2572675"/>
            <a:ext cx="29013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GROUP 2:</a:t>
            </a:r>
            <a:endParaRPr sz="3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2589725" y="2656625"/>
            <a:ext cx="60789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ADITYA RAJ                      IIT2017005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MAYANK MRINAL             IIT2017006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MOHIT PAHUJA                IIT2017007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ARASHPREET SINGH      IIT2017008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8" name="~PP1228.WAV">
            <a:hlinkClick r:id="" action="ppaction://media"/>
          </p:cNvPr>
          <p:cNvPicPr>
            <a:picLocks noRot="1" noChangeAspect="1"/>
          </p:cNvPicPr>
          <p:nvPr>
            <a:wavAudioFile r:embed="rId1" name="~PP1228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874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10</a:t>
            </a:fld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38200" y="143875"/>
            <a:ext cx="2853600" cy="2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TIME COMPLEXITY </a:t>
            </a:r>
            <a:endParaRPr sz="18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GRAPH</a:t>
            </a:r>
            <a:endParaRPr sz="18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934" y="896050"/>
            <a:ext cx="5282966" cy="40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~PP3999.WAV">
            <a:hlinkClick r:id="" action="ppaction://media"/>
          </p:cNvPr>
          <p:cNvPicPr>
            <a:picLocks noRot="1" noChangeAspect="1"/>
          </p:cNvPicPr>
          <p:nvPr>
            <a:wavAudioFile r:embed="rId1" name="~PP3999.WAV"/>
          </p:nvPr>
        </p:nvPicPr>
        <p:blipFill>
          <a:blip r:embed="rId5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49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ctrTitle"/>
          </p:nvPr>
        </p:nvSpPr>
        <p:spPr>
          <a:xfrm>
            <a:off x="4113600" y="258870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  graph   depicts   that   the   plot   between   the   size   of matrix i.e. n and time which comes out to be approximately 11.375n^</a:t>
            </a:r>
            <a:r>
              <a:rPr lang="en" sz="1800" b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+ 1.375n−0.25.</a:t>
            </a: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integrated Development environment of C++ is </a:t>
            </a:r>
            <a:r>
              <a:rPr lang="en" sz="18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 </a:t>
            </a:r>
            <a:r>
              <a:rPr lang="en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 the  algorithm  and  graphical  analysis  is  done using MATLAB plot function.</a:t>
            </a: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1"/>
          </p:nvPr>
        </p:nvSpPr>
        <p:spPr>
          <a:xfrm>
            <a:off x="4113600" y="417490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11</a:t>
            </a:fld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95925" y="1678525"/>
            <a:ext cx="3561000" cy="2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EXPERIMENTAL STUDIES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10" name="~PP2011.WAV">
            <a:hlinkClick r:id="" action="ppaction://media"/>
          </p:cNvPr>
          <p:cNvPicPr>
            <a:picLocks noRot="1" noChangeAspect="1"/>
          </p:cNvPicPr>
          <p:nvPr>
            <a:wavAudioFile r:embed="rId1" name="~PP2011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301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146025" y="2079000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document we conclude that our algorithm has a polynomial time complexity with order of n^2 for all the cases i.e. best,worst and average case . The space complexity is also of the order n^2( where n is the size of matrix.)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 both time and space complexity is O(n^2)..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12</a:t>
            </a:fld>
            <a:endParaRPr/>
          </a:p>
        </p:txBody>
      </p:sp>
      <p:pic>
        <p:nvPicPr>
          <p:cNvPr id="6" name="~PP2999.WAV">
            <a:hlinkClick r:id="" action="ppaction://media"/>
          </p:cNvPr>
          <p:cNvPicPr>
            <a:picLocks noRot="1" noChangeAspect="1"/>
          </p:cNvPicPr>
          <p:nvPr>
            <a:wavAudioFile r:embed="rId1" name="~PP2999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81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400"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906250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1.https://www.geeksforgeeks.org/zigzag-or-diagonal-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traversal-of-matrix/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2.[CLR96]  Thomas  H.  Cormen,  Charles  E.  Leiserson,  and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Ronald L Rivest. Introduction to algorithms. The MIT press,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2nd edition, 1996.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3.[DW96]  Nell  Dale  and  Henry  M.  Walker.  Abstract 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types:  specifications,  implementations,  and  applications.  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Heath and Company, Lexington, MA, USA, 1996.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13</a:t>
            </a:fld>
            <a:endParaRPr/>
          </a:p>
        </p:txBody>
      </p:sp>
      <p:pic>
        <p:nvPicPr>
          <p:cNvPr id="5" name="~PP2450.WAV">
            <a:hlinkClick r:id="" action="ppaction://media"/>
          </p:cNvPr>
          <p:cNvPicPr>
            <a:picLocks noRot="1" noChangeAspect="1"/>
          </p:cNvPicPr>
          <p:nvPr>
            <a:wavAudioFile r:embed="rId1" name="~PP2450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30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THANK YOU</a:t>
            </a:r>
            <a:endParaRPr sz="3600" b="1"/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14</a:t>
            </a:fld>
            <a:endParaRPr/>
          </a:p>
        </p:txBody>
      </p:sp>
      <p:pic>
        <p:nvPicPr>
          <p:cNvPr id="4" name="~PP1698.WAV">
            <a:hlinkClick r:id="" action="ppaction://media"/>
          </p:cNvPr>
          <p:cNvPicPr>
            <a:picLocks noRot="1" noChangeAspect="1"/>
          </p:cNvPicPr>
          <p:nvPr>
            <a:wavAudioFile r:embed="rId1" name="~PP1698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26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1197075" y="5308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</a:t>
            </a:r>
            <a:endParaRPr sz="2400"/>
          </a:p>
        </p:txBody>
      </p:sp>
      <p:grpSp>
        <p:nvGrpSpPr>
          <p:cNvPr id="125" name="Google Shape;125;p14"/>
          <p:cNvGrpSpPr/>
          <p:nvPr/>
        </p:nvGrpSpPr>
        <p:grpSpPr>
          <a:xfrm>
            <a:off x="384673" y="861952"/>
            <a:ext cx="366458" cy="366437"/>
            <a:chOff x="1923675" y="1633650"/>
            <a:chExt cx="436000" cy="435975"/>
          </a:xfrm>
        </p:grpSpPr>
        <p:sp>
          <p:nvSpPr>
            <p:cNvPr id="126" name="Google Shape;126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4"/>
          <p:cNvSpPr txBox="1"/>
          <p:nvPr/>
        </p:nvSpPr>
        <p:spPr>
          <a:xfrm>
            <a:off x="1103050" y="1945175"/>
            <a:ext cx="73839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Create a matrix of size 50×50 of numbers ranging from 0 to 9. Find the length of largest sorted component reverse</a:t>
            </a:r>
            <a:endParaRPr sz="3000"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diagonally.</a:t>
            </a:r>
            <a:endParaRPr sz="3000"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5125959" y="19267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197075" y="4244527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0" y="48195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6" name="~PP594.WAV">
            <a:hlinkClick r:id="" action="ppaction://media"/>
          </p:cNvPr>
          <p:cNvPicPr>
            <a:picLocks noRot="1" noChangeAspect="1"/>
          </p:cNvPicPr>
          <p:nvPr>
            <a:wavAudioFile r:embed="rId1" name="~PP594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548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294967295"/>
          </p:nvPr>
        </p:nvSpPr>
        <p:spPr>
          <a:xfrm>
            <a:off x="627075" y="1787725"/>
            <a:ext cx="8355900" cy="2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 this  problem  we  have  to  generate  50*50  matrix  and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 the  length  of  largest  sorted  component.  For  generating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 numbers  between  0  to  9  we  are  using  random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  present  in  c++  library  .  For  finding  largest  sorted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  we  are  using li and ld ,  for  ascending  and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descending  respectively  ,  because  sorted  component  can  be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either in ascending or in descending order</a:t>
            </a:r>
            <a:r>
              <a:rPr lang="en" sz="1800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1" name="~PP2699.WAV">
            <a:hlinkClick r:id="" action="ppaction://media"/>
          </p:cNvPr>
          <p:cNvPicPr>
            <a:picLocks noRot="1" noChangeAspect="1"/>
          </p:cNvPicPr>
          <p:nvPr>
            <a:wavAudioFile r:embed="rId1" name="~PP2699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934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ctrTitle"/>
          </p:nvPr>
        </p:nvSpPr>
        <p:spPr>
          <a:xfrm>
            <a:off x="3471300" y="503350"/>
            <a:ext cx="5265300" cy="38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 this  we  have  first  created  a  50*50  matrix  using  2D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array  and  filled  it  with  random  numbers  between  0  to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9.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  generating   random   numbers   we   are   using   the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random function in c++ library.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taken variable maxl which will store the length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 largest  sorted  component  ,  initiated  with  value  of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as minimum length of largest sorted sequence is 2.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 we  have  to  move  reverse  diagonal  we  iterate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diagonally and check whether a given number of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particular block is greater/less than or equal to previous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4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14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diagonal </a:t>
            </a: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fashion.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above process we are using two for loops.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ALGORITHM 1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8" name="~PP3393.WAV">
            <a:hlinkClick r:id="" action="ppaction://media"/>
          </p:cNvPr>
          <p:cNvPicPr>
            <a:picLocks noRot="1" noChangeAspect="1"/>
          </p:cNvPicPr>
          <p:nvPr>
            <a:wavAudioFile r:embed="rId1" name="~PP3393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771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/>
              <a:t>PSEUDOCODE</a:t>
            </a:r>
            <a:endParaRPr sz="4800" b="1"/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5</a:t>
            </a:fld>
            <a:endParaRPr/>
          </a:p>
        </p:txBody>
      </p:sp>
      <p:pic>
        <p:nvPicPr>
          <p:cNvPr id="4" name="~PP1247.WAV">
            <a:hlinkClick r:id="" action="ppaction://media"/>
          </p:cNvPr>
          <p:cNvPicPr>
            <a:picLocks noRot="1" noChangeAspect="1"/>
          </p:cNvPicPr>
          <p:nvPr>
            <a:wavAudioFile r:embed="rId1" name="~PP1247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21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000" y="0"/>
            <a:ext cx="304198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~PP1572.WAV">
            <a:hlinkClick r:id="" action="ppaction://media"/>
          </p:cNvPr>
          <p:cNvPicPr>
            <a:picLocks noRot="1" noChangeAspect="1"/>
          </p:cNvPicPr>
          <p:nvPr>
            <a:wavAudioFile r:embed="rId1" name="~PP1572.WAV"/>
          </p:nvPr>
        </p:nvPicPr>
        <p:blipFill>
          <a:blip r:embed="rId5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965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7</a:t>
            </a:fld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699" y="0"/>
            <a:ext cx="31425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~PP503.WAV">
            <a:hlinkClick r:id="" action="ppaction://media"/>
          </p:cNvPr>
          <p:cNvPicPr>
            <a:picLocks noRot="1" noChangeAspect="1"/>
          </p:cNvPicPr>
          <p:nvPr>
            <a:wavAudioFile r:embed="rId1" name="~PP503.WAV"/>
          </p:nvPr>
        </p:nvPicPr>
        <p:blipFill>
          <a:blip r:embed="rId5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10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1142976" y="2428874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calculated the time consumed in each step in terms of number of computations,as given in the above pseudo code.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question we have been restricted to generate a 50*50 matrix so to traverse the matrix in reverse diagonal time complexity </a:t>
            </a:r>
            <a:r>
              <a:rPr lang="e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in the order of 50^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for general value of size of matrix let say n, the time complexity is going to be in order of n^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 best  </a:t>
            </a:r>
            <a:r>
              <a:rPr lang="e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case, 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 </a:t>
            </a:r>
            <a:r>
              <a:rPr lang="e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case time 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will be same i.e.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O(n^2</a:t>
            </a:r>
            <a:r>
              <a:rPr lang="en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77" name="Google Shape;177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142976" y="1643056"/>
            <a:ext cx="385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TIME COMPLEXITY</a:t>
            </a:r>
            <a:endParaRPr lang="en-US" b="1" dirty="0"/>
          </a:p>
        </p:txBody>
      </p:sp>
      <p:pic>
        <p:nvPicPr>
          <p:cNvPr id="15" name="~PP712.WAV">
            <a:hlinkClick r:id="" action="ppaction://media"/>
          </p:cNvPr>
          <p:cNvPicPr>
            <a:picLocks noRot="1" noChangeAspect="1"/>
          </p:cNvPicPr>
          <p:nvPr>
            <a:wavAudioFile r:embed="rId1" name="~PP712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027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COMPLEXITY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457300" y="1984800"/>
            <a:ext cx="8578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 the  number  of  memory  location  depends  on  the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of the square matrix , let the variable size of square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 be  n  ,therefore  the  space  complexity  will be in order of O(n^2).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9</a:t>
            </a:fld>
            <a:endParaRPr/>
          </a:p>
        </p:txBody>
      </p:sp>
      <p:pic>
        <p:nvPicPr>
          <p:cNvPr id="5" name="~PP170.WAV">
            <a:hlinkClick r:id="" action="ppaction://media"/>
          </p:cNvPr>
          <p:cNvPicPr>
            <a:picLocks noRot="1" noChangeAspect="1"/>
          </p:cNvPicPr>
          <p:nvPr>
            <a:wavAudioFile r:embed="rId1" name="~PP170.WAV"/>
          </p:nvPr>
        </p:nvPicPr>
        <p:blipFill>
          <a:blip r:embed="rId4"/>
          <a:stretch>
            <a:fillRect/>
          </a:stretch>
        </p:blipFill>
        <p:spPr>
          <a:xfrm>
            <a:off x="8669338" y="4668838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560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PresentationFormat>On-screen Show (16:9)</PresentationFormat>
  <Paragraphs>77</Paragraphs>
  <Slides>14</Slides>
  <Notes>14</Notes>
  <HiddenSlides>0</HiddenSlides>
  <MMClips>14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Roboto Slab</vt:lpstr>
      <vt:lpstr>Nixie One</vt:lpstr>
      <vt:lpstr>Courier New</vt:lpstr>
      <vt:lpstr>Impact</vt:lpstr>
      <vt:lpstr>Warwick template</vt:lpstr>
      <vt:lpstr>Design And Analysis Of Algorithms-Assignment 3</vt:lpstr>
      <vt:lpstr>PROBLEM </vt:lpstr>
      <vt:lpstr>INTRODUCTION</vt:lpstr>
      <vt:lpstr>In  this  we  have  first  created  a  50*50  matrix  using  2D          array  and  filled  it  with  random  numbers  between  0  to          9. For   generating   random   numbers   we   are   using   the present random function in c++ library. We have taken variable maxl which will store the length of  largest  sorted  component  ,  initiated  with  value  of 2, as minimum length of largest sorted sequence is 2. Since  we  have  to  move  reverse  diagonal  we  iterate reverse diagonally and check whether a given number of particular block is greater/less than or equal to previous number in a diagonal fashion. For above process we are using two for loops.  </vt:lpstr>
      <vt:lpstr>Slide 5</vt:lpstr>
      <vt:lpstr>Slide 6</vt:lpstr>
      <vt:lpstr>Slide 7</vt:lpstr>
      <vt:lpstr>ALGORITHM ANALYSIS</vt:lpstr>
      <vt:lpstr>SPACE COMPLEXITY</vt:lpstr>
      <vt:lpstr>Slide 10</vt:lpstr>
      <vt:lpstr>The   graph   depicts   that   the   plot   between   the   size   of matrix i.e. n and time which comes out to be approximately 11.375n^2+ 1.375n−0.25.  The integrated Development environment of C++ is used for  processing  the  algorithm  and  graphical  analysis  is  done using MATLAB plot function. </vt:lpstr>
      <vt:lpstr>CONCLUSION</vt:lpstr>
      <vt:lpstr>REFERENCES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Algorithms-Assignment 3</dc:title>
  <cp:lastModifiedBy>Windows User</cp:lastModifiedBy>
  <cp:revision>1</cp:revision>
  <dcterms:modified xsi:type="dcterms:W3CDTF">2019-02-10T15:48:27Z</dcterms:modified>
</cp:coreProperties>
</file>