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Roboto Slab" charset="0"/>
      <p:regular r:id="rId18"/>
      <p:bold r:id="rId19"/>
    </p:embeddedFont>
    <p:embeddedFont>
      <p:font typeface="Nixie One" charset="0"/>
      <p:regular r:id="rId20"/>
    </p:embeddedFont>
    <p:embeddedFont>
      <p:font typeface="Impact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b08f00b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b08f00b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b08f00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b08f00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b08f00b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b08f00b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b08f00b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b08f00b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b08f00b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b08f00b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eb08f00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eb08f00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b08f00b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b08f00b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b08f00b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b08f00b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0" y="500626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4800"/>
              <a:buNone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sz="1800" b="1">
                <a:solidFill>
                  <a:srgbClr val="94BF6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4BF6E"/>
              </a:buClr>
              <a:buSzPts val="1800"/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▪"/>
              <a:defRPr sz="2000">
                <a:solidFill>
                  <a:srgbClr val="FFFFFF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▫"/>
              <a:defRPr sz="2000">
                <a:solidFill>
                  <a:srgbClr val="FFFFFF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  <a:defRPr sz="2000">
                <a:solidFill>
                  <a:srgbClr val="FFFFFF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 sz="2000">
                <a:solidFill>
                  <a:srgbClr val="FFFFFF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ts val="3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2400"/>
              <a:buFont typeface="Nixie One"/>
              <a:buChar char="■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●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○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14454"/>
              </a:buClr>
              <a:buSzPts val="1800"/>
              <a:buFont typeface="Nixie One"/>
              <a:buChar char="■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2589725" y="455625"/>
            <a:ext cx="7613400" cy="17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Design And Analysis Of Algorithms-Assignment </a:t>
            </a:r>
            <a:r>
              <a:rPr lang="en" sz="3600" dirty="0" smtClean="0"/>
              <a:t>4</a:t>
            </a:r>
            <a:endParaRPr sz="3600"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11" name="Google Shape;111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1863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3"/>
          <p:cNvSpPr txBox="1"/>
          <p:nvPr/>
        </p:nvSpPr>
        <p:spPr>
          <a:xfrm>
            <a:off x="525475" y="2572675"/>
            <a:ext cx="29013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GROUP 2:</a:t>
            </a:r>
            <a:endParaRPr sz="3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2589725" y="2656625"/>
            <a:ext cx="60789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ADITYA RAJ                      IIT2017005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MAYANK MRINAL             IIT2017006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MOHIT PAHUJA                IIT2017007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ARASHPREET SINGH      IIT2017008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advTm="8748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457300" y="1984800"/>
            <a:ext cx="8578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Since the number of memory location depends on the </a:t>
            </a:r>
            <a:r>
              <a:rPr lang="en-US" sz="20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0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variable x since    we are storing the path in vector. In worst case the size of the requirement will x O(x).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  <p:transition advTm="15608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11</a:t>
            </a:fld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38200" y="143875"/>
            <a:ext cx="2853600" cy="2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TIME COMPLEXITY </a:t>
            </a:r>
            <a:endParaRPr sz="18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GRAPH</a:t>
            </a:r>
            <a:endParaRPr sz="18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5" name="Picture 4" descr="gr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857238"/>
            <a:ext cx="8358214" cy="4020019"/>
          </a:xfrm>
          <a:prstGeom prst="rect">
            <a:avLst/>
          </a:prstGeom>
        </p:spPr>
      </p:pic>
    </p:spTree>
  </p:cSld>
  <p:clrMapOvr>
    <a:masterClrMapping/>
  </p:clrMapOvr>
  <p:transition advTm="16498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ctrTitle"/>
          </p:nvPr>
        </p:nvSpPr>
        <p:spPr>
          <a:xfrm>
            <a:off x="4113600" y="1071552"/>
            <a:ext cx="4505700" cy="2071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8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 graph depicts that the plot between    the target i.e. n and time which comes out to be approximately in the order of 2n. </a:t>
            </a:r>
            <a:br>
              <a:rPr lang="en-US" sz="18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integrated Development   environment of C++ is used for processing the algorithm and graphical analysis is done using MATLAB stem function.</a:t>
            </a:r>
            <a:endParaRPr sz="1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1"/>
          </p:nvPr>
        </p:nvSpPr>
        <p:spPr>
          <a:xfrm>
            <a:off x="4113600" y="417490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12</a:t>
            </a:fld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95925" y="1678525"/>
            <a:ext cx="3561000" cy="2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EXPERIMENTAL STUDIES</a:t>
            </a:r>
            <a:endParaRPr sz="2400"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advTm="23018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146025" y="2079000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document we conclude that our algorithm has a polynomial time complexity with order of 2n for all the cases i.e. best , worst and average case . The space complexity is also of the order n( where n is the size of target number.) Therefore both time and space complexity is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O(n).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  <p:transition advTm="19818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906250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https://www.geeksforgeeks.org/find-minimum-moves-reach-target-infinite-line/</a:t>
            </a:r>
            <a:endParaRPr lang="en" sz="1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.[CLR96]  Thomas  H.  Cormen,  Charles  E.  Leiserson,  and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Ronald L Rivest. Introduction to algorithms. The MIT press,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2nd edition, 1996.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3.[DW96]  Nell  Dale  and  Henry  M.  Walker.  Abstract 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types:  specifications,  implementations,  and  applications.  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Heath and Company, Lexington, MA, USA, 1996.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  <p:transition advTm="3308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THANK YOU</a:t>
            </a:r>
            <a:endParaRPr sz="3600" b="1"/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  <p:transition advTm="3268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197075" y="5308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</a:t>
            </a:r>
            <a:endParaRPr sz="2400"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384673" y="861952"/>
            <a:ext cx="366458" cy="366437"/>
            <a:chOff x="1923675" y="1633650"/>
            <a:chExt cx="436000" cy="435975"/>
          </a:xfrm>
        </p:grpSpPr>
        <p:sp>
          <p:nvSpPr>
            <p:cNvPr id="126" name="Google Shape;126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4"/>
          <p:cNvSpPr txBox="1"/>
          <p:nvPr/>
        </p:nvSpPr>
        <p:spPr>
          <a:xfrm>
            <a:off x="1103050" y="1945175"/>
            <a:ext cx="73839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30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Find an optimal way if you can reach a given number x from 0 when you move </a:t>
            </a:r>
            <a:r>
              <a:rPr lang="en-US" sz="3000" b="1" dirty="0" err="1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i</a:t>
            </a:r>
            <a:r>
              <a:rPr lang="en-US" sz="30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steps in every </a:t>
            </a:r>
            <a:r>
              <a:rPr lang="en-US" sz="3000" b="1" dirty="0" err="1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ith</a:t>
            </a:r>
            <a:r>
              <a:rPr lang="en-US" sz="30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step. </a:t>
            </a:r>
            <a:endParaRPr sz="3000"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5125959" y="1926768"/>
            <a:ext cx="36117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1197075" y="4244527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900"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0" y="48195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ransition advTm="15488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294967295"/>
          </p:nvPr>
        </p:nvSpPr>
        <p:spPr>
          <a:xfrm>
            <a:off x="627075" y="1787725"/>
            <a:ext cx="8355900" cy="27036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8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Wingdings" pitchFamily="2" charset="2"/>
              </a:rPr>
              <a:t> </a:t>
            </a:r>
            <a:r>
              <a:rPr lang="en-US" sz="18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 this problem we have to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ﬁnd</a:t>
            </a:r>
            <a:r>
              <a:rPr lang="en-US" sz="18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an optimal way to reach at point x from 0 by moving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distance in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ith</a:t>
            </a:r>
            <a:r>
              <a:rPr lang="en-US" sz="18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step. For example 3 takes 2 steps (0, 1) (1, 3) and 4 takes 3 steps (0, -1), (-1, 1) (1, 4). So we are </a:t>
            </a:r>
            <a:r>
              <a:rPr lang="en-US" sz="1800" dirty="0" err="1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ﬁnding</a:t>
            </a:r>
            <a:r>
              <a:rPr lang="en-US" sz="1800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both minimum number of moves and the path. For this we have design only one algorithm.</a:t>
            </a:r>
            <a:endParaRPr sz="180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ransition advTm="29348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ctrTitle"/>
          </p:nvPr>
        </p:nvSpPr>
        <p:spPr>
          <a:xfrm>
            <a:off x="3471300" y="503350"/>
            <a:ext cx="5265300" cy="38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Idea is to move in one direction as long as possible, this will give minimum moves. Starting at 0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ﬁrst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move takes us to 1, second move takes us to 3 (1+2) position, third move takes us to 6 (1+2+3) position,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on; So for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ﬁnding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target we keep on adding moves until we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ﬁnd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nth move such that 1+2+3+...+n&gt;=target. Now if sum (1+2+3+...+n) is equal to target the our job is done,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we’ll need n moves to reach target. Now next case where sum is greater than target. </a:t>
            </a:r>
            <a:b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Find the difference by how much we are ahead,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 – target. Let the difference be d = sum – target. </a:t>
            </a:r>
            <a:b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If we take the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i-th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move backward then the new sum will become (sum – 2i),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1+2+3+...-x+x+1...+n. Now if sum-2i = target then our job is done. Since, sum – target = 2i,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difference should be even as we will get an integer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ﬂipping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will give the answer. So following cases arise.</a:t>
            </a:r>
            <a:r>
              <a:rPr lang="en-US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ALGORITHM 1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ransition advTm="37718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ctrTitle"/>
          </p:nvPr>
        </p:nvSpPr>
        <p:spPr>
          <a:xfrm>
            <a:off x="3471300" y="2285998"/>
            <a:ext cx="5265300" cy="1928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Case1 : Difference is even then answer is n, (because we will always get a move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ﬂipping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will lead to target).</a:t>
            </a:r>
            <a:b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Case2 : Difference is odd, then we take one more step, </a:t>
            </a:r>
            <a:r>
              <a:rPr lang="en-US" sz="1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n+1 to sum and now again take the difference. If difference is even the n+1 is the answer else we would have to take one more move and this will certainly make the difference even then answer will be n+2.</a:t>
            </a:r>
            <a:b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 : Since difference is odd. Target is either odd or even. case 1: n is even (1+2+3+...+n) then adding n+1 makes the difference even. case 2: n is odd then adding n+1 doesn’t makes difference even so we would have to take one more move, so n+2.</a:t>
            </a:r>
            <a:r>
              <a:rPr lang="en-US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ALGORITHM </a:t>
            </a:r>
            <a:r>
              <a:rPr lang="en" sz="3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(Cont.)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ransition advTm="37718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/>
              <a:t>PSEUDOCODE</a:t>
            </a:r>
            <a:endParaRPr sz="4800" b="1"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  <p:transition advTm="3218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5" name="Picture 4" descr="L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0"/>
            <a:ext cx="3638927" cy="5143500"/>
          </a:xfrm>
          <a:prstGeom prst="rect">
            <a:avLst/>
          </a:prstGeom>
        </p:spPr>
      </p:pic>
    </p:spTree>
  </p:cSld>
  <p:clrMapOvr>
    <a:masterClrMapping/>
  </p:clrMapOvr>
  <p:transition advTm="59658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t>8</a:t>
            </a:fld>
            <a:endParaRPr/>
          </a:p>
        </p:txBody>
      </p:sp>
      <p:pic>
        <p:nvPicPr>
          <p:cNvPr id="5" name="Picture 4" descr="l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214296"/>
            <a:ext cx="3820993" cy="4760581"/>
          </a:xfrm>
          <a:prstGeom prst="rect">
            <a:avLst/>
          </a:prstGeom>
        </p:spPr>
      </p:pic>
    </p:spTree>
  </p:cSld>
  <p:clrMapOvr>
    <a:masterClrMapping/>
  </p:clrMapOvr>
  <p:transition advTm="11108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142976" y="2428874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• We have calculated the time consumed in each step in terms of number of computations , as given in the above pseudo code.</a:t>
            </a:r>
          </a:p>
          <a:p>
            <a:pPr marL="0" lv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• Thus for general value of x let say n , the time complexity is going to be in order of 2n.</a:t>
            </a:r>
          </a:p>
          <a:p>
            <a:pPr marL="0" lv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• The best case , worst case and average case time complexity will be same i.e. O(n).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77" name="Google Shape;177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14546" y="200024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 smtClean="0"/>
              <a:t>TIME COMPLEXITY</a:t>
            </a:r>
            <a:endParaRPr lang="en-US" sz="1800" b="1" u="sng" dirty="0"/>
          </a:p>
        </p:txBody>
      </p:sp>
    </p:spTree>
  </p:cSld>
  <p:clrMapOvr>
    <a:masterClrMapping/>
  </p:clrMapOvr>
  <p:transition advTm="40278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575</Words>
  <PresentationFormat>On-screen Show (16:9)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Roboto Slab</vt:lpstr>
      <vt:lpstr>Nixie One</vt:lpstr>
      <vt:lpstr>Wingdings</vt:lpstr>
      <vt:lpstr>Impact</vt:lpstr>
      <vt:lpstr>Warwick template</vt:lpstr>
      <vt:lpstr>Design And Analysis Of Algorithms-Assignment 4</vt:lpstr>
      <vt:lpstr>PROBLEM </vt:lpstr>
      <vt:lpstr>INTRODUCTION</vt:lpstr>
      <vt:lpstr>1. Idea is to move in one direction as long as possible, this will give minimum moves. Starting at 0 ﬁrst move takes us to 1, second move takes us to 3 (1+2) position, third move takes us to 6 (1+2+3) position, ans so on; So for ﬁnding target we keep on adding moves until we ﬁnd the nth move such that 1+2+3+...+n&gt;=target. Now if sum (1+2+3+...+n) is equal to target the our job is done, i.e we’ll need n moves to reach target. Now next case where sum is greater than target.  2. Find the difference by how much we are ahead, i.e sum – target. Let the difference be d = sum – target.  3. If we take the i-th move backward then the new sum will become (sum – 2i), i.e 1+2+3+...-x+x+1...+n. Now if sum-2i = target then our job is done. Since, sum – target = 2i, i.e difference should be even as we will get an integer i ﬂipping which will give the answer. So following cases arise.  </vt:lpstr>
      <vt:lpstr>Case1 : Difference is even then answer is n, (because we will always get a move ﬂipping which will lead to target).  Case2 : Difference is odd, then we take one more step, i.e add n+1 to sum and now again take the difference. If difference is even the n+1 is the answer else we would have to take one more move and this will certainly make the difference even then answer will be n+2.  Explanation : Since difference is odd. Target is either odd or even. case 1: n is even (1+2+3+...+n) then adding n+1 makes the difference even. case 2: n is odd then adding n+1 doesn’t makes difference even so we would have to take one more move, so n+2.  </vt:lpstr>
      <vt:lpstr>Slide 6</vt:lpstr>
      <vt:lpstr>Slide 7</vt:lpstr>
      <vt:lpstr>Slide 8</vt:lpstr>
      <vt:lpstr>ALGORITHM ANALYSIS</vt:lpstr>
      <vt:lpstr>SPACE COMPLEXITY</vt:lpstr>
      <vt:lpstr>Slide 11</vt:lpstr>
      <vt:lpstr>1. The graph depicts that the plot between    the target i.e. n and time which comes out to be approximately in the order of 2n.  2. The integrated Development   environment of C++ is used for processing the algorithm and graphical analysis is done using MATLAB stem function.</vt:lpstr>
      <vt:lpstr>CONCLUSION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Algorithms-Assignment 3</dc:title>
  <cp:lastModifiedBy>Windows User</cp:lastModifiedBy>
  <cp:revision>7</cp:revision>
  <dcterms:modified xsi:type="dcterms:W3CDTF">2019-02-22T17:22:04Z</dcterms:modified>
</cp:coreProperties>
</file>