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5" r:id="rId4"/>
    <p:sldId id="268" r:id="rId5"/>
    <p:sldId id="263" r:id="rId6"/>
    <p:sldId id="257" r:id="rId7"/>
    <p:sldId id="266" r:id="rId8"/>
    <p:sldId id="267" r:id="rId9"/>
    <p:sldId id="269" r:id="rId10"/>
    <p:sldId id="270" r:id="rId11"/>
    <p:sldId id="262" r:id="rId12"/>
    <p:sldId id="261" r:id="rId13"/>
    <p:sldId id="271" r:id="rId14"/>
    <p:sldId id="260" r:id="rId15"/>
    <p:sldId id="259" r:id="rId16"/>
    <p:sldId id="258" r:id="rId17"/>
    <p:sldId id="272" r:id="rId18"/>
    <p:sldId id="273" r:id="rId19"/>
    <p:sldId id="274" r:id="rId20"/>
    <p:sldId id="275" r:id="rId21"/>
    <p:sldId id="281" r:id="rId22"/>
    <p:sldId id="278" r:id="rId23"/>
    <p:sldId id="280" r:id="rId24"/>
    <p:sldId id="279" r:id="rId25"/>
    <p:sldId id="283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eetings" id="{C68E49ED-0DF4-4DF7-90C9-DDD4B0700386}">
          <p14:sldIdLst>
            <p14:sldId id="256"/>
            <p14:sldId id="282"/>
          </p14:sldIdLst>
        </p14:section>
        <p14:section name="Intro" id="{0B65C9AD-70B5-4AC2-81E2-922532BE68F5}">
          <p14:sldIdLst>
            <p14:sldId id="265"/>
            <p14:sldId id="268"/>
            <p14:sldId id="263"/>
            <p14:sldId id="257"/>
            <p14:sldId id="266"/>
          </p14:sldIdLst>
        </p14:section>
        <p14:section name="Math" id="{AC8B0345-F076-46B1-87DD-74FA8797F731}">
          <p14:sldIdLst>
            <p14:sldId id="267"/>
            <p14:sldId id="269"/>
            <p14:sldId id="270"/>
            <p14:sldId id="262"/>
            <p14:sldId id="261"/>
            <p14:sldId id="271"/>
          </p14:sldIdLst>
        </p14:section>
        <p14:section name="Modeling Process" id="{5F9B75FD-F1A8-46D9-BC72-2A30232F6A61}">
          <p14:sldIdLst>
            <p14:sldId id="260"/>
            <p14:sldId id="259"/>
            <p14:sldId id="258"/>
            <p14:sldId id="272"/>
            <p14:sldId id="273"/>
            <p14:sldId id="274"/>
            <p14:sldId id="275"/>
          </p14:sldIdLst>
        </p14:section>
        <p14:section name="Results" id="{AEFAD576-4BA1-4E50-B6FF-AD29619A2988}">
          <p14:sldIdLst>
            <p14:sldId id="281"/>
            <p14:sldId id="278"/>
            <p14:sldId id="280"/>
          </p14:sldIdLst>
        </p14:section>
        <p14:section name="Ending" id="{01444AC0-A55A-4BA1-98AE-8DB3670DCCFA}">
          <p14:sldIdLst>
            <p14:sldId id="279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 Jianzhang" userId="b45dd584d459b99e" providerId="LiveId" clId="{A01D86A0-D2B1-4E83-9CFF-043FDA00A15E}"/>
    <pc:docChg chg="undo custSel addSld delSld modSld sldOrd addSection modSection">
      <pc:chgData name="Ni Jianzhang" userId="b45dd584d459b99e" providerId="LiveId" clId="{A01D86A0-D2B1-4E83-9CFF-043FDA00A15E}" dt="2022-04-24T14:09:40.054" v="4930" actId="20577"/>
      <pc:docMkLst>
        <pc:docMk/>
      </pc:docMkLst>
      <pc:sldChg chg="addSp delSp modSp mod">
        <pc:chgData name="Ni Jianzhang" userId="b45dd584d459b99e" providerId="LiveId" clId="{A01D86A0-D2B1-4E83-9CFF-043FDA00A15E}" dt="2022-04-21T14:59:56.333" v="91" actId="20577"/>
        <pc:sldMkLst>
          <pc:docMk/>
          <pc:sldMk cId="2490330114" sldId="256"/>
        </pc:sldMkLst>
        <pc:spChg chg="mod">
          <ac:chgData name="Ni Jianzhang" userId="b45dd584d459b99e" providerId="LiveId" clId="{A01D86A0-D2B1-4E83-9CFF-043FDA00A15E}" dt="2022-04-21T14:57:56.650" v="75" actId="27636"/>
          <ac:spMkLst>
            <pc:docMk/>
            <pc:sldMk cId="2490330114" sldId="256"/>
            <ac:spMk id="2" creationId="{D70514BE-98E8-4A7B-A2E3-B065F28E0FA8}"/>
          </ac:spMkLst>
        </pc:spChg>
        <pc:spChg chg="mod">
          <ac:chgData name="Ni Jianzhang" userId="b45dd584d459b99e" providerId="LiveId" clId="{A01D86A0-D2B1-4E83-9CFF-043FDA00A15E}" dt="2022-04-21T14:59:56.333" v="91" actId="20577"/>
          <ac:spMkLst>
            <pc:docMk/>
            <pc:sldMk cId="2490330114" sldId="256"/>
            <ac:spMk id="3" creationId="{4AF3E9C8-0256-4563-B02F-6A3C7BC9C9B2}"/>
          </ac:spMkLst>
        </pc:spChg>
        <pc:spChg chg="add del mod">
          <ac:chgData name="Ni Jianzhang" userId="b45dd584d459b99e" providerId="LiveId" clId="{A01D86A0-D2B1-4E83-9CFF-043FDA00A15E}" dt="2022-04-21T14:58:36.649" v="83"/>
          <ac:spMkLst>
            <pc:docMk/>
            <pc:sldMk cId="2490330114" sldId="256"/>
            <ac:spMk id="4" creationId="{72DE79AB-E21E-461D-8C11-891785B54294}"/>
          </ac:spMkLst>
        </pc:spChg>
        <pc:spChg chg="add mod">
          <ac:chgData name="Ni Jianzhang" userId="b45dd584d459b99e" providerId="LiveId" clId="{A01D86A0-D2B1-4E83-9CFF-043FDA00A15E}" dt="2022-04-21T14:58:36.292" v="81" actId="14100"/>
          <ac:spMkLst>
            <pc:docMk/>
            <pc:sldMk cId="2490330114" sldId="256"/>
            <ac:spMk id="5" creationId="{4C1EB66B-3B66-40C4-8588-1FCC388E4313}"/>
          </ac:spMkLst>
        </pc:spChg>
      </pc:sldChg>
      <pc:sldChg chg="addSp delSp modSp new mod ord">
        <pc:chgData name="Ni Jianzhang" userId="b45dd584d459b99e" providerId="LiveId" clId="{A01D86A0-D2B1-4E83-9CFF-043FDA00A15E}" dt="2022-04-21T15:38:26.390" v="539" actId="14100"/>
        <pc:sldMkLst>
          <pc:docMk/>
          <pc:sldMk cId="2145491624" sldId="257"/>
        </pc:sldMkLst>
        <pc:spChg chg="mod">
          <ac:chgData name="Ni Jianzhang" userId="b45dd584d459b99e" providerId="LiveId" clId="{A01D86A0-D2B1-4E83-9CFF-043FDA00A15E}" dt="2022-04-21T14:57:24.010" v="64" actId="20577"/>
          <ac:spMkLst>
            <pc:docMk/>
            <pc:sldMk cId="2145491624" sldId="257"/>
            <ac:spMk id="2" creationId="{291ECFFF-C4A2-40D1-A0F7-7F0CC28C251F}"/>
          </ac:spMkLst>
        </pc:spChg>
        <pc:spChg chg="del">
          <ac:chgData name="Ni Jianzhang" userId="b45dd584d459b99e" providerId="LiveId" clId="{A01D86A0-D2B1-4E83-9CFF-043FDA00A15E}" dt="2022-04-21T14:54:32.562" v="1" actId="22"/>
          <ac:spMkLst>
            <pc:docMk/>
            <pc:sldMk cId="2145491624" sldId="257"/>
            <ac:spMk id="3" creationId="{A875138E-79F7-4FF4-90E9-7C4DBC6A9C83}"/>
          </ac:spMkLst>
        </pc:spChg>
        <pc:picChg chg="add mod ord">
          <ac:chgData name="Ni Jianzhang" userId="b45dd584d459b99e" providerId="LiveId" clId="{A01D86A0-D2B1-4E83-9CFF-043FDA00A15E}" dt="2022-04-21T15:38:26.390" v="539" actId="14100"/>
          <ac:picMkLst>
            <pc:docMk/>
            <pc:sldMk cId="2145491624" sldId="257"/>
            <ac:picMk id="5" creationId="{56CD5DF9-A011-4EA7-82E0-F9AB4CA66727}"/>
          </ac:picMkLst>
        </pc:picChg>
      </pc:sldChg>
      <pc:sldChg chg="modSp new mod">
        <pc:chgData name="Ni Jianzhang" userId="b45dd584d459b99e" providerId="LiveId" clId="{A01D86A0-D2B1-4E83-9CFF-043FDA00A15E}" dt="2022-04-21T17:10:39.839" v="2005" actId="20577"/>
        <pc:sldMkLst>
          <pc:docMk/>
          <pc:sldMk cId="385467693" sldId="258"/>
        </pc:sldMkLst>
        <pc:spChg chg="mod">
          <ac:chgData name="Ni Jianzhang" userId="b45dd584d459b99e" providerId="LiveId" clId="{A01D86A0-D2B1-4E83-9CFF-043FDA00A15E}" dt="2022-04-21T17:09:31.742" v="1987" actId="20577"/>
          <ac:spMkLst>
            <pc:docMk/>
            <pc:sldMk cId="385467693" sldId="258"/>
            <ac:spMk id="2" creationId="{4623DFB5-D86B-411D-A6DF-AE2A0FF727F1}"/>
          </ac:spMkLst>
        </pc:spChg>
        <pc:spChg chg="mod">
          <ac:chgData name="Ni Jianzhang" userId="b45dd584d459b99e" providerId="LiveId" clId="{A01D86A0-D2B1-4E83-9CFF-043FDA00A15E}" dt="2022-04-21T17:10:39.839" v="2005" actId="20577"/>
          <ac:spMkLst>
            <pc:docMk/>
            <pc:sldMk cId="385467693" sldId="258"/>
            <ac:spMk id="3" creationId="{D147A14C-6E9C-4582-AEDB-1C2839B8892C}"/>
          </ac:spMkLst>
        </pc:spChg>
      </pc:sldChg>
      <pc:sldChg chg="addSp delSp modSp new mod setBg">
        <pc:chgData name="Ni Jianzhang" userId="b45dd584d459b99e" providerId="LiveId" clId="{A01D86A0-D2B1-4E83-9CFF-043FDA00A15E}" dt="2022-04-21T17:08:44.446" v="1979" actId="14100"/>
        <pc:sldMkLst>
          <pc:docMk/>
          <pc:sldMk cId="4014840155" sldId="259"/>
        </pc:sldMkLst>
        <pc:spChg chg="mod">
          <ac:chgData name="Ni Jianzhang" userId="b45dd584d459b99e" providerId="LiveId" clId="{A01D86A0-D2B1-4E83-9CFF-043FDA00A15E}" dt="2022-04-21T17:08:39.588" v="1978" actId="26606"/>
          <ac:spMkLst>
            <pc:docMk/>
            <pc:sldMk cId="4014840155" sldId="259"/>
            <ac:spMk id="2" creationId="{198F3B95-212C-4220-A138-B09D74F1516E}"/>
          </ac:spMkLst>
        </pc:spChg>
        <pc:spChg chg="add del mod">
          <ac:chgData name="Ni Jianzhang" userId="b45dd584d459b99e" providerId="LiveId" clId="{A01D86A0-D2B1-4E83-9CFF-043FDA00A15E}" dt="2022-04-21T17:08:39.588" v="1978" actId="26606"/>
          <ac:spMkLst>
            <pc:docMk/>
            <pc:sldMk cId="4014840155" sldId="259"/>
            <ac:spMk id="3" creationId="{4DE47C87-D224-4BD3-9867-78DEE3D431AB}"/>
          </ac:spMkLst>
        </pc:spChg>
        <pc:spChg chg="add del">
          <ac:chgData name="Ni Jianzhang" userId="b45dd584d459b99e" providerId="LiveId" clId="{A01D86A0-D2B1-4E83-9CFF-043FDA00A15E}" dt="2022-04-21T17:08:37.169" v="1975" actId="26606"/>
          <ac:spMkLst>
            <pc:docMk/>
            <pc:sldMk cId="4014840155" sldId="259"/>
            <ac:spMk id="12" creationId="{5E39A796-BE83-48B1-B33F-35C4A32AAB57}"/>
          </ac:spMkLst>
        </pc:spChg>
        <pc:spChg chg="add del">
          <ac:chgData name="Ni Jianzhang" userId="b45dd584d459b99e" providerId="LiveId" clId="{A01D86A0-D2B1-4E83-9CFF-043FDA00A15E}" dt="2022-04-21T17:08:37.169" v="1975" actId="26606"/>
          <ac:spMkLst>
            <pc:docMk/>
            <pc:sldMk cId="4014840155" sldId="259"/>
            <ac:spMk id="14" creationId="{72F84B47-E267-4194-8194-831DB7B5547F}"/>
          </ac:spMkLst>
        </pc:spChg>
        <pc:spChg chg="add del">
          <ac:chgData name="Ni Jianzhang" userId="b45dd584d459b99e" providerId="LiveId" clId="{A01D86A0-D2B1-4E83-9CFF-043FDA00A15E}" dt="2022-04-21T17:08:39.582" v="1977" actId="26606"/>
          <ac:spMkLst>
            <pc:docMk/>
            <pc:sldMk cId="4014840155" sldId="259"/>
            <ac:spMk id="17" creationId="{2B566528-1B12-4246-9431-5C2D7D081168}"/>
          </ac:spMkLst>
        </pc:spChg>
        <pc:spChg chg="add">
          <ac:chgData name="Ni Jianzhang" userId="b45dd584d459b99e" providerId="LiveId" clId="{A01D86A0-D2B1-4E83-9CFF-043FDA00A15E}" dt="2022-04-21T17:08:39.588" v="1978" actId="26606"/>
          <ac:spMkLst>
            <pc:docMk/>
            <pc:sldMk cId="4014840155" sldId="259"/>
            <ac:spMk id="23" creationId="{2B97F24A-32CE-4C1C-A50D-3016B394DCFB}"/>
          </ac:spMkLst>
        </pc:spChg>
        <pc:spChg chg="add">
          <ac:chgData name="Ni Jianzhang" userId="b45dd584d459b99e" providerId="LiveId" clId="{A01D86A0-D2B1-4E83-9CFF-043FDA00A15E}" dt="2022-04-21T17:08:39.588" v="1978" actId="26606"/>
          <ac:spMkLst>
            <pc:docMk/>
            <pc:sldMk cId="4014840155" sldId="259"/>
            <ac:spMk id="24" creationId="{6357EC4F-235E-4222-A36F-C7878ACE37F2}"/>
          </ac:spMkLst>
        </pc:spChg>
        <pc:grpChg chg="add del">
          <ac:chgData name="Ni Jianzhang" userId="b45dd584d459b99e" providerId="LiveId" clId="{A01D86A0-D2B1-4E83-9CFF-043FDA00A15E}" dt="2022-04-21T17:08:39.582" v="1977" actId="26606"/>
          <ac:grpSpMkLst>
            <pc:docMk/>
            <pc:sldMk cId="4014840155" sldId="259"/>
            <ac:grpSpMk id="18" creationId="{5995D10D-E9C9-47DB-AE7E-801FEF38F5C9}"/>
          </ac:grpSpMkLst>
        </pc:grpChg>
        <pc:grpChg chg="add del">
          <ac:chgData name="Ni Jianzhang" userId="b45dd584d459b99e" providerId="LiveId" clId="{A01D86A0-D2B1-4E83-9CFF-043FDA00A15E}" dt="2022-04-21T17:08:39.582" v="1977" actId="26606"/>
          <ac:grpSpMkLst>
            <pc:docMk/>
            <pc:sldMk cId="4014840155" sldId="259"/>
            <ac:grpSpMk id="21" creationId="{828A5161-06F1-46CF-8AD7-844680A59E13}"/>
          </ac:grpSpMkLst>
        </pc:grpChg>
        <pc:picChg chg="add del mod ord">
          <ac:chgData name="Ni Jianzhang" userId="b45dd584d459b99e" providerId="LiveId" clId="{A01D86A0-D2B1-4E83-9CFF-043FDA00A15E}" dt="2022-04-21T17:06:33.117" v="1948" actId="22"/>
          <ac:picMkLst>
            <pc:docMk/>
            <pc:sldMk cId="4014840155" sldId="259"/>
            <ac:picMk id="5" creationId="{23306D40-8F2B-4039-82AB-3FA9ADE7592A}"/>
          </ac:picMkLst>
        </pc:picChg>
        <pc:picChg chg="add mod">
          <ac:chgData name="Ni Jianzhang" userId="b45dd584d459b99e" providerId="LiveId" clId="{A01D86A0-D2B1-4E83-9CFF-043FDA00A15E}" dt="2022-04-21T17:08:44.446" v="1979" actId="14100"/>
          <ac:picMkLst>
            <pc:docMk/>
            <pc:sldMk cId="4014840155" sldId="259"/>
            <ac:picMk id="7" creationId="{42761940-DBB2-4F6C-B9A7-B171E0954ECD}"/>
          </ac:picMkLst>
        </pc:picChg>
      </pc:sldChg>
      <pc:sldChg chg="addSp delSp modSp new mod setBg">
        <pc:chgData name="Ni Jianzhang" userId="b45dd584d459b99e" providerId="LiveId" clId="{A01D86A0-D2B1-4E83-9CFF-043FDA00A15E}" dt="2022-04-21T16:58:45.690" v="1946" actId="14100"/>
        <pc:sldMkLst>
          <pc:docMk/>
          <pc:sldMk cId="2172439632" sldId="260"/>
        </pc:sldMkLst>
        <pc:spChg chg="mod">
          <ac:chgData name="Ni Jianzhang" userId="b45dd584d459b99e" providerId="LiveId" clId="{A01D86A0-D2B1-4E83-9CFF-043FDA00A15E}" dt="2022-04-21T16:58:39.838" v="1944" actId="26606"/>
          <ac:spMkLst>
            <pc:docMk/>
            <pc:sldMk cId="2172439632" sldId="260"/>
            <ac:spMk id="2" creationId="{42A64F06-3D45-4165-A4CD-3A5A6E680BD0}"/>
          </ac:spMkLst>
        </pc:spChg>
        <pc:spChg chg="del">
          <ac:chgData name="Ni Jianzhang" userId="b45dd584d459b99e" providerId="LiveId" clId="{A01D86A0-D2B1-4E83-9CFF-043FDA00A15E}" dt="2022-04-21T16:58:26.865" v="1940" actId="22"/>
          <ac:spMkLst>
            <pc:docMk/>
            <pc:sldMk cId="2172439632" sldId="260"/>
            <ac:spMk id="3" creationId="{6224CF42-5921-47FB-95A3-0D2A78D04572}"/>
          </ac:spMkLst>
        </pc:spChg>
        <pc:spChg chg="add">
          <ac:chgData name="Ni Jianzhang" userId="b45dd584d459b99e" providerId="LiveId" clId="{A01D86A0-D2B1-4E83-9CFF-043FDA00A15E}" dt="2022-04-21T16:58:39.838" v="1944" actId="26606"/>
          <ac:spMkLst>
            <pc:docMk/>
            <pc:sldMk cId="2172439632" sldId="260"/>
            <ac:spMk id="10" creationId="{6753252F-4873-4F63-801D-CC719279A7D5}"/>
          </ac:spMkLst>
        </pc:spChg>
        <pc:spChg chg="add">
          <ac:chgData name="Ni Jianzhang" userId="b45dd584d459b99e" providerId="LiveId" clId="{A01D86A0-D2B1-4E83-9CFF-043FDA00A15E}" dt="2022-04-21T16:58:39.838" v="1944" actId="26606"/>
          <ac:spMkLst>
            <pc:docMk/>
            <pc:sldMk cId="2172439632" sldId="260"/>
            <ac:spMk id="12" creationId="{047C8CCB-F95D-4249-92DD-651249D3535A}"/>
          </ac:spMkLst>
        </pc:spChg>
        <pc:picChg chg="add mod ord">
          <ac:chgData name="Ni Jianzhang" userId="b45dd584d459b99e" providerId="LiveId" clId="{A01D86A0-D2B1-4E83-9CFF-043FDA00A15E}" dt="2022-04-21T16:58:45.690" v="1946" actId="14100"/>
          <ac:picMkLst>
            <pc:docMk/>
            <pc:sldMk cId="2172439632" sldId="260"/>
            <ac:picMk id="5" creationId="{B0C3574A-60C1-4F68-93E7-816BA5404612}"/>
          </ac:picMkLst>
        </pc:picChg>
      </pc:sldChg>
      <pc:sldChg chg="addSp delSp modSp new mod">
        <pc:chgData name="Ni Jianzhang" userId="b45dd584d459b99e" providerId="LiveId" clId="{A01D86A0-D2B1-4E83-9CFF-043FDA00A15E}" dt="2022-04-21T16:37:42.488" v="1578" actId="13926"/>
        <pc:sldMkLst>
          <pc:docMk/>
          <pc:sldMk cId="2668607613" sldId="261"/>
        </pc:sldMkLst>
        <pc:spChg chg="mod">
          <ac:chgData name="Ni Jianzhang" userId="b45dd584d459b99e" providerId="LiveId" clId="{A01D86A0-D2B1-4E83-9CFF-043FDA00A15E}" dt="2022-04-21T16:26:46.516" v="1303"/>
          <ac:spMkLst>
            <pc:docMk/>
            <pc:sldMk cId="2668607613" sldId="261"/>
            <ac:spMk id="2" creationId="{8CACB68C-BAD3-49EA-AD74-AF607E8447F5}"/>
          </ac:spMkLst>
        </pc:spChg>
        <pc:spChg chg="del">
          <ac:chgData name="Ni Jianzhang" userId="b45dd584d459b99e" providerId="LiveId" clId="{A01D86A0-D2B1-4E83-9CFF-043FDA00A15E}" dt="2022-04-21T16:25:47.539" v="1286"/>
          <ac:spMkLst>
            <pc:docMk/>
            <pc:sldMk cId="2668607613" sldId="261"/>
            <ac:spMk id="3" creationId="{9F1553AC-8CB3-4F0B-8D2C-A5F45D91F06E}"/>
          </ac:spMkLst>
        </pc:spChg>
        <pc:spChg chg="add mod">
          <ac:chgData name="Ni Jianzhang" userId="b45dd584d459b99e" providerId="LiveId" clId="{A01D86A0-D2B1-4E83-9CFF-043FDA00A15E}" dt="2022-04-21T16:33:59.476" v="1457" actId="20577"/>
          <ac:spMkLst>
            <pc:docMk/>
            <pc:sldMk cId="2668607613" sldId="261"/>
            <ac:spMk id="6" creationId="{CB23E36D-6F89-40C0-BA14-837994CB2B97}"/>
          </ac:spMkLst>
        </pc:spChg>
        <pc:spChg chg="add mod">
          <ac:chgData name="Ni Jianzhang" userId="b45dd584d459b99e" providerId="LiveId" clId="{A01D86A0-D2B1-4E83-9CFF-043FDA00A15E}" dt="2022-04-21T16:37:42.488" v="1578" actId="13926"/>
          <ac:spMkLst>
            <pc:docMk/>
            <pc:sldMk cId="2668607613" sldId="261"/>
            <ac:spMk id="24" creationId="{E65B7B19-10AE-4DE7-9BCD-9A22607B5938}"/>
          </ac:spMkLst>
        </pc:spChg>
        <pc:picChg chg="add del mod">
          <ac:chgData name="Ni Jianzhang" userId="b45dd584d459b99e" providerId="LiveId" clId="{A01D86A0-D2B1-4E83-9CFF-043FDA00A15E}" dt="2022-04-21T16:36:46.200" v="1533" actId="478"/>
          <ac:picMkLst>
            <pc:docMk/>
            <pc:sldMk cId="2668607613" sldId="261"/>
            <ac:picMk id="7" creationId="{E28534FA-7E7B-4D51-B60F-12BA31280DB7}"/>
          </ac:picMkLst>
        </pc:picChg>
        <pc:picChg chg="add mod">
          <ac:chgData name="Ni Jianzhang" userId="b45dd584d459b99e" providerId="LiveId" clId="{A01D86A0-D2B1-4E83-9CFF-043FDA00A15E}" dt="2022-04-21T16:31:15.277" v="1354" actId="1076"/>
          <ac:picMkLst>
            <pc:docMk/>
            <pc:sldMk cId="2668607613" sldId="261"/>
            <ac:picMk id="15" creationId="{0E09D089-2EED-43EA-AD65-7537A883A12C}"/>
          </ac:picMkLst>
        </pc:picChg>
        <pc:picChg chg="add mod">
          <ac:chgData name="Ni Jianzhang" userId="b45dd584d459b99e" providerId="LiveId" clId="{A01D86A0-D2B1-4E83-9CFF-043FDA00A15E}" dt="2022-04-21T16:32:17.374" v="1371" actId="14100"/>
          <ac:picMkLst>
            <pc:docMk/>
            <pc:sldMk cId="2668607613" sldId="261"/>
            <ac:picMk id="23" creationId="{2EAB8122-A9DE-4CA4-948D-266FA6E04A29}"/>
          </ac:picMkLst>
        </pc:picChg>
        <pc:picChg chg="add mod">
          <ac:chgData name="Ni Jianzhang" userId="b45dd584d459b99e" providerId="LiveId" clId="{A01D86A0-D2B1-4E83-9CFF-043FDA00A15E}" dt="2022-04-21T16:31:29.527" v="1360" actId="1076"/>
          <ac:picMkLst>
            <pc:docMk/>
            <pc:sldMk cId="2668607613" sldId="261"/>
            <ac:picMk id="3074" creationId="{5C9036D8-AA8E-470B-B7CA-F75458E51441}"/>
          </ac:picMkLst>
        </pc:picChg>
        <pc:cxnChg chg="add mod">
          <ac:chgData name="Ni Jianzhang" userId="b45dd584d459b99e" providerId="LiveId" clId="{A01D86A0-D2B1-4E83-9CFF-043FDA00A15E}" dt="2022-04-21T16:32:05.856" v="1365" actId="14100"/>
          <ac:cxnSpMkLst>
            <pc:docMk/>
            <pc:sldMk cId="2668607613" sldId="261"/>
            <ac:cxnSpMk id="9" creationId="{48BBDFD7-1747-4D6E-9E13-5E87CFE883C9}"/>
          </ac:cxnSpMkLst>
        </pc:cxnChg>
        <pc:cxnChg chg="add mod">
          <ac:chgData name="Ni Jianzhang" userId="b45dd584d459b99e" providerId="LiveId" clId="{A01D86A0-D2B1-4E83-9CFF-043FDA00A15E}" dt="2022-04-21T16:31:37.561" v="1363" actId="14100"/>
          <ac:cxnSpMkLst>
            <pc:docMk/>
            <pc:sldMk cId="2668607613" sldId="261"/>
            <ac:cxnSpMk id="17" creationId="{610716D7-CEFA-4E00-9F7B-E64821BEC832}"/>
          </ac:cxnSpMkLst>
        </pc:cxnChg>
        <pc:cxnChg chg="add mod">
          <ac:chgData name="Ni Jianzhang" userId="b45dd584d459b99e" providerId="LiveId" clId="{A01D86A0-D2B1-4E83-9CFF-043FDA00A15E}" dt="2022-04-21T16:36:09.549" v="1532" actId="14100"/>
          <ac:cxnSpMkLst>
            <pc:docMk/>
            <pc:sldMk cId="2668607613" sldId="261"/>
            <ac:cxnSpMk id="26" creationId="{9AAC9E4F-373A-433E-B473-42E3CB89EFE1}"/>
          </ac:cxnSpMkLst>
        </pc:cxnChg>
      </pc:sldChg>
      <pc:sldChg chg="addSp delSp modSp new mod">
        <pc:chgData name="Ni Jianzhang" userId="b45dd584d459b99e" providerId="LiveId" clId="{A01D86A0-D2B1-4E83-9CFF-043FDA00A15E}" dt="2022-04-21T16:26:44.820" v="1302" actId="1076"/>
        <pc:sldMkLst>
          <pc:docMk/>
          <pc:sldMk cId="638820914" sldId="262"/>
        </pc:sldMkLst>
        <pc:spChg chg="mod">
          <ac:chgData name="Ni Jianzhang" userId="b45dd584d459b99e" providerId="LiveId" clId="{A01D86A0-D2B1-4E83-9CFF-043FDA00A15E}" dt="2022-04-21T16:18:48.837" v="1048" actId="20577"/>
          <ac:spMkLst>
            <pc:docMk/>
            <pc:sldMk cId="638820914" sldId="262"/>
            <ac:spMk id="2" creationId="{8885282E-21B9-4B3D-A3BE-546F237971EF}"/>
          </ac:spMkLst>
        </pc:spChg>
        <pc:spChg chg="del">
          <ac:chgData name="Ni Jianzhang" userId="b45dd584d459b99e" providerId="LiveId" clId="{A01D86A0-D2B1-4E83-9CFF-043FDA00A15E}" dt="2022-04-21T15:42:26.473" v="578" actId="22"/>
          <ac:spMkLst>
            <pc:docMk/>
            <pc:sldMk cId="638820914" sldId="262"/>
            <ac:spMk id="3" creationId="{43C0504B-2EBE-4F7B-BFDE-9CAF5CDBDC7D}"/>
          </ac:spMkLst>
        </pc:spChg>
        <pc:spChg chg="add del mod">
          <ac:chgData name="Ni Jianzhang" userId="b45dd584d459b99e" providerId="LiveId" clId="{A01D86A0-D2B1-4E83-9CFF-043FDA00A15E}" dt="2022-04-21T16:26:06.120" v="1290"/>
          <ac:spMkLst>
            <pc:docMk/>
            <pc:sldMk cId="638820914" sldId="262"/>
            <ac:spMk id="6" creationId="{EF8263B7-B79F-42FF-A2A8-0D2B1672C5BE}"/>
          </ac:spMkLst>
        </pc:spChg>
        <pc:picChg chg="add mod ord">
          <ac:chgData name="Ni Jianzhang" userId="b45dd584d459b99e" providerId="LiveId" clId="{A01D86A0-D2B1-4E83-9CFF-043FDA00A15E}" dt="2022-04-21T16:26:44.820" v="1302" actId="1076"/>
          <ac:picMkLst>
            <pc:docMk/>
            <pc:sldMk cId="638820914" sldId="262"/>
            <ac:picMk id="5" creationId="{3999D080-A3C2-4B14-A84E-2B2CEF979E61}"/>
          </ac:picMkLst>
        </pc:picChg>
      </pc:sldChg>
      <pc:sldChg chg="addSp delSp modSp new mod ord setBg">
        <pc:chgData name="Ni Jianzhang" userId="b45dd584d459b99e" providerId="LiveId" clId="{A01D86A0-D2B1-4E83-9CFF-043FDA00A15E}" dt="2022-04-21T15:41:09.605" v="573" actId="26606"/>
        <pc:sldMkLst>
          <pc:docMk/>
          <pc:sldMk cId="4174729490" sldId="263"/>
        </pc:sldMkLst>
        <pc:spChg chg="mod">
          <ac:chgData name="Ni Jianzhang" userId="b45dd584d459b99e" providerId="LiveId" clId="{A01D86A0-D2B1-4E83-9CFF-043FDA00A15E}" dt="2022-04-21T15:41:09.605" v="573" actId="26606"/>
          <ac:spMkLst>
            <pc:docMk/>
            <pc:sldMk cId="4174729490" sldId="263"/>
            <ac:spMk id="2" creationId="{87B47D51-20B6-4E31-A5E6-276A61A1572A}"/>
          </ac:spMkLst>
        </pc:spChg>
        <pc:spChg chg="del">
          <ac:chgData name="Ni Jianzhang" userId="b45dd584d459b99e" providerId="LiveId" clId="{A01D86A0-D2B1-4E83-9CFF-043FDA00A15E}" dt="2022-04-21T15:41:02.201" v="570" actId="22"/>
          <ac:spMkLst>
            <pc:docMk/>
            <pc:sldMk cId="4174729490" sldId="263"/>
            <ac:spMk id="3" creationId="{8BCCD359-7A7B-40B3-B048-CEC7F550F17D}"/>
          </ac:spMkLst>
        </pc:spChg>
        <pc:spChg chg="add del">
          <ac:chgData name="Ni Jianzhang" userId="b45dd584d459b99e" providerId="LiveId" clId="{A01D86A0-D2B1-4E83-9CFF-043FDA00A15E}" dt="2022-04-21T15:41:09.596" v="572" actId="26606"/>
          <ac:spMkLst>
            <pc:docMk/>
            <pc:sldMk cId="4174729490" sldId="263"/>
            <ac:spMk id="10" creationId="{A4AC5506-6312-4701-8D3C-40187889A947}"/>
          </ac:spMkLst>
        </pc:spChg>
        <pc:spChg chg="add">
          <ac:chgData name="Ni Jianzhang" userId="b45dd584d459b99e" providerId="LiveId" clId="{A01D86A0-D2B1-4E83-9CFF-043FDA00A15E}" dt="2022-04-21T15:41:09.605" v="573" actId="26606"/>
          <ac:spMkLst>
            <pc:docMk/>
            <pc:sldMk cId="4174729490" sldId="263"/>
            <ac:spMk id="12" creationId="{E0B58608-23C8-4441-994D-C6823EEE1DB7}"/>
          </ac:spMkLst>
        </pc:spChg>
        <pc:spChg chg="add">
          <ac:chgData name="Ni Jianzhang" userId="b45dd584d459b99e" providerId="LiveId" clId="{A01D86A0-D2B1-4E83-9CFF-043FDA00A15E}" dt="2022-04-21T15:41:09.605" v="573" actId="26606"/>
          <ac:spMkLst>
            <pc:docMk/>
            <pc:sldMk cId="4174729490" sldId="263"/>
            <ac:spMk id="13" creationId="{F0DCC097-1DB8-4B6D-85D0-6FBA0E1CA4BA}"/>
          </ac:spMkLst>
        </pc:spChg>
        <pc:picChg chg="add mod ord">
          <ac:chgData name="Ni Jianzhang" userId="b45dd584d459b99e" providerId="LiveId" clId="{A01D86A0-D2B1-4E83-9CFF-043FDA00A15E}" dt="2022-04-21T15:41:09.605" v="573" actId="26606"/>
          <ac:picMkLst>
            <pc:docMk/>
            <pc:sldMk cId="4174729490" sldId="263"/>
            <ac:picMk id="5" creationId="{C5D8E247-6055-4CCA-8478-536F50514FCA}"/>
          </ac:picMkLst>
        </pc:picChg>
      </pc:sldChg>
      <pc:sldChg chg="modSp new del mod">
        <pc:chgData name="Ni Jianzhang" userId="b45dd584d459b99e" providerId="LiveId" clId="{A01D86A0-D2B1-4E83-9CFF-043FDA00A15E}" dt="2022-04-21T15:36:30.562" v="534" actId="2696"/>
        <pc:sldMkLst>
          <pc:docMk/>
          <pc:sldMk cId="4171156163" sldId="264"/>
        </pc:sldMkLst>
        <pc:spChg chg="mod">
          <ac:chgData name="Ni Jianzhang" userId="b45dd584d459b99e" providerId="LiveId" clId="{A01D86A0-D2B1-4E83-9CFF-043FDA00A15E}" dt="2022-04-21T15:03:12.940" v="122" actId="6549"/>
          <ac:spMkLst>
            <pc:docMk/>
            <pc:sldMk cId="4171156163" sldId="264"/>
            <ac:spMk id="2" creationId="{E6850ADD-0495-4C90-B6F3-830FE1E83AAD}"/>
          </ac:spMkLst>
        </pc:spChg>
        <pc:spChg chg="mod">
          <ac:chgData name="Ni Jianzhang" userId="b45dd584d459b99e" providerId="LiveId" clId="{A01D86A0-D2B1-4E83-9CFF-043FDA00A15E}" dt="2022-04-21T15:08:17.372" v="221" actId="108"/>
          <ac:spMkLst>
            <pc:docMk/>
            <pc:sldMk cId="4171156163" sldId="264"/>
            <ac:spMk id="3" creationId="{35DB673C-C54C-4077-8EC6-D7B130039E18}"/>
          </ac:spMkLst>
        </pc:spChg>
      </pc:sldChg>
      <pc:sldChg chg="modSp new mod">
        <pc:chgData name="Ni Jianzhang" userId="b45dd584d459b99e" providerId="LiveId" clId="{A01D86A0-D2B1-4E83-9CFF-043FDA00A15E}" dt="2022-04-23T11:08:38.386" v="4090" actId="20577"/>
        <pc:sldMkLst>
          <pc:docMk/>
          <pc:sldMk cId="82075184" sldId="265"/>
        </pc:sldMkLst>
        <pc:spChg chg="mod">
          <ac:chgData name="Ni Jianzhang" userId="b45dd584d459b99e" providerId="LiveId" clId="{A01D86A0-D2B1-4E83-9CFF-043FDA00A15E}" dt="2022-04-21T15:09:07.966" v="281" actId="20577"/>
          <ac:spMkLst>
            <pc:docMk/>
            <pc:sldMk cId="82075184" sldId="265"/>
            <ac:spMk id="2" creationId="{54F215E0-4FD4-40BA-BAAE-E891785A6C16}"/>
          </ac:spMkLst>
        </pc:spChg>
        <pc:spChg chg="mod">
          <ac:chgData name="Ni Jianzhang" userId="b45dd584d459b99e" providerId="LiveId" clId="{A01D86A0-D2B1-4E83-9CFF-043FDA00A15E}" dt="2022-04-23T11:08:38.386" v="4090" actId="20577"/>
          <ac:spMkLst>
            <pc:docMk/>
            <pc:sldMk cId="82075184" sldId="265"/>
            <ac:spMk id="3" creationId="{06D87CF8-A513-45D4-B750-1970658029CB}"/>
          </ac:spMkLst>
        </pc:spChg>
      </pc:sldChg>
      <pc:sldChg chg="addSp delSp modSp new mod setBg">
        <pc:chgData name="Ni Jianzhang" userId="b45dd584d459b99e" providerId="LiveId" clId="{A01D86A0-D2B1-4E83-9CFF-043FDA00A15E}" dt="2022-04-21T15:45:16.740" v="608" actId="26606"/>
        <pc:sldMkLst>
          <pc:docMk/>
          <pc:sldMk cId="2391328083" sldId="266"/>
        </pc:sldMkLst>
        <pc:spChg chg="add del">
          <ac:chgData name="Ni Jianzhang" userId="b45dd584d459b99e" providerId="LiveId" clId="{A01D86A0-D2B1-4E83-9CFF-043FDA00A15E}" dt="2022-04-21T15:45:16.740" v="608" actId="26606"/>
          <ac:spMkLst>
            <pc:docMk/>
            <pc:sldMk cId="2391328083" sldId="266"/>
            <ac:spMk id="2" creationId="{FA4BC0C5-3C06-4EC4-8242-6D6F45649151}"/>
          </ac:spMkLst>
        </pc:spChg>
        <pc:spChg chg="del">
          <ac:chgData name="Ni Jianzhang" userId="b45dd584d459b99e" providerId="LiveId" clId="{A01D86A0-D2B1-4E83-9CFF-043FDA00A15E}" dt="2022-04-21T15:45:14.601" v="605" actId="22"/>
          <ac:spMkLst>
            <pc:docMk/>
            <pc:sldMk cId="2391328083" sldId="266"/>
            <ac:spMk id="3" creationId="{2483435D-2E3D-4584-A0DD-82BCA14CE3D4}"/>
          </ac:spMkLst>
        </pc:spChg>
        <pc:spChg chg="add del">
          <ac:chgData name="Ni Jianzhang" userId="b45dd584d459b99e" providerId="LiveId" clId="{A01D86A0-D2B1-4E83-9CFF-043FDA00A15E}" dt="2022-04-21T15:45:16.739" v="607" actId="26606"/>
          <ac:spMkLst>
            <pc:docMk/>
            <pc:sldMk cId="2391328083" sldId="266"/>
            <ac:spMk id="10" creationId="{F3060C83-F051-4F0E-ABAD-AA0DFC48B218}"/>
          </ac:spMkLst>
        </pc:spChg>
        <pc:spChg chg="add del">
          <ac:chgData name="Ni Jianzhang" userId="b45dd584d459b99e" providerId="LiveId" clId="{A01D86A0-D2B1-4E83-9CFF-043FDA00A15E}" dt="2022-04-21T15:45:16.739" v="607" actId="26606"/>
          <ac:spMkLst>
            <pc:docMk/>
            <pc:sldMk cId="2391328083" sldId="266"/>
            <ac:spMk id="12" creationId="{83C98ABE-055B-441F-B07E-44F97F083C39}"/>
          </ac:spMkLst>
        </pc:spChg>
        <pc:spChg chg="add del">
          <ac:chgData name="Ni Jianzhang" userId="b45dd584d459b99e" providerId="LiveId" clId="{A01D86A0-D2B1-4E83-9CFF-043FDA00A15E}" dt="2022-04-21T15:45:16.739" v="607" actId="26606"/>
          <ac:spMkLst>
            <pc:docMk/>
            <pc:sldMk cId="2391328083" sldId="266"/>
            <ac:spMk id="14" creationId="{29FDB030-9B49-4CED-8CCD-4D99382388AC}"/>
          </ac:spMkLst>
        </pc:spChg>
        <pc:spChg chg="add del">
          <ac:chgData name="Ni Jianzhang" userId="b45dd584d459b99e" providerId="LiveId" clId="{A01D86A0-D2B1-4E83-9CFF-043FDA00A15E}" dt="2022-04-21T15:45:16.739" v="607" actId="26606"/>
          <ac:spMkLst>
            <pc:docMk/>
            <pc:sldMk cId="2391328083" sldId="266"/>
            <ac:spMk id="16" creationId="{3783CA14-24A1-485C-8B30-D6A5D87987AD}"/>
          </ac:spMkLst>
        </pc:spChg>
        <pc:spChg chg="add del">
          <ac:chgData name="Ni Jianzhang" userId="b45dd584d459b99e" providerId="LiveId" clId="{A01D86A0-D2B1-4E83-9CFF-043FDA00A15E}" dt="2022-04-21T15:45:16.739" v="607" actId="26606"/>
          <ac:spMkLst>
            <pc:docMk/>
            <pc:sldMk cId="2391328083" sldId="266"/>
            <ac:spMk id="18" creationId="{9A97C86A-04D6-40F7-AE84-31AB43E6A846}"/>
          </ac:spMkLst>
        </pc:spChg>
        <pc:spChg chg="add del">
          <ac:chgData name="Ni Jianzhang" userId="b45dd584d459b99e" providerId="LiveId" clId="{A01D86A0-D2B1-4E83-9CFF-043FDA00A15E}" dt="2022-04-21T15:45:16.739" v="607" actId="26606"/>
          <ac:spMkLst>
            <pc:docMk/>
            <pc:sldMk cId="2391328083" sldId="266"/>
            <ac:spMk id="20" creationId="{FF9F2414-84E8-453E-B1F3-389FDE8192D9}"/>
          </ac:spMkLst>
        </pc:spChg>
        <pc:spChg chg="add del">
          <ac:chgData name="Ni Jianzhang" userId="b45dd584d459b99e" providerId="LiveId" clId="{A01D86A0-D2B1-4E83-9CFF-043FDA00A15E}" dt="2022-04-21T15:45:16.739" v="607" actId="26606"/>
          <ac:spMkLst>
            <pc:docMk/>
            <pc:sldMk cId="2391328083" sldId="266"/>
            <ac:spMk id="22" creationId="{3ECA69A1-7536-43AC-85EF-C7106179F5ED}"/>
          </ac:spMkLst>
        </pc:spChg>
        <pc:picChg chg="add mod ord">
          <ac:chgData name="Ni Jianzhang" userId="b45dd584d459b99e" providerId="LiveId" clId="{A01D86A0-D2B1-4E83-9CFF-043FDA00A15E}" dt="2022-04-21T15:45:16.740" v="608" actId="26606"/>
          <ac:picMkLst>
            <pc:docMk/>
            <pc:sldMk cId="2391328083" sldId="266"/>
            <ac:picMk id="5" creationId="{F4873D59-4974-4988-9FFD-54F59CF6979A}"/>
          </ac:picMkLst>
        </pc:picChg>
      </pc:sldChg>
      <pc:sldChg chg="addSp delSp modSp new mod ord modAnim">
        <pc:chgData name="Ni Jianzhang" userId="b45dd584d459b99e" providerId="LiveId" clId="{A01D86A0-D2B1-4E83-9CFF-043FDA00A15E}" dt="2022-04-21T16:12:41.399" v="896" actId="20577"/>
        <pc:sldMkLst>
          <pc:docMk/>
          <pc:sldMk cId="794139280" sldId="267"/>
        </pc:sldMkLst>
        <pc:spChg chg="mod">
          <ac:chgData name="Ni Jianzhang" userId="b45dd584d459b99e" providerId="LiveId" clId="{A01D86A0-D2B1-4E83-9CFF-043FDA00A15E}" dt="2022-04-21T16:00:31.768" v="760" actId="20577"/>
          <ac:spMkLst>
            <pc:docMk/>
            <pc:sldMk cId="794139280" sldId="267"/>
            <ac:spMk id="2" creationId="{D2D9B326-1449-490C-B735-D036ED66F9E2}"/>
          </ac:spMkLst>
        </pc:spChg>
        <pc:spChg chg="add del mod">
          <ac:chgData name="Ni Jianzhang" userId="b45dd584d459b99e" providerId="LiveId" clId="{A01D86A0-D2B1-4E83-9CFF-043FDA00A15E}" dt="2022-04-21T16:08:06.120" v="762" actId="22"/>
          <ac:spMkLst>
            <pc:docMk/>
            <pc:sldMk cId="794139280" sldId="267"/>
            <ac:spMk id="3" creationId="{EB1DE41F-2E3E-4FCF-AD7D-915B00E79978}"/>
          </ac:spMkLst>
        </pc:spChg>
        <pc:spChg chg="add del mod">
          <ac:chgData name="Ni Jianzhang" userId="b45dd584d459b99e" providerId="LiveId" clId="{A01D86A0-D2B1-4E83-9CFF-043FDA00A15E}" dt="2022-04-21T15:51:57.425" v="627"/>
          <ac:spMkLst>
            <pc:docMk/>
            <pc:sldMk cId="794139280" sldId="267"/>
            <ac:spMk id="4" creationId="{C7F693AD-D315-4E36-B544-874F76A7AE04}"/>
          </ac:spMkLst>
        </pc:spChg>
        <pc:spChg chg="add del mod">
          <ac:chgData name="Ni Jianzhang" userId="b45dd584d459b99e" providerId="LiveId" clId="{A01D86A0-D2B1-4E83-9CFF-043FDA00A15E}" dt="2022-04-21T16:08:24.474" v="764" actId="22"/>
          <ac:spMkLst>
            <pc:docMk/>
            <pc:sldMk cId="794139280" sldId="267"/>
            <ac:spMk id="8" creationId="{5EB56BAA-147F-4DA2-AD15-85AA21B0F949}"/>
          </ac:spMkLst>
        </pc:spChg>
        <pc:spChg chg="add mod">
          <ac:chgData name="Ni Jianzhang" userId="b45dd584d459b99e" providerId="LiveId" clId="{A01D86A0-D2B1-4E83-9CFF-043FDA00A15E}" dt="2022-04-21T16:12:41.399" v="896" actId="20577"/>
          <ac:spMkLst>
            <pc:docMk/>
            <pc:sldMk cId="794139280" sldId="267"/>
            <ac:spMk id="13" creationId="{8B6512F5-1D94-4E6C-A56B-9382CEA5B4FB}"/>
          </ac:spMkLst>
        </pc:spChg>
        <pc:picChg chg="add del mod ord">
          <ac:chgData name="Ni Jianzhang" userId="b45dd584d459b99e" providerId="LiveId" clId="{A01D86A0-D2B1-4E83-9CFF-043FDA00A15E}" dt="2022-04-21T16:08:09.924" v="763" actId="478"/>
          <ac:picMkLst>
            <pc:docMk/>
            <pc:sldMk cId="794139280" sldId="267"/>
            <ac:picMk id="6" creationId="{0F81AB05-6CCC-4043-B402-516BC69F344D}"/>
          </ac:picMkLst>
        </pc:picChg>
        <pc:picChg chg="add mod ord">
          <ac:chgData name="Ni Jianzhang" userId="b45dd584d459b99e" providerId="LiveId" clId="{A01D86A0-D2B1-4E83-9CFF-043FDA00A15E}" dt="2022-04-21T16:09:17.464" v="778" actId="1076"/>
          <ac:picMkLst>
            <pc:docMk/>
            <pc:sldMk cId="794139280" sldId="267"/>
            <ac:picMk id="10" creationId="{4D80F6CC-0BD4-4D09-AFF6-ABA30059AAC5}"/>
          </ac:picMkLst>
        </pc:picChg>
        <pc:picChg chg="add mod">
          <ac:chgData name="Ni Jianzhang" userId="b45dd584d459b99e" providerId="LiveId" clId="{A01D86A0-D2B1-4E83-9CFF-043FDA00A15E}" dt="2022-04-21T16:09:28.437" v="779" actId="1076"/>
          <ac:picMkLst>
            <pc:docMk/>
            <pc:sldMk cId="794139280" sldId="267"/>
            <ac:picMk id="12" creationId="{61259024-F61E-450B-B003-7925B35618C3}"/>
          </ac:picMkLst>
        </pc:picChg>
      </pc:sldChg>
      <pc:sldChg chg="modSp new mod">
        <pc:chgData name="Ni Jianzhang" userId="b45dd584d459b99e" providerId="LiveId" clId="{A01D86A0-D2B1-4E83-9CFF-043FDA00A15E}" dt="2022-04-23T11:08:23.837" v="4088" actId="20577"/>
        <pc:sldMkLst>
          <pc:docMk/>
          <pc:sldMk cId="56203440" sldId="268"/>
        </pc:sldMkLst>
        <pc:spChg chg="mod">
          <ac:chgData name="Ni Jianzhang" userId="b45dd584d459b99e" providerId="LiveId" clId="{A01D86A0-D2B1-4E83-9CFF-043FDA00A15E}" dt="2022-04-21T15:59:51.372" v="734" actId="20577"/>
          <ac:spMkLst>
            <pc:docMk/>
            <pc:sldMk cId="56203440" sldId="268"/>
            <ac:spMk id="2" creationId="{F5004182-A8ED-4F3C-A8CE-F871F10BA8C1}"/>
          </ac:spMkLst>
        </pc:spChg>
        <pc:spChg chg="mod">
          <ac:chgData name="Ni Jianzhang" userId="b45dd584d459b99e" providerId="LiveId" clId="{A01D86A0-D2B1-4E83-9CFF-043FDA00A15E}" dt="2022-04-23T11:08:23.837" v="4088" actId="20577"/>
          <ac:spMkLst>
            <pc:docMk/>
            <pc:sldMk cId="56203440" sldId="268"/>
            <ac:spMk id="3" creationId="{DF9D644A-49F2-4ACE-9DBC-D163ABFA7003}"/>
          </ac:spMkLst>
        </pc:spChg>
      </pc:sldChg>
      <pc:sldChg chg="addSp delSp modSp new mod">
        <pc:chgData name="Ni Jianzhang" userId="b45dd584d459b99e" providerId="LiveId" clId="{A01D86A0-D2B1-4E83-9CFF-043FDA00A15E}" dt="2022-04-21T16:24:48.281" v="1285" actId="1076"/>
        <pc:sldMkLst>
          <pc:docMk/>
          <pc:sldMk cId="3260913142" sldId="269"/>
        </pc:sldMkLst>
        <pc:spChg chg="mod">
          <ac:chgData name="Ni Jianzhang" userId="b45dd584d459b99e" providerId="LiveId" clId="{A01D86A0-D2B1-4E83-9CFF-043FDA00A15E}" dt="2022-04-21T16:10:00.766" v="781"/>
          <ac:spMkLst>
            <pc:docMk/>
            <pc:sldMk cId="3260913142" sldId="269"/>
            <ac:spMk id="2" creationId="{4B92A341-D2D5-491B-B74B-0AD5B55CF199}"/>
          </ac:spMkLst>
        </pc:spChg>
        <pc:spChg chg="mod">
          <ac:chgData name="Ni Jianzhang" userId="b45dd584d459b99e" providerId="LiveId" clId="{A01D86A0-D2B1-4E83-9CFF-043FDA00A15E}" dt="2022-04-21T16:18:09.050" v="1013" actId="20577"/>
          <ac:spMkLst>
            <pc:docMk/>
            <pc:sldMk cId="3260913142" sldId="269"/>
            <ac:spMk id="3" creationId="{BD2ABD56-16A8-4C31-946F-33BA25CEF152}"/>
          </ac:spMkLst>
        </pc:spChg>
        <pc:spChg chg="add del">
          <ac:chgData name="Ni Jianzhang" userId="b45dd584d459b99e" providerId="LiveId" clId="{A01D86A0-D2B1-4E83-9CFF-043FDA00A15E}" dt="2022-04-21T16:15:56.491" v="1003"/>
          <ac:spMkLst>
            <pc:docMk/>
            <pc:sldMk cId="3260913142" sldId="269"/>
            <ac:spMk id="4" creationId="{0C4E4F67-0F94-4EB6-B738-E5A675EC4F5D}"/>
          </ac:spMkLst>
        </pc:spChg>
        <pc:spChg chg="add del mod">
          <ac:chgData name="Ni Jianzhang" userId="b45dd584d459b99e" providerId="LiveId" clId="{A01D86A0-D2B1-4E83-9CFF-043FDA00A15E}" dt="2022-04-21T16:19:45.861" v="1120"/>
          <ac:spMkLst>
            <pc:docMk/>
            <pc:sldMk cId="3260913142" sldId="269"/>
            <ac:spMk id="9" creationId="{7D25F5BB-17FD-4B24-B482-4114374AD487}"/>
          </ac:spMkLst>
        </pc:spChg>
        <pc:spChg chg="add del mod">
          <ac:chgData name="Ni Jianzhang" userId="b45dd584d459b99e" providerId="LiveId" clId="{A01D86A0-D2B1-4E83-9CFF-043FDA00A15E}" dt="2022-04-21T16:22:52.280" v="1267" actId="21"/>
          <ac:spMkLst>
            <pc:docMk/>
            <pc:sldMk cId="3260913142" sldId="269"/>
            <ac:spMk id="10" creationId="{0FE36B00-51F0-4B74-9027-6F3BC824B788}"/>
          </ac:spMkLst>
        </pc:spChg>
        <pc:picChg chg="add del mod">
          <ac:chgData name="Ni Jianzhang" userId="b45dd584d459b99e" providerId="LiveId" clId="{A01D86A0-D2B1-4E83-9CFF-043FDA00A15E}" dt="2022-04-21T16:17:38.655" v="1012" actId="478"/>
          <ac:picMkLst>
            <pc:docMk/>
            <pc:sldMk cId="3260913142" sldId="269"/>
            <ac:picMk id="6" creationId="{968DD8EA-884D-4733-8D63-35D0AA03C1B5}"/>
          </ac:picMkLst>
        </pc:picChg>
        <pc:picChg chg="add mod">
          <ac:chgData name="Ni Jianzhang" userId="b45dd584d459b99e" providerId="LiveId" clId="{A01D86A0-D2B1-4E83-9CFF-043FDA00A15E}" dt="2022-04-21T16:24:34.455" v="1283" actId="14100"/>
          <ac:picMkLst>
            <pc:docMk/>
            <pc:sldMk cId="3260913142" sldId="269"/>
            <ac:picMk id="8" creationId="{6108D1FA-2F48-462F-A6E2-AD62B451DB99}"/>
          </ac:picMkLst>
        </pc:picChg>
        <pc:picChg chg="add mod">
          <ac:chgData name="Ni Jianzhang" userId="b45dd584d459b99e" providerId="LiveId" clId="{A01D86A0-D2B1-4E83-9CFF-043FDA00A15E}" dt="2022-04-21T16:24:48.281" v="1285" actId="1076"/>
          <ac:picMkLst>
            <pc:docMk/>
            <pc:sldMk cId="3260913142" sldId="269"/>
            <ac:picMk id="12" creationId="{11DEF451-1B58-42D8-83DB-D519E1BCC709}"/>
          </ac:picMkLst>
        </pc:picChg>
      </pc:sldChg>
      <pc:sldChg chg="addSp delSp modSp new mod">
        <pc:chgData name="Ni Jianzhang" userId="b45dd584d459b99e" providerId="LiveId" clId="{A01D86A0-D2B1-4E83-9CFF-043FDA00A15E}" dt="2022-04-23T11:53:42.133" v="4104" actId="20577"/>
        <pc:sldMkLst>
          <pc:docMk/>
          <pc:sldMk cId="3479631091" sldId="270"/>
        </pc:sldMkLst>
        <pc:spChg chg="mod">
          <ac:chgData name="Ni Jianzhang" userId="b45dd584d459b99e" providerId="LiveId" clId="{A01D86A0-D2B1-4E83-9CFF-043FDA00A15E}" dt="2022-04-21T16:22:59.976" v="1270"/>
          <ac:spMkLst>
            <pc:docMk/>
            <pc:sldMk cId="3479631091" sldId="270"/>
            <ac:spMk id="2" creationId="{E7FF2DB7-7679-426A-8DAE-7633F98AE7BF}"/>
          </ac:spMkLst>
        </pc:spChg>
        <pc:spChg chg="del">
          <ac:chgData name="Ni Jianzhang" userId="b45dd584d459b99e" providerId="LiveId" clId="{A01D86A0-D2B1-4E83-9CFF-043FDA00A15E}" dt="2022-04-21T16:22:46.467" v="1265" actId="22"/>
          <ac:spMkLst>
            <pc:docMk/>
            <pc:sldMk cId="3479631091" sldId="270"/>
            <ac:spMk id="3" creationId="{79662622-0DE0-48C8-84AF-2D3B6CD1F9D2}"/>
          </ac:spMkLst>
        </pc:spChg>
        <pc:spChg chg="add mod">
          <ac:chgData name="Ni Jianzhang" userId="b45dd584d459b99e" providerId="LiveId" clId="{A01D86A0-D2B1-4E83-9CFF-043FDA00A15E}" dt="2022-04-23T11:53:42.133" v="4104" actId="20577"/>
          <ac:spMkLst>
            <pc:docMk/>
            <pc:sldMk cId="3479631091" sldId="270"/>
            <ac:spMk id="6" creationId="{D67B34E0-CD50-4B89-9EB6-5F8BCA23ECB1}"/>
          </ac:spMkLst>
        </pc:spChg>
        <pc:picChg chg="add mod ord">
          <ac:chgData name="Ni Jianzhang" userId="b45dd584d459b99e" providerId="LiveId" clId="{A01D86A0-D2B1-4E83-9CFF-043FDA00A15E}" dt="2022-04-21T16:23:24.687" v="1275" actId="1076"/>
          <ac:picMkLst>
            <pc:docMk/>
            <pc:sldMk cId="3479631091" sldId="270"/>
            <ac:picMk id="5" creationId="{E73AA79C-646C-4CF4-A195-C2029187A137}"/>
          </ac:picMkLst>
        </pc:picChg>
        <pc:picChg chg="add mod">
          <ac:chgData name="Ni Jianzhang" userId="b45dd584d459b99e" providerId="LiveId" clId="{A01D86A0-D2B1-4E83-9CFF-043FDA00A15E}" dt="2022-04-21T16:23:35.249" v="1278" actId="14100"/>
          <ac:picMkLst>
            <pc:docMk/>
            <pc:sldMk cId="3479631091" sldId="270"/>
            <ac:picMk id="8" creationId="{7BB2BC0B-F6C1-4AC2-8F18-00F83CE00F08}"/>
          </ac:picMkLst>
        </pc:picChg>
      </pc:sldChg>
      <pc:sldChg chg="addSp delSp modSp new mod ord setBg">
        <pc:chgData name="Ni Jianzhang" userId="b45dd584d459b99e" providerId="LiveId" clId="{A01D86A0-D2B1-4E83-9CFF-043FDA00A15E}" dt="2022-04-21T16:44:16.739" v="1932"/>
        <pc:sldMkLst>
          <pc:docMk/>
          <pc:sldMk cId="2600067420" sldId="271"/>
        </pc:sldMkLst>
        <pc:spChg chg="mod">
          <ac:chgData name="Ni Jianzhang" userId="b45dd584d459b99e" providerId="LiveId" clId="{A01D86A0-D2B1-4E83-9CFF-043FDA00A15E}" dt="2022-04-21T16:41:35.200" v="1720" actId="1037"/>
          <ac:spMkLst>
            <pc:docMk/>
            <pc:sldMk cId="2600067420" sldId="271"/>
            <ac:spMk id="2" creationId="{D239D402-86DD-4850-B903-D5D0E6A51B36}"/>
          </ac:spMkLst>
        </pc:spChg>
        <pc:spChg chg="del">
          <ac:chgData name="Ni Jianzhang" userId="b45dd584d459b99e" providerId="LiveId" clId="{A01D86A0-D2B1-4E83-9CFF-043FDA00A15E}" dt="2022-04-21T16:39:12.985" v="1597" actId="22"/>
          <ac:spMkLst>
            <pc:docMk/>
            <pc:sldMk cId="2600067420" sldId="271"/>
            <ac:spMk id="3" creationId="{10DFC84F-0E3C-473A-8666-AD3EE38EF95E}"/>
          </ac:spMkLst>
        </pc:spChg>
        <pc:spChg chg="add mod">
          <ac:chgData name="Ni Jianzhang" userId="b45dd584d459b99e" providerId="LiveId" clId="{A01D86A0-D2B1-4E83-9CFF-043FDA00A15E}" dt="2022-04-21T16:43:53.095" v="1930" actId="20577"/>
          <ac:spMkLst>
            <pc:docMk/>
            <pc:sldMk cId="2600067420" sldId="271"/>
            <ac:spMk id="6" creationId="{F4235834-9D75-41DE-8CFD-EBD68E98BFA2}"/>
          </ac:spMkLst>
        </pc:spChg>
        <pc:spChg chg="add del">
          <ac:chgData name="Ni Jianzhang" userId="b45dd584d459b99e" providerId="LiveId" clId="{A01D86A0-D2B1-4E83-9CFF-043FDA00A15E}" dt="2022-04-21T16:41:21.264" v="1704" actId="26606"/>
          <ac:spMkLst>
            <pc:docMk/>
            <pc:sldMk cId="2600067420" sldId="271"/>
            <ac:spMk id="11" creationId="{5E39A796-BE83-48B1-B33F-35C4A32AAB57}"/>
          </ac:spMkLst>
        </pc:spChg>
        <pc:spChg chg="add del">
          <ac:chgData name="Ni Jianzhang" userId="b45dd584d459b99e" providerId="LiveId" clId="{A01D86A0-D2B1-4E83-9CFF-043FDA00A15E}" dt="2022-04-21T16:41:21.264" v="1704" actId="26606"/>
          <ac:spMkLst>
            <pc:docMk/>
            <pc:sldMk cId="2600067420" sldId="271"/>
            <ac:spMk id="13" creationId="{72F84B47-E267-4194-8194-831DB7B5547F}"/>
          </ac:spMkLst>
        </pc:spChg>
        <pc:spChg chg="add del">
          <ac:chgData name="Ni Jianzhang" userId="b45dd584d459b99e" providerId="LiveId" clId="{A01D86A0-D2B1-4E83-9CFF-043FDA00A15E}" dt="2022-04-21T16:41:22.135" v="1706" actId="26606"/>
          <ac:spMkLst>
            <pc:docMk/>
            <pc:sldMk cId="2600067420" sldId="271"/>
            <ac:spMk id="15" creationId="{4B9FAFB2-BEB5-4848-8018-BCAD99E2E1AA}"/>
          </ac:spMkLst>
        </pc:spChg>
        <pc:spChg chg="add del">
          <ac:chgData name="Ni Jianzhang" userId="b45dd584d459b99e" providerId="LiveId" clId="{A01D86A0-D2B1-4E83-9CFF-043FDA00A15E}" dt="2022-04-21T16:41:22.135" v="1706" actId="26606"/>
          <ac:spMkLst>
            <pc:docMk/>
            <pc:sldMk cId="2600067420" sldId="271"/>
            <ac:spMk id="16" creationId="{C232B152-3720-4D3B-97ED-45CE5483F16F}"/>
          </ac:spMkLst>
        </pc:spChg>
        <pc:spChg chg="add del">
          <ac:chgData name="Ni Jianzhang" userId="b45dd584d459b99e" providerId="LiveId" clId="{A01D86A0-D2B1-4E83-9CFF-043FDA00A15E}" dt="2022-04-21T16:41:22.135" v="1706" actId="26606"/>
          <ac:spMkLst>
            <pc:docMk/>
            <pc:sldMk cId="2600067420" sldId="271"/>
            <ac:spMk id="17" creationId="{11BAB570-FF10-4E96-8A3F-FA9804702B89}"/>
          </ac:spMkLst>
        </pc:spChg>
        <pc:spChg chg="add del">
          <ac:chgData name="Ni Jianzhang" userId="b45dd584d459b99e" providerId="LiveId" clId="{A01D86A0-D2B1-4E83-9CFF-043FDA00A15E}" dt="2022-04-21T16:41:23.986" v="1708" actId="26606"/>
          <ac:spMkLst>
            <pc:docMk/>
            <pc:sldMk cId="2600067420" sldId="271"/>
            <ac:spMk id="19" creationId="{5E39A796-BE83-48B1-B33F-35C4A32AAB57}"/>
          </ac:spMkLst>
        </pc:spChg>
        <pc:spChg chg="add del">
          <ac:chgData name="Ni Jianzhang" userId="b45dd584d459b99e" providerId="LiveId" clId="{A01D86A0-D2B1-4E83-9CFF-043FDA00A15E}" dt="2022-04-21T16:41:23.986" v="1708" actId="26606"/>
          <ac:spMkLst>
            <pc:docMk/>
            <pc:sldMk cId="2600067420" sldId="271"/>
            <ac:spMk id="20" creationId="{72F84B47-E267-4194-8194-831DB7B5547F}"/>
          </ac:spMkLst>
        </pc:spChg>
        <pc:spChg chg="add">
          <ac:chgData name="Ni Jianzhang" userId="b45dd584d459b99e" providerId="LiveId" clId="{A01D86A0-D2B1-4E83-9CFF-043FDA00A15E}" dt="2022-04-21T16:41:23.991" v="1709" actId="26606"/>
          <ac:spMkLst>
            <pc:docMk/>
            <pc:sldMk cId="2600067420" sldId="271"/>
            <ac:spMk id="22" creationId="{73DE2CFE-42F2-48F0-8706-5264E012B10C}"/>
          </ac:spMkLst>
        </pc:spChg>
        <pc:picChg chg="add mod ord">
          <ac:chgData name="Ni Jianzhang" userId="b45dd584d459b99e" providerId="LiveId" clId="{A01D86A0-D2B1-4E83-9CFF-043FDA00A15E}" dt="2022-04-21T16:41:23.991" v="1709" actId="26606"/>
          <ac:picMkLst>
            <pc:docMk/>
            <pc:sldMk cId="2600067420" sldId="271"/>
            <ac:picMk id="5" creationId="{6D3A0310-8B48-4467-9521-C1969BD11E1E}"/>
          </ac:picMkLst>
        </pc:picChg>
      </pc:sldChg>
      <pc:sldChg chg="modSp new mod">
        <pc:chgData name="Ni Jianzhang" userId="b45dd584d459b99e" providerId="LiveId" clId="{A01D86A0-D2B1-4E83-9CFF-043FDA00A15E}" dt="2022-04-21T17:12:52.057" v="2047" actId="2710"/>
        <pc:sldMkLst>
          <pc:docMk/>
          <pc:sldMk cId="488332980" sldId="272"/>
        </pc:sldMkLst>
        <pc:spChg chg="mod">
          <ac:chgData name="Ni Jianzhang" userId="b45dd584d459b99e" providerId="LiveId" clId="{A01D86A0-D2B1-4E83-9CFF-043FDA00A15E}" dt="2022-04-21T17:11:40.476" v="2020" actId="20577"/>
          <ac:spMkLst>
            <pc:docMk/>
            <pc:sldMk cId="488332980" sldId="272"/>
            <ac:spMk id="2" creationId="{DAB0AA23-0A9E-45B4-B37F-A86D0BCA0B3D}"/>
          </ac:spMkLst>
        </pc:spChg>
        <pc:spChg chg="mod">
          <ac:chgData name="Ni Jianzhang" userId="b45dd584d459b99e" providerId="LiveId" clId="{A01D86A0-D2B1-4E83-9CFF-043FDA00A15E}" dt="2022-04-21T17:12:52.057" v="2047" actId="2710"/>
          <ac:spMkLst>
            <pc:docMk/>
            <pc:sldMk cId="488332980" sldId="272"/>
            <ac:spMk id="3" creationId="{05D6BB41-3B47-4C0B-B759-079405C7E402}"/>
          </ac:spMkLst>
        </pc:spChg>
      </pc:sldChg>
      <pc:sldChg chg="modSp new mod">
        <pc:chgData name="Ni Jianzhang" userId="b45dd584d459b99e" providerId="LiveId" clId="{A01D86A0-D2B1-4E83-9CFF-043FDA00A15E}" dt="2022-04-24T14:09:40.054" v="4930" actId="20577"/>
        <pc:sldMkLst>
          <pc:docMk/>
          <pc:sldMk cId="314709296" sldId="273"/>
        </pc:sldMkLst>
        <pc:spChg chg="mod">
          <ac:chgData name="Ni Jianzhang" userId="b45dd584d459b99e" providerId="LiveId" clId="{A01D86A0-D2B1-4E83-9CFF-043FDA00A15E}" dt="2022-04-21T17:13:00.923" v="2068" actId="20577"/>
          <ac:spMkLst>
            <pc:docMk/>
            <pc:sldMk cId="314709296" sldId="273"/>
            <ac:spMk id="2" creationId="{D3D3E3B0-DB34-4174-8901-D35B134ADDDC}"/>
          </ac:spMkLst>
        </pc:spChg>
        <pc:spChg chg="mod">
          <ac:chgData name="Ni Jianzhang" userId="b45dd584d459b99e" providerId="LiveId" clId="{A01D86A0-D2B1-4E83-9CFF-043FDA00A15E}" dt="2022-04-24T14:09:40.054" v="4930" actId="20577"/>
          <ac:spMkLst>
            <pc:docMk/>
            <pc:sldMk cId="314709296" sldId="273"/>
            <ac:spMk id="3" creationId="{F3AA33A2-28D2-4D8E-AB8E-43F9D3746C6B}"/>
          </ac:spMkLst>
        </pc:spChg>
      </pc:sldChg>
      <pc:sldChg chg="modSp new mod">
        <pc:chgData name="Ni Jianzhang" userId="b45dd584d459b99e" providerId="LiveId" clId="{A01D86A0-D2B1-4E83-9CFF-043FDA00A15E}" dt="2022-04-23T11:58:56.835" v="4108" actId="20577"/>
        <pc:sldMkLst>
          <pc:docMk/>
          <pc:sldMk cId="2850482864" sldId="274"/>
        </pc:sldMkLst>
        <pc:spChg chg="mod">
          <ac:chgData name="Ni Jianzhang" userId="b45dd584d459b99e" providerId="LiveId" clId="{A01D86A0-D2B1-4E83-9CFF-043FDA00A15E}" dt="2022-04-21T17:24:05.199" v="2483" actId="20577"/>
          <ac:spMkLst>
            <pc:docMk/>
            <pc:sldMk cId="2850482864" sldId="274"/>
            <ac:spMk id="2" creationId="{1C05EBC8-3846-41C2-8C63-3D2BD48BD27B}"/>
          </ac:spMkLst>
        </pc:spChg>
        <pc:spChg chg="mod">
          <ac:chgData name="Ni Jianzhang" userId="b45dd584d459b99e" providerId="LiveId" clId="{A01D86A0-D2B1-4E83-9CFF-043FDA00A15E}" dt="2022-04-23T11:58:56.835" v="4108" actId="20577"/>
          <ac:spMkLst>
            <pc:docMk/>
            <pc:sldMk cId="2850482864" sldId="274"/>
            <ac:spMk id="3" creationId="{B29888DE-5E9D-4860-A327-DDD3FA960B22}"/>
          </ac:spMkLst>
        </pc:spChg>
      </pc:sldChg>
      <pc:sldChg chg="modSp new mod">
        <pc:chgData name="Ni Jianzhang" userId="b45dd584d459b99e" providerId="LiveId" clId="{A01D86A0-D2B1-4E83-9CFF-043FDA00A15E}" dt="2022-04-24T14:08:49.796" v="4927" actId="6549"/>
        <pc:sldMkLst>
          <pc:docMk/>
          <pc:sldMk cId="2759705799" sldId="275"/>
        </pc:sldMkLst>
        <pc:spChg chg="mod">
          <ac:chgData name="Ni Jianzhang" userId="b45dd584d459b99e" providerId="LiveId" clId="{A01D86A0-D2B1-4E83-9CFF-043FDA00A15E}" dt="2022-04-21T17:34:26.081" v="3397" actId="20577"/>
          <ac:spMkLst>
            <pc:docMk/>
            <pc:sldMk cId="2759705799" sldId="275"/>
            <ac:spMk id="2" creationId="{3FA21C63-08B8-4576-9241-2728C5E3A5E3}"/>
          </ac:spMkLst>
        </pc:spChg>
        <pc:spChg chg="mod">
          <ac:chgData name="Ni Jianzhang" userId="b45dd584d459b99e" providerId="LiveId" clId="{A01D86A0-D2B1-4E83-9CFF-043FDA00A15E}" dt="2022-04-24T14:08:49.796" v="4927" actId="6549"/>
          <ac:spMkLst>
            <pc:docMk/>
            <pc:sldMk cId="2759705799" sldId="275"/>
            <ac:spMk id="3" creationId="{75BD8FA5-7D59-4EFF-85A9-C83438B53500}"/>
          </ac:spMkLst>
        </pc:spChg>
      </pc:sldChg>
      <pc:sldChg chg="new del">
        <pc:chgData name="Ni Jianzhang" userId="b45dd584d459b99e" providerId="LiveId" clId="{A01D86A0-D2B1-4E83-9CFF-043FDA00A15E}" dt="2022-04-23T12:15:05.412" v="4158" actId="47"/>
        <pc:sldMkLst>
          <pc:docMk/>
          <pc:sldMk cId="538511624" sldId="276"/>
        </pc:sldMkLst>
      </pc:sldChg>
      <pc:sldChg chg="modSp new del mod">
        <pc:chgData name="Ni Jianzhang" userId="b45dd584d459b99e" providerId="LiveId" clId="{A01D86A0-D2B1-4E83-9CFF-043FDA00A15E}" dt="2022-04-23T12:14:59.074" v="4157" actId="47"/>
        <pc:sldMkLst>
          <pc:docMk/>
          <pc:sldMk cId="3797796185" sldId="277"/>
        </pc:sldMkLst>
        <pc:spChg chg="mod">
          <ac:chgData name="Ni Jianzhang" userId="b45dd584d459b99e" providerId="LiveId" clId="{A01D86A0-D2B1-4E83-9CFF-043FDA00A15E}" dt="2022-04-23T12:08:53.967" v="4147" actId="20577"/>
          <ac:spMkLst>
            <pc:docMk/>
            <pc:sldMk cId="3797796185" sldId="277"/>
            <ac:spMk id="2" creationId="{D0F93F17-0426-46E7-AF41-197F4B91A654}"/>
          </ac:spMkLst>
        </pc:spChg>
        <pc:spChg chg="mod">
          <ac:chgData name="Ni Jianzhang" userId="b45dd584d459b99e" providerId="LiveId" clId="{A01D86A0-D2B1-4E83-9CFF-043FDA00A15E}" dt="2022-04-23T12:08:59.349" v="4148"/>
          <ac:spMkLst>
            <pc:docMk/>
            <pc:sldMk cId="3797796185" sldId="277"/>
            <ac:spMk id="3" creationId="{6E5F79CF-41DF-4348-8DA9-094A983E1E10}"/>
          </ac:spMkLst>
        </pc:spChg>
      </pc:sldChg>
      <pc:sldChg chg="addSp delSp modSp new mod ord setBg">
        <pc:chgData name="Ni Jianzhang" userId="b45dd584d459b99e" providerId="LiveId" clId="{A01D86A0-D2B1-4E83-9CFF-043FDA00A15E}" dt="2022-04-23T12:02:08.097" v="4112" actId="14100"/>
        <pc:sldMkLst>
          <pc:docMk/>
          <pc:sldMk cId="2006783667" sldId="278"/>
        </pc:sldMkLst>
        <pc:spChg chg="mod">
          <ac:chgData name="Ni Jianzhang" userId="b45dd584d459b99e" providerId="LiveId" clId="{A01D86A0-D2B1-4E83-9CFF-043FDA00A15E}" dt="2022-04-23T12:01:59.607" v="4111" actId="26606"/>
          <ac:spMkLst>
            <pc:docMk/>
            <pc:sldMk cId="2006783667" sldId="278"/>
            <ac:spMk id="2" creationId="{DB34DD9F-4A8F-420D-9968-E8E41399AF7C}"/>
          </ac:spMkLst>
        </pc:spChg>
        <pc:spChg chg="del">
          <ac:chgData name="Ni Jianzhang" userId="b45dd584d459b99e" providerId="LiveId" clId="{A01D86A0-D2B1-4E83-9CFF-043FDA00A15E}" dt="2022-04-21T17:39:24.278" v="3830" actId="22"/>
          <ac:spMkLst>
            <pc:docMk/>
            <pc:sldMk cId="2006783667" sldId="278"/>
            <ac:spMk id="3" creationId="{AD57B5BB-D209-4A9C-91BC-5F72CBF07F8B}"/>
          </ac:spMkLst>
        </pc:spChg>
        <pc:spChg chg="add del mod">
          <ac:chgData name="Ni Jianzhang" userId="b45dd584d459b99e" providerId="LiveId" clId="{A01D86A0-D2B1-4E83-9CFF-043FDA00A15E}" dt="2022-04-23T12:01:55.588" v="4110" actId="22"/>
          <ac:spMkLst>
            <pc:docMk/>
            <pc:sldMk cId="2006783667" sldId="278"/>
            <ac:spMk id="4" creationId="{E84B3144-242A-4378-B83B-D3FBCFDCBB2E}"/>
          </ac:spMkLst>
        </pc:spChg>
        <pc:spChg chg="add del">
          <ac:chgData name="Ni Jianzhang" userId="b45dd584d459b99e" providerId="LiveId" clId="{A01D86A0-D2B1-4E83-9CFF-043FDA00A15E}" dt="2022-04-23T12:01:59.607" v="4111" actId="26606"/>
          <ac:spMkLst>
            <pc:docMk/>
            <pc:sldMk cId="2006783667" sldId="278"/>
            <ac:spMk id="10" creationId="{026A84AF-6F58-471A-BF1F-10D8C03511C4}"/>
          </ac:spMkLst>
        </pc:spChg>
        <pc:picChg chg="add del mod ord">
          <ac:chgData name="Ni Jianzhang" userId="b45dd584d459b99e" providerId="LiveId" clId="{A01D86A0-D2B1-4E83-9CFF-043FDA00A15E}" dt="2022-04-23T11:59:53.511" v="4109" actId="478"/>
          <ac:picMkLst>
            <pc:docMk/>
            <pc:sldMk cId="2006783667" sldId="278"/>
            <ac:picMk id="5" creationId="{DC3AF721-25E4-4CF4-96C1-359F6BC45E3A}"/>
          </ac:picMkLst>
        </pc:picChg>
        <pc:picChg chg="add mod ord">
          <ac:chgData name="Ni Jianzhang" userId="b45dd584d459b99e" providerId="LiveId" clId="{A01D86A0-D2B1-4E83-9CFF-043FDA00A15E}" dt="2022-04-23T12:02:08.097" v="4112" actId="14100"/>
          <ac:picMkLst>
            <pc:docMk/>
            <pc:sldMk cId="2006783667" sldId="278"/>
            <ac:picMk id="7" creationId="{279AE07E-F3BB-45DB-9FB7-51A5FE6C9B8C}"/>
          </ac:picMkLst>
        </pc:picChg>
      </pc:sldChg>
      <pc:sldChg chg="modSp new add del mod">
        <pc:chgData name="Ni Jianzhang" userId="b45dd584d459b99e" providerId="LiveId" clId="{A01D86A0-D2B1-4E83-9CFF-043FDA00A15E}" dt="2022-04-23T13:20:29.373" v="4902" actId="2696"/>
        <pc:sldMkLst>
          <pc:docMk/>
          <pc:sldMk cId="2827707241" sldId="279"/>
        </pc:sldMkLst>
        <pc:spChg chg="mod">
          <ac:chgData name="Ni Jianzhang" userId="b45dd584d459b99e" providerId="LiveId" clId="{A01D86A0-D2B1-4E83-9CFF-043FDA00A15E}" dt="2022-04-23T12:39:24.484" v="4616" actId="20577"/>
          <ac:spMkLst>
            <pc:docMk/>
            <pc:sldMk cId="2827707241" sldId="279"/>
            <ac:spMk id="2" creationId="{C1BD62A8-4467-40C5-8366-42EB3099FD29}"/>
          </ac:spMkLst>
        </pc:spChg>
        <pc:spChg chg="mod">
          <ac:chgData name="Ni Jianzhang" userId="b45dd584d459b99e" providerId="LiveId" clId="{A01D86A0-D2B1-4E83-9CFF-043FDA00A15E}" dt="2022-04-23T12:33:56.435" v="4590" actId="20577"/>
          <ac:spMkLst>
            <pc:docMk/>
            <pc:sldMk cId="2827707241" sldId="279"/>
            <ac:spMk id="3" creationId="{190EF56F-99F7-4279-AB01-EA67FCEBF7B5}"/>
          </ac:spMkLst>
        </pc:spChg>
      </pc:sldChg>
      <pc:sldChg chg="addSp delSp modSp new mod setBg">
        <pc:chgData name="Ni Jianzhang" userId="b45dd584d459b99e" providerId="LiveId" clId="{A01D86A0-D2B1-4E83-9CFF-043FDA00A15E}" dt="2022-04-23T12:19:32.475" v="4243" actId="20577"/>
        <pc:sldMkLst>
          <pc:docMk/>
          <pc:sldMk cId="920974872" sldId="280"/>
        </pc:sldMkLst>
        <pc:spChg chg="mod">
          <ac:chgData name="Ni Jianzhang" userId="b45dd584d459b99e" providerId="LiveId" clId="{A01D86A0-D2B1-4E83-9CFF-043FDA00A15E}" dt="2022-04-23T12:17:15.075" v="4226" actId="21"/>
          <ac:spMkLst>
            <pc:docMk/>
            <pc:sldMk cId="920974872" sldId="280"/>
            <ac:spMk id="2" creationId="{980321AE-F417-4583-A676-BBCB4DA179BC}"/>
          </ac:spMkLst>
        </pc:spChg>
        <pc:spChg chg="add mod">
          <ac:chgData name="Ni Jianzhang" userId="b45dd584d459b99e" providerId="LiveId" clId="{A01D86A0-D2B1-4E83-9CFF-043FDA00A15E}" dt="2022-04-23T12:17:48.382" v="4233" actId="1076"/>
          <ac:spMkLst>
            <pc:docMk/>
            <pc:sldMk cId="920974872" sldId="280"/>
            <ac:spMk id="3" creationId="{45BFA931-9243-4083-9208-AA8235564833}"/>
          </ac:spMkLst>
        </pc:spChg>
        <pc:spChg chg="del">
          <ac:chgData name="Ni Jianzhang" userId="b45dd584d459b99e" providerId="LiveId" clId="{A01D86A0-D2B1-4E83-9CFF-043FDA00A15E}" dt="2022-04-21T17:43:18.137" v="3934" actId="22"/>
          <ac:spMkLst>
            <pc:docMk/>
            <pc:sldMk cId="920974872" sldId="280"/>
            <ac:spMk id="3" creationId="{8720B941-C4B4-43C0-9077-320BC4C39A46}"/>
          </ac:spMkLst>
        </pc:spChg>
        <pc:spChg chg="add mod">
          <ac:chgData name="Ni Jianzhang" userId="b45dd584d459b99e" providerId="LiveId" clId="{A01D86A0-D2B1-4E83-9CFF-043FDA00A15E}" dt="2022-04-23T12:19:32.475" v="4243" actId="20577"/>
          <ac:spMkLst>
            <pc:docMk/>
            <pc:sldMk cId="920974872" sldId="280"/>
            <ac:spMk id="6" creationId="{EAA4B851-8349-4389-8E2F-E21188A5BF31}"/>
          </ac:spMkLst>
        </pc:spChg>
        <pc:spChg chg="add">
          <ac:chgData name="Ni Jianzhang" userId="b45dd584d459b99e" providerId="LiveId" clId="{A01D86A0-D2B1-4E83-9CFF-043FDA00A15E}" dt="2022-04-23T12:09:31.254" v="4150" actId="26606"/>
          <ac:spMkLst>
            <pc:docMk/>
            <pc:sldMk cId="920974872" sldId="280"/>
            <ac:spMk id="12" creationId="{352BEC0E-22F8-46D0-9632-375DB541B06C}"/>
          </ac:spMkLst>
        </pc:spChg>
        <pc:spChg chg="add">
          <ac:chgData name="Ni Jianzhang" userId="b45dd584d459b99e" providerId="LiveId" clId="{A01D86A0-D2B1-4E83-9CFF-043FDA00A15E}" dt="2022-04-23T12:09:31.254" v="4150" actId="26606"/>
          <ac:spMkLst>
            <pc:docMk/>
            <pc:sldMk cId="920974872" sldId="280"/>
            <ac:spMk id="14" creationId="{3FCFB1DE-0B7E-48CC-BA90-B2AB0889F9D6}"/>
          </ac:spMkLst>
        </pc:spChg>
        <pc:picChg chg="add mod ord">
          <ac:chgData name="Ni Jianzhang" userId="b45dd584d459b99e" providerId="LiveId" clId="{A01D86A0-D2B1-4E83-9CFF-043FDA00A15E}" dt="2022-04-23T12:17:21.825" v="4228" actId="1076"/>
          <ac:picMkLst>
            <pc:docMk/>
            <pc:sldMk cId="920974872" sldId="280"/>
            <ac:picMk id="5" creationId="{B8E2D26F-E136-472B-8E43-C61634EAA504}"/>
          </ac:picMkLst>
        </pc:picChg>
        <pc:picChg chg="add mod ord">
          <ac:chgData name="Ni Jianzhang" userId="b45dd584d459b99e" providerId="LiveId" clId="{A01D86A0-D2B1-4E83-9CFF-043FDA00A15E}" dt="2022-04-23T12:17:24.106" v="4229" actId="1076"/>
          <ac:picMkLst>
            <pc:docMk/>
            <pc:sldMk cId="920974872" sldId="280"/>
            <ac:picMk id="7" creationId="{ED95887C-E0BA-482F-BF24-F8F400FAC6BF}"/>
          </ac:picMkLst>
        </pc:picChg>
      </pc:sldChg>
      <pc:sldChg chg="addSp delSp modSp new mod setBg">
        <pc:chgData name="Ni Jianzhang" userId="b45dd584d459b99e" providerId="LiveId" clId="{A01D86A0-D2B1-4E83-9CFF-043FDA00A15E}" dt="2022-04-23T12:08:28.218" v="4145" actId="20577"/>
        <pc:sldMkLst>
          <pc:docMk/>
          <pc:sldMk cId="67325930" sldId="281"/>
        </pc:sldMkLst>
        <pc:spChg chg="mod">
          <ac:chgData name="Ni Jianzhang" userId="b45dd584d459b99e" providerId="LiveId" clId="{A01D86A0-D2B1-4E83-9CFF-043FDA00A15E}" dt="2022-04-23T12:08:12.866" v="4141" actId="14100"/>
          <ac:spMkLst>
            <pc:docMk/>
            <pc:sldMk cId="67325930" sldId="281"/>
            <ac:spMk id="2" creationId="{DCA24CD3-4D6B-461D-BC05-9CBFD72D8A92}"/>
          </ac:spMkLst>
        </pc:spChg>
        <pc:spChg chg="add mod">
          <ac:chgData name="Ni Jianzhang" userId="b45dd584d459b99e" providerId="LiveId" clId="{A01D86A0-D2B1-4E83-9CFF-043FDA00A15E}" dt="2022-04-23T12:08:28.218" v="4145" actId="20577"/>
          <ac:spMkLst>
            <pc:docMk/>
            <pc:sldMk cId="67325930" sldId="281"/>
            <ac:spMk id="3" creationId="{7CC3754E-3F8C-46DF-95AD-4ECE7566158C}"/>
          </ac:spMkLst>
        </pc:spChg>
        <pc:spChg chg="del">
          <ac:chgData name="Ni Jianzhang" userId="b45dd584d459b99e" providerId="LiveId" clId="{A01D86A0-D2B1-4E83-9CFF-043FDA00A15E}" dt="2022-04-21T17:40:14.256" v="3890" actId="22"/>
          <ac:spMkLst>
            <pc:docMk/>
            <pc:sldMk cId="67325930" sldId="281"/>
            <ac:spMk id="3" creationId="{A96532F8-F5A4-430A-8496-ADB2681B9178}"/>
          </ac:spMkLst>
        </pc:spChg>
        <pc:spChg chg="add mod">
          <ac:chgData name="Ni Jianzhang" userId="b45dd584d459b99e" providerId="LiveId" clId="{A01D86A0-D2B1-4E83-9CFF-043FDA00A15E}" dt="2022-04-23T12:06:27.186" v="4118" actId="1076"/>
          <ac:spMkLst>
            <pc:docMk/>
            <pc:sldMk cId="67325930" sldId="281"/>
            <ac:spMk id="5" creationId="{D6E8846C-D9E2-4291-88F1-BCB95F44BA74}"/>
          </ac:spMkLst>
        </pc:spChg>
        <pc:spChg chg="add del mod">
          <ac:chgData name="Ni Jianzhang" userId="b45dd584d459b99e" providerId="LiveId" clId="{A01D86A0-D2B1-4E83-9CFF-043FDA00A15E}" dt="2022-04-21T17:41:06.458" v="3929" actId="22"/>
          <ac:spMkLst>
            <pc:docMk/>
            <pc:sldMk cId="67325930" sldId="281"/>
            <ac:spMk id="7" creationId="{6F5D0334-EAB4-4DC4-B922-F903795EB13A}"/>
          </ac:spMkLst>
        </pc:spChg>
        <pc:spChg chg="add">
          <ac:chgData name="Ni Jianzhang" userId="b45dd584d459b99e" providerId="LiveId" clId="{A01D86A0-D2B1-4E83-9CFF-043FDA00A15E}" dt="2022-04-21T17:40:30.788" v="3925" actId="26606"/>
          <ac:spMkLst>
            <pc:docMk/>
            <pc:sldMk cId="67325930" sldId="281"/>
            <ac:spMk id="10" creationId="{026A84AF-6F58-471A-BF1F-10D8C03511C4}"/>
          </ac:spMkLst>
        </pc:spChg>
        <pc:picChg chg="add del mod ord">
          <ac:chgData name="Ni Jianzhang" userId="b45dd584d459b99e" providerId="LiveId" clId="{A01D86A0-D2B1-4E83-9CFF-043FDA00A15E}" dt="2022-04-21T17:40:56.350" v="3928" actId="478"/>
          <ac:picMkLst>
            <pc:docMk/>
            <pc:sldMk cId="67325930" sldId="281"/>
            <ac:picMk id="5" creationId="{F39B15E3-6EF1-4B58-BA1F-BB4681A81DFD}"/>
          </ac:picMkLst>
        </pc:picChg>
        <pc:picChg chg="add mod ord">
          <ac:chgData name="Ni Jianzhang" userId="b45dd584d459b99e" providerId="LiveId" clId="{A01D86A0-D2B1-4E83-9CFF-043FDA00A15E}" dt="2022-04-23T12:08:17.036" v="4142" actId="14100"/>
          <ac:picMkLst>
            <pc:docMk/>
            <pc:sldMk cId="67325930" sldId="281"/>
            <ac:picMk id="9" creationId="{597E659A-F17A-4848-842A-7BAA4E835C41}"/>
          </ac:picMkLst>
        </pc:picChg>
      </pc:sldChg>
      <pc:sldChg chg="addSp delSp modSp new mod">
        <pc:chgData name="Ni Jianzhang" userId="b45dd584d459b99e" providerId="LiveId" clId="{A01D86A0-D2B1-4E83-9CFF-043FDA00A15E}" dt="2022-04-24T10:11:24.395" v="4912" actId="1076"/>
        <pc:sldMkLst>
          <pc:docMk/>
          <pc:sldMk cId="2018450172" sldId="282"/>
        </pc:sldMkLst>
        <pc:spChg chg="del">
          <ac:chgData name="Ni Jianzhang" userId="b45dd584d459b99e" providerId="LiveId" clId="{A01D86A0-D2B1-4E83-9CFF-043FDA00A15E}" dt="2022-04-22T16:32:57.875" v="3981" actId="478"/>
          <ac:spMkLst>
            <pc:docMk/>
            <pc:sldMk cId="2018450172" sldId="282"/>
            <ac:spMk id="2" creationId="{F0FD172E-1EE2-4EC9-AAA2-65381AEDC313}"/>
          </ac:spMkLst>
        </pc:spChg>
        <pc:spChg chg="del">
          <ac:chgData name="Ni Jianzhang" userId="b45dd584d459b99e" providerId="LiveId" clId="{A01D86A0-D2B1-4E83-9CFF-043FDA00A15E}" dt="2022-04-22T16:32:53.452" v="3979" actId="22"/>
          <ac:spMkLst>
            <pc:docMk/>
            <pc:sldMk cId="2018450172" sldId="282"/>
            <ac:spMk id="3" creationId="{A036810D-2CD7-4FFF-8594-2B763E44E487}"/>
          </ac:spMkLst>
        </pc:spChg>
        <pc:picChg chg="add mod">
          <ac:chgData name="Ni Jianzhang" userId="b45dd584d459b99e" providerId="LiveId" clId="{A01D86A0-D2B1-4E83-9CFF-043FDA00A15E}" dt="2022-04-24T10:11:22.961" v="4911" actId="1076"/>
          <ac:picMkLst>
            <pc:docMk/>
            <pc:sldMk cId="2018450172" sldId="282"/>
            <ac:picMk id="3" creationId="{A478AE32-7BD0-4DD1-A5E5-4A322E224D6A}"/>
          </ac:picMkLst>
        </pc:picChg>
        <pc:picChg chg="add mod ord">
          <ac:chgData name="Ni Jianzhang" userId="b45dd584d459b99e" providerId="LiveId" clId="{A01D86A0-D2B1-4E83-9CFF-043FDA00A15E}" dt="2022-04-22T16:32:59.213" v="3982" actId="1076"/>
          <ac:picMkLst>
            <pc:docMk/>
            <pc:sldMk cId="2018450172" sldId="282"/>
            <ac:picMk id="5" creationId="{1DE507F4-4237-4CB5-9AF2-BE2B2036EF75}"/>
          </ac:picMkLst>
        </pc:picChg>
        <pc:picChg chg="add mod">
          <ac:chgData name="Ni Jianzhang" userId="b45dd584d459b99e" providerId="LiveId" clId="{A01D86A0-D2B1-4E83-9CFF-043FDA00A15E}" dt="2022-04-24T10:10:16.645" v="4908" actId="1076"/>
          <ac:picMkLst>
            <pc:docMk/>
            <pc:sldMk cId="2018450172" sldId="282"/>
            <ac:picMk id="7" creationId="{684A63A4-9589-44AA-A1E7-CB3D018840A0}"/>
          </ac:picMkLst>
        </pc:picChg>
        <pc:picChg chg="add mod">
          <ac:chgData name="Ni Jianzhang" userId="b45dd584d459b99e" providerId="LiveId" clId="{A01D86A0-D2B1-4E83-9CFF-043FDA00A15E}" dt="2022-04-24T10:10:25.381" v="4909" actId="1076"/>
          <ac:picMkLst>
            <pc:docMk/>
            <pc:sldMk cId="2018450172" sldId="282"/>
            <ac:picMk id="9" creationId="{F7324312-22B7-4F79-8DB5-952D26005E4E}"/>
          </ac:picMkLst>
        </pc:picChg>
        <pc:picChg chg="add mod">
          <ac:chgData name="Ni Jianzhang" userId="b45dd584d459b99e" providerId="LiveId" clId="{A01D86A0-D2B1-4E83-9CFF-043FDA00A15E}" dt="2022-04-24T10:11:24.395" v="4912" actId="1076"/>
          <ac:picMkLst>
            <pc:docMk/>
            <pc:sldMk cId="2018450172" sldId="282"/>
            <ac:picMk id="11" creationId="{686E8619-F52E-40ED-A517-36DBCF9B59DE}"/>
          </ac:picMkLst>
        </pc:picChg>
      </pc:sldChg>
      <pc:sldChg chg="addSp delSp modSp new mod">
        <pc:chgData name="Ni Jianzhang" userId="b45dd584d459b99e" providerId="LiveId" clId="{A01D86A0-D2B1-4E83-9CFF-043FDA00A15E}" dt="2022-04-23T13:19:53.356" v="4886" actId="20577"/>
        <pc:sldMkLst>
          <pc:docMk/>
          <pc:sldMk cId="950959979" sldId="283"/>
        </pc:sldMkLst>
        <pc:spChg chg="mod">
          <ac:chgData name="Ni Jianzhang" userId="b45dd584d459b99e" providerId="LiveId" clId="{A01D86A0-D2B1-4E83-9CFF-043FDA00A15E}" dt="2022-04-23T12:45:41.026" v="4656" actId="20577"/>
          <ac:spMkLst>
            <pc:docMk/>
            <pc:sldMk cId="950959979" sldId="283"/>
            <ac:spMk id="2" creationId="{9C487E95-1074-442D-97D0-410C8AC1F1CD}"/>
          </ac:spMkLst>
        </pc:spChg>
        <pc:spChg chg="del">
          <ac:chgData name="Ni Jianzhang" userId="b45dd584d459b99e" providerId="LiveId" clId="{A01D86A0-D2B1-4E83-9CFF-043FDA00A15E}" dt="2022-04-23T12:46:27.758" v="4657" actId="3680"/>
          <ac:spMkLst>
            <pc:docMk/>
            <pc:sldMk cId="950959979" sldId="283"/>
            <ac:spMk id="3" creationId="{C889BCA5-4698-4AEA-8F5F-021B666952CB}"/>
          </ac:spMkLst>
        </pc:spChg>
        <pc:graphicFrameChg chg="add mod ord modGraphic">
          <ac:chgData name="Ni Jianzhang" userId="b45dd584d459b99e" providerId="LiveId" clId="{A01D86A0-D2B1-4E83-9CFF-043FDA00A15E}" dt="2022-04-23T13:19:53.356" v="4886" actId="20577"/>
          <ac:graphicFrameMkLst>
            <pc:docMk/>
            <pc:sldMk cId="950959979" sldId="283"/>
            <ac:graphicFrameMk id="4" creationId="{4F46C780-589F-44A2-A140-62997A1489B8}"/>
          </ac:graphicFrameMkLst>
        </pc:graphicFrameChg>
      </pc:sldChg>
      <pc:sldChg chg="addSp delSp modSp new mod modClrScheme chgLayout">
        <pc:chgData name="Ni Jianzhang" userId="b45dd584d459b99e" providerId="LiveId" clId="{A01D86A0-D2B1-4E83-9CFF-043FDA00A15E}" dt="2022-04-23T13:20:16.492" v="4900" actId="20577"/>
        <pc:sldMkLst>
          <pc:docMk/>
          <pc:sldMk cId="3983343212" sldId="284"/>
        </pc:sldMkLst>
        <pc:spChg chg="del mod ord">
          <ac:chgData name="Ni Jianzhang" userId="b45dd584d459b99e" providerId="LiveId" clId="{A01D86A0-D2B1-4E83-9CFF-043FDA00A15E}" dt="2022-04-23T13:20:11.916" v="4888" actId="700"/>
          <ac:spMkLst>
            <pc:docMk/>
            <pc:sldMk cId="3983343212" sldId="284"/>
            <ac:spMk id="2" creationId="{CC3F1826-46A0-4499-A903-2D34C9461EBB}"/>
          </ac:spMkLst>
        </pc:spChg>
        <pc:spChg chg="del mod ord">
          <ac:chgData name="Ni Jianzhang" userId="b45dd584d459b99e" providerId="LiveId" clId="{A01D86A0-D2B1-4E83-9CFF-043FDA00A15E}" dt="2022-04-23T13:20:11.916" v="4888" actId="700"/>
          <ac:spMkLst>
            <pc:docMk/>
            <pc:sldMk cId="3983343212" sldId="284"/>
            <ac:spMk id="3" creationId="{724E6B58-662E-4D9B-AA4D-1D3900839324}"/>
          </ac:spMkLst>
        </pc:spChg>
        <pc:spChg chg="add mod ord">
          <ac:chgData name="Ni Jianzhang" userId="b45dd584d459b99e" providerId="LiveId" clId="{A01D86A0-D2B1-4E83-9CFF-043FDA00A15E}" dt="2022-04-23T13:20:16.492" v="4900" actId="20577"/>
          <ac:spMkLst>
            <pc:docMk/>
            <pc:sldMk cId="3983343212" sldId="284"/>
            <ac:spMk id="4" creationId="{23553AEE-CDFC-4756-A01C-A2CC27058998}"/>
          </ac:spMkLst>
        </pc:spChg>
        <pc:spChg chg="add mod ord">
          <ac:chgData name="Ni Jianzhang" userId="b45dd584d459b99e" providerId="LiveId" clId="{A01D86A0-D2B1-4E83-9CFF-043FDA00A15E}" dt="2022-04-23T13:20:11.916" v="4888" actId="700"/>
          <ac:spMkLst>
            <pc:docMk/>
            <pc:sldMk cId="3983343212" sldId="284"/>
            <ac:spMk id="5" creationId="{AAAE597D-FC82-455A-AB9B-3AAA66B8AD29}"/>
          </ac:spMkLst>
        </pc:spChg>
      </pc:sldChg>
    </pc:docChg>
  </pc:docChgLst>
  <pc:docChgLst>
    <pc:chgData name="Ni Jianzhang" userId="b45dd584d459b99e" providerId="LiveId" clId="{9306CD3F-1C71-4713-9E7A-7B87A712DF06}"/>
    <pc:docChg chg="modSld">
      <pc:chgData name="Ni Jianzhang" userId="b45dd584d459b99e" providerId="LiveId" clId="{9306CD3F-1C71-4713-9E7A-7B87A712DF06}" dt="2022-07-25T19:23:32.573" v="1" actId="1076"/>
      <pc:docMkLst>
        <pc:docMk/>
      </pc:docMkLst>
      <pc:sldChg chg="modSp mod">
        <pc:chgData name="Ni Jianzhang" userId="b45dd584d459b99e" providerId="LiveId" clId="{9306CD3F-1C71-4713-9E7A-7B87A712DF06}" dt="2022-07-25T19:23:32.573" v="1" actId="1076"/>
        <pc:sldMkLst>
          <pc:docMk/>
          <pc:sldMk cId="2018450172" sldId="282"/>
        </pc:sldMkLst>
        <pc:picChg chg="mod">
          <ac:chgData name="Ni Jianzhang" userId="b45dd584d459b99e" providerId="LiveId" clId="{9306CD3F-1C71-4713-9E7A-7B87A712DF06}" dt="2022-07-25T19:23:32.573" v="1" actId="1076"/>
          <ac:picMkLst>
            <pc:docMk/>
            <pc:sldMk cId="2018450172" sldId="282"/>
            <ac:picMk id="9" creationId="{F7324312-22B7-4F79-8DB5-952D26005E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395-AE93-4B1B-B015-F0F71FF8E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EF424B-5C3E-4993-8977-5E03F7EB8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5B304-1C49-4BFB-8541-1A7DF943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64296-6BA0-4BBD-BD75-9AAD8AC6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3135F-7F22-454D-92B9-B980EE6C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9F748-206A-419E-9509-36523FD8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2A28F-1909-48F9-AA93-CC756547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93CE-BC4D-4667-BD98-E1037255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BFA11-58CC-497B-87BD-63ACA0DA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AC5DD-8645-4E38-BD61-061B7A0A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9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73E02-1B43-4B96-92B9-BD541EE4A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F41A6-0A7E-4131-B3B5-00897119D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0A75E-1B7A-4DF5-8A8D-E5F153C5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CE07C-8118-4FE6-8F42-FCB519C7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24383-C4E6-435E-A3BC-96EF6E9B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37214-2C55-46FB-B1D6-341DEC14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884DB-17C4-4970-991B-3BF4D790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D6469-3039-4E47-B526-3FD6E52C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C51D8-0BDE-49F9-A1F5-26400874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8DEAE-1D08-43C0-BB12-877EAC1D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1A64E-0C12-4ADA-A2F4-4365C0F7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11915-387A-47ED-97E0-8143D8FB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4434D-FA99-4F9B-B801-48299C2F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B7E55-F281-45B0-9329-03806561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CFF62-A911-465E-8977-88FCDEF5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3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D27AD-7FAD-4BC8-A4AD-660850EB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C8A31-031B-4226-873C-2CD1ACBA0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4607C-9ED5-4C59-97C9-150AED51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F3DA3-62C0-455C-89B7-BA439BDF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C15AB-224C-4E10-805A-889A7EFF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4BAA6-CFB9-4C61-B070-01D01642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6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F7955-834F-404C-A67C-E4D7D12B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D2826-8408-46EC-906B-B141F8EF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2D4D19-3C06-43FD-B61F-A6C9C756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290B6C-3832-4464-9D5F-B973A77EF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713877-FF3F-4284-A4B0-3C496CF24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325FDB-22A2-4E86-90DF-EFD6F396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59E1FB-BAFB-466B-AE84-A867DA91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280BF2-3EF1-46CE-97FE-14C25FC0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4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A10C-6184-48FF-82E3-FB9D38A0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D68FCF-83CB-4DB5-A1C3-40FFCDC4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D7117E-33A1-49AF-A697-7481E320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0A43B9-F779-41B9-B6C6-D9EF4511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534E8C-0100-4AFB-9E54-2D1648DA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D0DD96-B1E8-4B58-9B86-C69CC21C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226A2-368C-4E51-9BDC-D1A469F9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6010-DA08-49A4-96FE-3EBA82EB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56E54-0B6A-4C54-A81B-E1FB5D2F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6BE47-94BD-42D8-BA44-76406B72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DE995-328C-47D1-9ED4-D52E8D1C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7283B-CE28-48D2-B534-503FA48B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8EB30-A0DE-4561-A83B-A0684EE4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4CAA8-CAD4-473B-B346-63C9A9AD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C8CC8-55A9-483D-95A1-7CA46D055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345C9-D732-4361-BD83-0324CA54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30386-3455-48B8-9950-47FC3A72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6C06C-94CA-4B26-A968-7D451F4D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BDB34-2A80-4E8A-91EB-DA5A52A8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453C5A-BBBD-4E03-8273-9529FEB8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FE3E6-A634-4BE0-B598-7268CD90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F1548-2CB0-4AD0-B40D-8D1005AD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CB9A-D0FF-4E1D-9E73-375B8FDB24D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9DEF3-5DEF-4CDA-AA49-F70C85E88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CC016-DAB1-4194-9969-96C083A34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4057-EC5B-426B-ACD5-5BB9E292C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514BE-98E8-4A7B-A2E3-B065F28E0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Brain network dynamics are hierarchically organized in 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F3E9C8-0256-4563-B02F-6A3C7BC9C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/>
              <a:t>Diego </a:t>
            </a:r>
            <a:r>
              <a:rPr lang="en-GB" altLang="zh-CN" dirty="0" err="1"/>
              <a:t>Vidaurre</a:t>
            </a:r>
            <a:r>
              <a:rPr lang="en-GB" altLang="zh-CN" dirty="0"/>
              <a:t>, Stephen M. Smith, and Mark W. Woolrich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EB66B-3B66-40C4-8588-1FCC388E4313}"/>
              </a:ext>
            </a:extLst>
          </p:cNvPr>
          <p:cNvSpPr txBox="1"/>
          <p:nvPr/>
        </p:nvSpPr>
        <p:spPr>
          <a:xfrm>
            <a:off x="513184" y="6176865"/>
            <a:ext cx="706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www.pnas.org/cgi/doi/10.1073/pnas.1705120114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33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F2DB7-7679-426A-8DAE-7633F98A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Markov chain works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3AA79C-646C-4CF4-A195-C2029187A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10" y="1818861"/>
            <a:ext cx="9950235" cy="116689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7B34E0-CD50-4B89-9EB6-5F8BCA23ECB1}"/>
              </a:ext>
            </a:extLst>
          </p:cNvPr>
          <p:cNvSpPr txBox="1"/>
          <p:nvPr/>
        </p:nvSpPr>
        <p:spPr>
          <a:xfrm>
            <a:off x="607812" y="4682321"/>
            <a:ext cx="11403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This is the case when we can </a:t>
            </a:r>
            <a:r>
              <a:rPr lang="en-US" altLang="zh-CN" sz="2800" dirty="0">
                <a:highlight>
                  <a:srgbClr val="FFFF00"/>
                </a:highlight>
              </a:rPr>
              <a:t>directly observe the state, </a:t>
            </a:r>
            <a:r>
              <a:rPr lang="en-US" altLang="zh-CN" sz="2800" dirty="0"/>
              <a:t>but we can only observe the brain using our BOLD signal in fMRI study. 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B2BC0B-F6C1-4AC2-8F18-00F83CE0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11" y="3328912"/>
            <a:ext cx="10723386" cy="1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5282E-21B9-4B3D-A3BE-546F2379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Hidden Markov Model works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99D080-A3C2-4B14-A84E-2B2CEF97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79" y="1690688"/>
            <a:ext cx="11255881" cy="4336038"/>
          </a:xfrm>
        </p:spPr>
      </p:pic>
    </p:spTree>
    <p:extLst>
      <p:ext uri="{BB962C8B-B14F-4D97-AF65-F5344CB8AC3E}">
        <p14:creationId xmlns:p14="http://schemas.microsoft.com/office/powerpoint/2010/main" val="63882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CB68C-BAD3-49EA-AD74-AF607E84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Hidden Markov Model works</a:t>
            </a:r>
            <a:endParaRPr lang="zh-CN" altLang="en-US" dirty="0"/>
          </a:p>
        </p:txBody>
      </p:sp>
      <p:pic>
        <p:nvPicPr>
          <p:cNvPr id="3074" name="Picture 2" descr="Bayes' Rule – Explained For Beginners">
            <a:extLst>
              <a:ext uri="{FF2B5EF4-FFF2-40B4-BE49-F238E27FC236}">
                <a16:creationId xmlns:a16="http://schemas.microsoft.com/office/drawing/2014/main" id="{5C9036D8-AA8E-470B-B7CA-F75458E51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880374"/>
            <a:ext cx="73533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23E36D-6F89-40C0-BA14-837994CB2B97}"/>
              </a:ext>
            </a:extLst>
          </p:cNvPr>
          <p:cNvSpPr txBox="1"/>
          <p:nvPr/>
        </p:nvSpPr>
        <p:spPr>
          <a:xfrm>
            <a:off x="838200" y="1514772"/>
            <a:ext cx="87706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Infer the brain states from our data using Bayes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m_t</a:t>
            </a:r>
            <a:r>
              <a:rPr lang="en-US" altLang="zh-CN" sz="2400" dirty="0"/>
              <a:t>: measurement at time 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s_t</a:t>
            </a:r>
            <a:r>
              <a:rPr lang="en-US" altLang="zh-CN" sz="2400" dirty="0"/>
              <a:t>: hidden state at time t </a:t>
            </a:r>
            <a:endParaRPr lang="zh-CN" altLang="en-US" sz="2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BBDFD7-1747-4D6E-9E13-5E87CFE883C9}"/>
              </a:ext>
            </a:extLst>
          </p:cNvPr>
          <p:cNvCxnSpPr>
            <a:cxnSpLocks/>
          </p:cNvCxnSpPr>
          <p:nvPr/>
        </p:nvCxnSpPr>
        <p:spPr>
          <a:xfrm flipH="1">
            <a:off x="7965440" y="2840335"/>
            <a:ext cx="335280" cy="55743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E09D089-2EED-43EA-AD65-7537A883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83" y="5585784"/>
            <a:ext cx="4898434" cy="53724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0716D7-CEFA-4E00-9F7B-E64821BEC832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4683760"/>
            <a:ext cx="480053" cy="100242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EAB8122-A9DE-4CA4-948D-266FA6E04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580" y="1961782"/>
            <a:ext cx="1536070" cy="73959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65B7B19-10AE-4DE7-9BCD-9A22607B5938}"/>
              </a:ext>
            </a:extLst>
          </p:cNvPr>
          <p:cNvSpPr txBox="1"/>
          <p:nvPr/>
        </p:nvSpPr>
        <p:spPr>
          <a:xfrm>
            <a:off x="163512" y="4813858"/>
            <a:ext cx="3070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 Function of today’s Hidden state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Our “Belief” </a:t>
            </a:r>
            <a:r>
              <a:rPr lang="en-US" altLang="zh-CN" dirty="0"/>
              <a:t>of the state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AC9E4F-373A-433E-B473-42E3CB89EFE1}"/>
              </a:ext>
            </a:extLst>
          </p:cNvPr>
          <p:cNvCxnSpPr>
            <a:cxnSpLocks/>
          </p:cNvCxnSpPr>
          <p:nvPr/>
        </p:nvCxnSpPr>
        <p:spPr>
          <a:xfrm flipV="1">
            <a:off x="1564640" y="3940861"/>
            <a:ext cx="1790076" cy="74289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0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39D402-86DD-4850-B903-D5D0E6A5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52" y="1204108"/>
            <a:ext cx="3342508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HMM in MRI data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235834-9D75-41DE-8CFD-EBD68E98BFA2}"/>
              </a:ext>
            </a:extLst>
          </p:cNvPr>
          <p:cNvSpPr txBox="1"/>
          <p:nvPr/>
        </p:nvSpPr>
        <p:spPr>
          <a:xfrm>
            <a:off x="775679" y="3355130"/>
            <a:ext cx="4050321" cy="3218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Our measurement </a:t>
            </a:r>
            <a:r>
              <a:rPr lang="en-US" altLang="zh-CN" sz="2000" dirty="0" err="1"/>
              <a:t>m_t</a:t>
            </a:r>
            <a:r>
              <a:rPr lang="en-US" altLang="zh-CN" sz="2000" dirty="0"/>
              <a:t> : BOLD signal time series in specific brain regions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Hidden state </a:t>
            </a:r>
            <a:r>
              <a:rPr lang="en-US" altLang="zh-CN" sz="2000" dirty="0" err="1"/>
              <a:t>s_t</a:t>
            </a:r>
            <a:r>
              <a:rPr lang="en-US" altLang="zh-CN" sz="2000" dirty="0"/>
              <a:t>: represented by mean activation and functional connectivity.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We are assuming that the brain are switching between different activity state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3A0310-8B48-4467-9521-C1969BD1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076" y="952500"/>
            <a:ext cx="553577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6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A64F06-3D45-4165-A4CD-3A5A6E68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C3574A-60C1-4F68-93E7-816BA5404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545" y="497840"/>
            <a:ext cx="8568502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8F3B95-212C-4220-A138-B09D74F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Behavior Traits</a:t>
            </a:r>
            <a:endParaRPr lang="zh-CN" altLang="en-US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47C87-D224-4BD3-9867-78DEE3D4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CN" sz="2000"/>
              <a:t>Our motivation for choosing these, and excluding, for example, health-related, sociological, and demographical variables is to focus on the </a:t>
            </a:r>
            <a:r>
              <a:rPr lang="en-US" altLang="zh-CN" sz="2000">
                <a:highlight>
                  <a:srgbClr val="FFFF00"/>
                </a:highlight>
              </a:rPr>
              <a:t>pure cognitive aspects of the individuals</a:t>
            </a:r>
            <a:r>
              <a:rPr lang="en-US" altLang="zh-CN" sz="2000"/>
              <a:t>, which can be reasonably well described using these three categories. </a:t>
            </a:r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761940-DBB2-4F6C-B9A7-B171E095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33513"/>
            <a:ext cx="7535720" cy="50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DFB5-D86B-411D-A6DF-AE2A0FF7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MRI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7A14C-6E9C-4582-AEDB-1C2839B8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Ν = 820 subjects from the HCP</a:t>
            </a:r>
          </a:p>
          <a:p>
            <a:r>
              <a:rPr lang="en-US" altLang="zh-CN" dirty="0"/>
              <a:t>all healthy adults (aged 22–35 y, 453 females) </a:t>
            </a:r>
          </a:p>
          <a:p>
            <a:r>
              <a:rPr lang="en-US" altLang="zh-CN" dirty="0"/>
              <a:t>3-T Siemens connectome-</a:t>
            </a:r>
            <a:r>
              <a:rPr lang="en-US" altLang="zh-CN" dirty="0" err="1"/>
              <a:t>Skyra</a:t>
            </a:r>
            <a:endParaRPr lang="en-US" altLang="zh-CN" dirty="0"/>
          </a:p>
          <a:p>
            <a:r>
              <a:rPr lang="en-US" altLang="zh-CN" dirty="0"/>
              <a:t>For each subject, </a:t>
            </a:r>
            <a:r>
              <a:rPr lang="en-US" altLang="zh-CN" dirty="0">
                <a:highlight>
                  <a:srgbClr val="FFFF00"/>
                </a:highlight>
              </a:rPr>
              <a:t>four 15-min runs of fMRI </a:t>
            </a:r>
            <a:r>
              <a:rPr lang="en-US" altLang="zh-CN" dirty="0"/>
              <a:t>time series data with a temporal resolution of 0.73 s and a spatial resolution of 2-mm isotropic were available.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0AA23-0A9E-45B4-B37F-A86D0BCA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6BB41-3B47-4C0B-B759-079405C7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The preprocessing pipeline followed the technique of Smith et al.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Spatial preprocessing was applied using the procedure described by Glasser et al.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Subject-level ICA followed by FMRIB’s ICA-based X-</a:t>
            </a:r>
            <a:r>
              <a:rPr lang="en-US" altLang="zh-CN" dirty="0" err="1"/>
              <a:t>noisefier</a:t>
            </a:r>
            <a:r>
              <a:rPr lang="en-US" altLang="zh-CN" dirty="0"/>
              <a:t> (FIX), which removed more than 99% of the artifactual ICA components in the dataset,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3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3E3B0-DB34-4174-8901-D35B134A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Group-Level ICA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A33A2-28D2-4D8E-AB8E-43F9D374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Use ALL filtered single-subject and ALL session fMRI data as input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Set the IC components to 50</a:t>
            </a:r>
          </a:p>
          <a:p>
            <a:pPr>
              <a:lnSpc>
                <a:spcPct val="150000"/>
              </a:lnSpc>
            </a:pPr>
            <a:r>
              <a:rPr lang="en-US" altLang="zh-CN"/>
              <a:t>Normalize </a:t>
            </a:r>
            <a:r>
              <a:rPr lang="en-US" altLang="zh-CN" dirty="0"/>
              <a:t>the 50D timeseries data for each scan. </a:t>
            </a:r>
          </a:p>
        </p:txBody>
      </p:sp>
    </p:spTree>
    <p:extLst>
      <p:ext uri="{BB962C8B-B14F-4D97-AF65-F5344CB8AC3E}">
        <p14:creationId xmlns:p14="http://schemas.microsoft.com/office/powerpoint/2010/main" val="31470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5EBC8-3846-41C2-8C63-3D2BD48B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888DE-5E9D-4860-A327-DDD3FA96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3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Number of states K =12 ( No particular reason)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Stochastic Learning ( similar to Mini-batch)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Multivariate Autoregressive order = 0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assume the input is multivariate Gaussian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The current state only depends on the last state ( typical Markov model)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这个选择并不一定合理，作者只是说这样选择的结果比较好。作者在分析</a:t>
            </a:r>
            <a:r>
              <a:rPr lang="en-US" altLang="zh-CN" dirty="0"/>
              <a:t>MEG/EEG</a:t>
            </a:r>
            <a:r>
              <a:rPr lang="zh-CN" altLang="en-US" dirty="0"/>
              <a:t>数据时推荐使用更高阶的</a:t>
            </a:r>
            <a:r>
              <a:rPr lang="en-US" altLang="zh-CN" dirty="0"/>
              <a:t>MAR</a:t>
            </a:r>
            <a:r>
              <a:rPr lang="zh-CN" altLang="en-US" dirty="0"/>
              <a:t>，也就是不仅仅考虑上一个时间点的情况。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个人认为与</a:t>
            </a:r>
            <a:r>
              <a:rPr lang="en-US" altLang="zh-CN" dirty="0"/>
              <a:t>MRI</a:t>
            </a:r>
            <a:r>
              <a:rPr lang="zh-CN" altLang="en-US" dirty="0"/>
              <a:t>时间分辨率太低有关系，本研究每个</a:t>
            </a:r>
            <a:r>
              <a:rPr lang="en-US" altLang="zh-CN" dirty="0"/>
              <a:t>scan </a:t>
            </a:r>
            <a:r>
              <a:rPr lang="zh-CN" altLang="en-US" dirty="0"/>
              <a:t>有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/>
              <a:t>timepoint</a:t>
            </a:r>
            <a:r>
              <a:rPr lang="zh-CN" altLang="en-US" dirty="0"/>
              <a:t>，与</a:t>
            </a:r>
            <a:r>
              <a:rPr lang="en-US" altLang="zh-CN" dirty="0"/>
              <a:t>EEG/MEG</a:t>
            </a:r>
            <a:r>
              <a:rPr lang="zh-CN" altLang="en-US" dirty="0"/>
              <a:t>数据完全不在一个数量级，因此神经活动的自相关在</a:t>
            </a:r>
            <a:r>
              <a:rPr lang="en-US" altLang="zh-CN" dirty="0"/>
              <a:t>fMRI</a:t>
            </a:r>
            <a:r>
              <a:rPr lang="zh-CN" altLang="en-US" dirty="0"/>
              <a:t>上很难体现出来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48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E507F4-4237-4CB5-9AF2-BE2B2036E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15" y="304340"/>
            <a:ext cx="7102455" cy="19432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4A63A4-9589-44AA-A1E7-CB3D0188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7" y="2560244"/>
            <a:ext cx="7041490" cy="17375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324312-22B7-4F79-8DB5-952D26005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5" y="4436767"/>
            <a:ext cx="6683319" cy="18365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6E8619-F52E-40ED-A517-36DBCF9B5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974" y="1670764"/>
            <a:ext cx="7963590" cy="24462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78AE32-7BD0-4DD1-A5E5-4A322E224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974" y="4617526"/>
            <a:ext cx="7559695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50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21C63-08B8-4576-9241-2728C5E3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Output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D8FA5-7D59-4EFF-85A9-C83438B5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Gamma: The state dynamic time series( in the format of PDD)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Fractional Occupancy: the percentage of time occupied by each state.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FO correlation matrix: correlate FO of each state ), Ward algorithm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Transition Matrix:</a:t>
            </a:r>
            <a:r>
              <a:rPr lang="zh-CN" altLang="en-US" dirty="0"/>
              <a:t> </a:t>
            </a:r>
            <a:r>
              <a:rPr lang="en-US" altLang="zh-CN" dirty="0"/>
              <a:t>contains all the probability from one state to another state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 directed, weighted Graph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Calculate Meta-state using </a:t>
            </a:r>
            <a:r>
              <a:rPr lang="en-US" altLang="zh-CN" dirty="0" err="1"/>
              <a:t>Lovian</a:t>
            </a:r>
            <a:r>
              <a:rPr lang="en-US" altLang="zh-CN" dirty="0"/>
              <a:t> community discovery algorithm</a:t>
            </a:r>
          </a:p>
        </p:txBody>
      </p:sp>
    </p:spTree>
    <p:extLst>
      <p:ext uri="{BB962C8B-B14F-4D97-AF65-F5344CB8AC3E}">
        <p14:creationId xmlns:p14="http://schemas.microsoft.com/office/powerpoint/2010/main" val="275970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A24CD3-4D6B-461D-BC05-9CBFD72D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926" y="3870374"/>
            <a:ext cx="7399798" cy="302444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altLang="zh-CN" sz="3200" dirty="0"/>
            </a:br>
            <a:r>
              <a:rPr lang="en-US" altLang="zh-CN" sz="3200" dirty="0"/>
              <a:t>Transition Probability Matrix(TPM)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97E659A-F17A-4848-842A-7BAA4E835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308" y="1"/>
            <a:ext cx="4652711" cy="6481010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6E8846C-D9E2-4291-88F1-BCB95F44BA74}"/>
              </a:ext>
            </a:extLst>
          </p:cNvPr>
          <p:cNvSpPr txBox="1">
            <a:spLocks/>
          </p:cNvSpPr>
          <p:nvPr/>
        </p:nvSpPr>
        <p:spPr>
          <a:xfrm>
            <a:off x="496929" y="573672"/>
            <a:ext cx="509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Dynamic Switching Between Brain Networks Is Not Random.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C3754E-3F8C-46DF-95AD-4ECE7566158C}"/>
              </a:ext>
            </a:extLst>
          </p:cNvPr>
          <p:cNvSpPr txBox="1"/>
          <p:nvPr/>
        </p:nvSpPr>
        <p:spPr>
          <a:xfrm>
            <a:off x="368968" y="2525307"/>
            <a:ext cx="3673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brain tends to cycle between brain networks within a </a:t>
            </a:r>
            <a:r>
              <a:rPr lang="en-US" altLang="zh-CN" sz="3000" dirty="0" err="1"/>
              <a:t>metastate</a:t>
            </a:r>
            <a:r>
              <a:rPr lang="en-US" altLang="zh-CN" sz="3000" dirty="0"/>
              <a:t>, with less frequent transitions between them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732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4DD9F-4A8F-420D-9968-E8E41399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Gamma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79AE07E-F3BB-45DB-9FB7-51A5FE6C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4" y="1981201"/>
            <a:ext cx="11140245" cy="39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8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0321AE-F417-4583-A676-BBCB4DA1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5400" dirty="0"/>
              <a:t>Time Spent Visiting Distinct Brain Networks Is Not Random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AA4B851-8349-4389-8E2F-E21188A5BF31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Meta-states correspond to sets of states whose FOs are strongly correlated across subjects </a:t>
            </a:r>
          </a:p>
          <a:p>
            <a:r>
              <a:rPr lang="en-US" altLang="zh-CN" sz="2400" dirty="0"/>
              <a:t>conversely, the between meta-states FO correlations are negative.</a:t>
            </a:r>
            <a:endParaRPr lang="en-US" altLang="zh-CN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95887C-E0BA-482F-BF24-F8F400FA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561" y="2897679"/>
            <a:ext cx="3571411" cy="3429969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E2D26F-E136-472B-8E43-C61634EAA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54638" y="530352"/>
            <a:ext cx="3299258" cy="21762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BFA931-9243-4083-9208-AA8235564833}"/>
              </a:ext>
            </a:extLst>
          </p:cNvPr>
          <p:cNvSpPr txBox="1"/>
          <p:nvPr/>
        </p:nvSpPr>
        <p:spPr>
          <a:xfrm>
            <a:off x="8220405" y="6334037"/>
            <a:ext cx="376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FO Matrix and FO correlation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97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D62A8-4467-40C5-8366-42EB3099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Research </a:t>
            </a:r>
            <a:r>
              <a:rPr lang="en-US" altLang="zh-CN" dirty="0" err="1"/>
              <a:t>Quesetions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EF56F-99F7-4279-AB01-EA67FCEB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What is the biological meaning of the meta-state?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Are HMM features relate to the </a:t>
            </a:r>
            <a:r>
              <a:rPr lang="en-US" altLang="zh-CN" dirty="0" err="1"/>
              <a:t>behaviour</a:t>
            </a:r>
            <a:r>
              <a:rPr lang="en-US" altLang="zh-CN" dirty="0"/>
              <a:t> traits?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Are HMM features heritable?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Are HMM features reproducible? How reliable is the model?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What if we consider the autocorrelation in HMM</a:t>
            </a:r>
          </a:p>
        </p:txBody>
      </p:sp>
    </p:spTree>
    <p:extLst>
      <p:ext uri="{BB962C8B-B14F-4D97-AF65-F5344CB8AC3E}">
        <p14:creationId xmlns:p14="http://schemas.microsoft.com/office/powerpoint/2010/main" val="282770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7E95-1074-442D-97D0-410C8AC1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46C780-589F-44A2-A140-62997A148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67011"/>
              </p:ext>
            </p:extLst>
          </p:nvPr>
        </p:nvGraphicFramePr>
        <p:xfrm>
          <a:off x="838200" y="1825624"/>
          <a:ext cx="10515600" cy="407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204792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39993068"/>
                    </a:ext>
                  </a:extLst>
                </a:gridCol>
              </a:tblGrid>
              <a:tr h="878459">
                <a:tc>
                  <a:txBody>
                    <a:bodyPr/>
                    <a:lstStyle/>
                    <a:p>
                      <a:r>
                        <a:rPr lang="en-GB" sz="2800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7248"/>
                  </a:ext>
                </a:extLst>
              </a:tr>
              <a:tr h="878459">
                <a:tc>
                  <a:txBody>
                    <a:bodyPr/>
                    <a:lstStyle/>
                    <a:p>
                      <a:r>
                        <a:rPr lang="en-GB" sz="2800" dirty="0"/>
                        <a:t>Generative model instead of a descriptive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Hard to select the number K</a:t>
                      </a:r>
                    </a:p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32969"/>
                  </a:ext>
                </a:extLst>
              </a:tr>
              <a:tr h="878459">
                <a:tc>
                  <a:txBody>
                    <a:bodyPr/>
                    <a:lstStyle/>
                    <a:p>
                      <a:r>
                        <a:rPr lang="en-GB" sz="2800" dirty="0"/>
                        <a:t>Versatile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Computationally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66150"/>
                  </a:ext>
                </a:extLst>
              </a:tr>
              <a:tr h="878459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Requires large sample size to reproduce the result shown in this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6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5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553AEE-CDFC-4756-A01C-A2CC2705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AAE597D-FC82-455A-AB9B-3AAA66B8A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4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15E0-4FD4-40BA-BAAE-E891785A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Hidden Markov Model(HMM)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87CF8-A513-45D4-B750-19706580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 assumes that the </a:t>
            </a:r>
            <a:r>
              <a:rPr lang="en-US" altLang="zh-CN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described using a </a:t>
            </a:r>
            <a:r>
              <a:rPr lang="en-US" altLang="zh-CN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hidden sequence of a finite number of states {s1,s2 … </a:t>
            </a:r>
            <a:r>
              <a:rPr lang="en-US" altLang="zh-CN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 assumes we can only observe the state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noisy measurements </a:t>
            </a:r>
            <a:r>
              <a:rPr lang="en-US" altLang="zh-CN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altLang="zh-CN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zh-CN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04182-A8ED-4F3C-A8CE-F871F10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HMM sketches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D644A-49F2-4ACE-9DBC-D163ABFA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Markov property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probability of the state at time t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)is wholly determined by the state at time t−1 (S_t-1). </a:t>
            </a:r>
          </a:p>
          <a:p>
            <a:pPr>
              <a:lnSpc>
                <a:spcPct val="17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dependency of the whole state sequence {s1,...,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can be described by a chain structure called a 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Markov Chain</a:t>
            </a:r>
            <a:endParaRPr lang="en-GB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Markovian system is a </a:t>
            </a:r>
            <a:r>
              <a:rPr lang="en-GB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dynamical system</a:t>
            </a:r>
          </a:p>
          <a:p>
            <a:pPr>
              <a:lnSpc>
                <a:spcPct val="17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 is  a 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Bayesian model</a:t>
            </a:r>
            <a:endParaRPr lang="zh-CN" alt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 is  a 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stochastic model </a:t>
            </a:r>
            <a:endParaRPr lang="zh-CN" alt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0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B47D51-20B6-4E31-A5E6-276A61A1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HMM in Neurosience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D8E247-6055-4CCA-8478-536F50514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07756"/>
            <a:ext cx="10744200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ECFFF-C4A2-40D1-A0F7-7F0CC28C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HMM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CD5DF9-A011-4EA7-82E0-F9AB4CA6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76" y="1528995"/>
            <a:ext cx="10217020" cy="4955158"/>
          </a:xfrm>
        </p:spPr>
      </p:pic>
    </p:spTree>
    <p:extLst>
      <p:ext uri="{BB962C8B-B14F-4D97-AF65-F5344CB8AC3E}">
        <p14:creationId xmlns:p14="http://schemas.microsoft.com/office/powerpoint/2010/main" val="214549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873D59-4974-4988-9FFD-54F59CF6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4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9B326-1449-490C-B735-D036ED66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Markov chain works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D80F6CC-0BD4-4D09-AFF6-ABA30059A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3556"/>
            <a:ext cx="6165260" cy="3531394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259024-F61E-450B-B003-7925B356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60" y="2661021"/>
            <a:ext cx="6291422" cy="26539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B6512F5-1D94-4E6C-A56B-9382CEA5B4FB}"/>
              </a:ext>
            </a:extLst>
          </p:cNvPr>
          <p:cNvSpPr txBox="1"/>
          <p:nvPr/>
        </p:nvSpPr>
        <p:spPr>
          <a:xfrm>
            <a:off x="989045" y="5728996"/>
            <a:ext cx="821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这里可以将“城市”，“郊区”理解为人口所处的两个不同</a:t>
            </a:r>
            <a:r>
              <a:rPr lang="en-US" altLang="zh-CN" dirty="0"/>
              <a:t>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13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A341-D2D5-491B-B74B-0AD5B55C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Markov chain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ABD56-16A8-4C31-946F-33BA25CE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we have two different states for our MRI data,  sleep and awake represented by +1 and -1.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08D1FA-2F48-462F-A6E2-AD62B451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37" y="2692313"/>
            <a:ext cx="10651116" cy="28636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DEF451-1B58-42D8-83DB-D519E1BC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95" y="5700671"/>
            <a:ext cx="3467400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866</Words>
  <Application>Microsoft Office PowerPoint</Application>
  <PresentationFormat>Widescreen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Times New Roman</vt:lpstr>
      <vt:lpstr>Office 主题​​</vt:lpstr>
      <vt:lpstr>Brain network dynamics are hierarchically organized in time</vt:lpstr>
      <vt:lpstr>PowerPoint Presentation</vt:lpstr>
      <vt:lpstr>What is Hidden Markov Model(HMM)</vt:lpstr>
      <vt:lpstr>HMM sketches</vt:lpstr>
      <vt:lpstr>HMM in Neurosience</vt:lpstr>
      <vt:lpstr>An Example of HMM</vt:lpstr>
      <vt:lpstr>PowerPoint Presentation</vt:lpstr>
      <vt:lpstr>How Markov chain works</vt:lpstr>
      <vt:lpstr>How Markov chain works</vt:lpstr>
      <vt:lpstr>How Markov chain works</vt:lpstr>
      <vt:lpstr>How Hidden Markov Model works</vt:lpstr>
      <vt:lpstr>How Hidden Markov Model works</vt:lpstr>
      <vt:lpstr>HMM in MRI data</vt:lpstr>
      <vt:lpstr>Methods</vt:lpstr>
      <vt:lpstr>Behavior Traits</vt:lpstr>
      <vt:lpstr>MRI data</vt:lpstr>
      <vt:lpstr>Preprocessing</vt:lpstr>
      <vt:lpstr>Group-Level ICA</vt:lpstr>
      <vt:lpstr>HMM</vt:lpstr>
      <vt:lpstr>HMM Output</vt:lpstr>
      <vt:lpstr> Transition Probability Matrix(TPM)</vt:lpstr>
      <vt:lpstr>The Gamma</vt:lpstr>
      <vt:lpstr>Time Spent Visiting Distinct Brain Networks Is Not Random</vt:lpstr>
      <vt:lpstr>Other Research Quesetions</vt:lpstr>
      <vt:lpstr>Advantages &amp; Disadvantages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 Jianzhang</dc:creator>
  <cp:lastModifiedBy>Ni Jianzhang</cp:lastModifiedBy>
  <cp:revision>1</cp:revision>
  <dcterms:created xsi:type="dcterms:W3CDTF">2022-04-20T19:26:17Z</dcterms:created>
  <dcterms:modified xsi:type="dcterms:W3CDTF">2022-07-25T19:23:43Z</dcterms:modified>
</cp:coreProperties>
</file>