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300" d="100"/>
          <a:sy n="300" d="100"/>
        </p:scale>
        <p:origin x="2432" y="16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7D2B-4645-FA47-A71E-569FCE662E3B}" type="datetimeFigureOut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EBF6B-8BE0-BB4E-B90D-E82702E30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7D2B-4645-FA47-A71E-569FCE662E3B}" type="datetimeFigureOut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EBF6B-8BE0-BB4E-B90D-E82702E30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93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7D2B-4645-FA47-A71E-569FCE662E3B}" type="datetimeFigureOut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EBF6B-8BE0-BB4E-B90D-E82702E30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03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7D2B-4645-FA47-A71E-569FCE662E3B}" type="datetimeFigureOut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EBF6B-8BE0-BB4E-B90D-E82702E30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62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7D2B-4645-FA47-A71E-569FCE662E3B}" type="datetimeFigureOut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EBF6B-8BE0-BB4E-B90D-E82702E30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77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7D2B-4645-FA47-A71E-569FCE662E3B}" type="datetimeFigureOut">
              <a:rPr lang="en-US" smtClean="0"/>
              <a:t>1/6/14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EBF6B-8BE0-BB4E-B90D-E82702E30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49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7D2B-4645-FA47-A71E-569FCE662E3B}" type="datetimeFigureOut">
              <a:rPr lang="en-US" smtClean="0"/>
              <a:t>1/6/14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EBF6B-8BE0-BB4E-B90D-E82702E30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06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7D2B-4645-FA47-A71E-569FCE662E3B}" type="datetimeFigureOut">
              <a:rPr lang="en-US" smtClean="0"/>
              <a:t>1/6/14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EBF6B-8BE0-BB4E-B90D-E82702E30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1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7D2B-4645-FA47-A71E-569FCE662E3B}" type="datetimeFigureOut">
              <a:rPr lang="en-US" smtClean="0"/>
              <a:t>1/6/14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EBF6B-8BE0-BB4E-B90D-E82702E30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6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7D2B-4645-FA47-A71E-569FCE662E3B}" type="datetimeFigureOut">
              <a:rPr lang="en-US" smtClean="0"/>
              <a:t>1/6/14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EBF6B-8BE0-BB4E-B90D-E82702E30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7D2B-4645-FA47-A71E-569FCE662E3B}" type="datetimeFigureOut">
              <a:rPr lang="en-US" smtClean="0"/>
              <a:t>1/6/14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EBF6B-8BE0-BB4E-B90D-E82702E30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23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67D2B-4645-FA47-A71E-569FCE662E3B}" type="datetimeFigureOut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EBF6B-8BE0-BB4E-B90D-E82702E30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6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7" name="Group 686"/>
          <p:cNvGrpSpPr/>
          <p:nvPr/>
        </p:nvGrpSpPr>
        <p:grpSpPr>
          <a:xfrm>
            <a:off x="1459058" y="2527865"/>
            <a:ext cx="5390475" cy="350074"/>
            <a:chOff x="1459058" y="2527865"/>
            <a:chExt cx="5390475" cy="350074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459058" y="2618310"/>
              <a:ext cx="5390475" cy="0"/>
            </a:xfrm>
            <a:prstGeom prst="line">
              <a:avLst/>
            </a:prstGeom>
            <a:ln w="12700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1459058" y="2830878"/>
              <a:ext cx="5390475" cy="1"/>
            </a:xfrm>
            <a:prstGeom prst="line">
              <a:avLst/>
            </a:prstGeom>
            <a:ln w="12700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1541755" y="2621488"/>
              <a:ext cx="0" cy="209390"/>
              <a:chOff x="1611851" y="2621488"/>
              <a:chExt cx="0" cy="209390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1624726" y="2621488"/>
              <a:ext cx="0" cy="209390"/>
              <a:chOff x="1611851" y="2621488"/>
              <a:chExt cx="0" cy="209390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1707697" y="2621488"/>
              <a:ext cx="0" cy="209390"/>
              <a:chOff x="1611851" y="2621488"/>
              <a:chExt cx="0" cy="209390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1790668" y="2621488"/>
              <a:ext cx="0" cy="209390"/>
              <a:chOff x="1611851" y="2621488"/>
              <a:chExt cx="0" cy="209390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1873639" y="2621488"/>
              <a:ext cx="0" cy="209390"/>
              <a:chOff x="1611851" y="2621488"/>
              <a:chExt cx="0" cy="20939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>
              <a:off x="1956610" y="2621488"/>
              <a:ext cx="0" cy="209390"/>
              <a:chOff x="1611851" y="2621488"/>
              <a:chExt cx="0" cy="209390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2039581" y="2621488"/>
              <a:ext cx="0" cy="209390"/>
              <a:chOff x="1611851" y="2621488"/>
              <a:chExt cx="0" cy="20939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2122552" y="2621488"/>
              <a:ext cx="0" cy="209390"/>
              <a:chOff x="1611851" y="2621488"/>
              <a:chExt cx="0" cy="209390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2205523" y="2621488"/>
              <a:ext cx="0" cy="209390"/>
              <a:chOff x="1611851" y="2621488"/>
              <a:chExt cx="0" cy="209390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2288494" y="2621488"/>
              <a:ext cx="0" cy="209390"/>
              <a:chOff x="1611851" y="2621488"/>
              <a:chExt cx="0" cy="20939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2371465" y="2621488"/>
              <a:ext cx="0" cy="209390"/>
              <a:chOff x="1611851" y="2621488"/>
              <a:chExt cx="0" cy="209390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2454436" y="2621488"/>
              <a:ext cx="0" cy="209390"/>
              <a:chOff x="1611851" y="2621488"/>
              <a:chExt cx="0" cy="20939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/>
          </p:nvGrpSpPr>
          <p:grpSpPr>
            <a:xfrm>
              <a:off x="2537407" y="2621488"/>
              <a:ext cx="0" cy="209390"/>
              <a:chOff x="1611851" y="2621488"/>
              <a:chExt cx="0" cy="209390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2620378" y="2621488"/>
              <a:ext cx="0" cy="209390"/>
              <a:chOff x="1611851" y="2621488"/>
              <a:chExt cx="0" cy="20939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2703349" y="2621488"/>
              <a:ext cx="0" cy="209390"/>
              <a:chOff x="1611851" y="2621488"/>
              <a:chExt cx="0" cy="209390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/>
          </p:nvGrpSpPr>
          <p:grpSpPr>
            <a:xfrm>
              <a:off x="2786320" y="2621488"/>
              <a:ext cx="0" cy="209390"/>
              <a:chOff x="1611851" y="2621488"/>
              <a:chExt cx="0" cy="209390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/>
            <p:cNvGrpSpPr/>
            <p:nvPr/>
          </p:nvGrpSpPr>
          <p:grpSpPr>
            <a:xfrm>
              <a:off x="2869291" y="2621488"/>
              <a:ext cx="0" cy="209390"/>
              <a:chOff x="1611851" y="2621488"/>
              <a:chExt cx="0" cy="209390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2952262" y="2621488"/>
              <a:ext cx="0" cy="209390"/>
              <a:chOff x="1611851" y="2621488"/>
              <a:chExt cx="0" cy="209390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/>
            <p:cNvGrpSpPr/>
            <p:nvPr/>
          </p:nvGrpSpPr>
          <p:grpSpPr>
            <a:xfrm>
              <a:off x="3035233" y="2621488"/>
              <a:ext cx="0" cy="209390"/>
              <a:chOff x="1611851" y="2621488"/>
              <a:chExt cx="0" cy="209390"/>
            </a:xfrm>
          </p:grpSpPr>
          <p:cxnSp>
            <p:nvCxnSpPr>
              <p:cNvPr id="66" name="Straight Connector 65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3118204" y="2621488"/>
              <a:ext cx="0" cy="209390"/>
              <a:chOff x="1611851" y="2621488"/>
              <a:chExt cx="0" cy="20939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/>
            <p:cNvGrpSpPr/>
            <p:nvPr/>
          </p:nvGrpSpPr>
          <p:grpSpPr>
            <a:xfrm>
              <a:off x="3201175" y="2621488"/>
              <a:ext cx="0" cy="209390"/>
              <a:chOff x="1611851" y="2621488"/>
              <a:chExt cx="0" cy="209390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/>
            <p:cNvGrpSpPr/>
            <p:nvPr/>
          </p:nvGrpSpPr>
          <p:grpSpPr>
            <a:xfrm>
              <a:off x="3284146" y="2621488"/>
              <a:ext cx="0" cy="209390"/>
              <a:chOff x="1611851" y="2621488"/>
              <a:chExt cx="0" cy="209390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3367117" y="2621488"/>
              <a:ext cx="0" cy="209390"/>
              <a:chOff x="1611851" y="2621488"/>
              <a:chExt cx="0" cy="209390"/>
            </a:xfrm>
          </p:grpSpPr>
          <p:cxnSp>
            <p:nvCxnSpPr>
              <p:cNvPr id="78" name="Straight Connector 77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/>
            <p:cNvGrpSpPr/>
            <p:nvPr/>
          </p:nvGrpSpPr>
          <p:grpSpPr>
            <a:xfrm>
              <a:off x="3450088" y="2621488"/>
              <a:ext cx="0" cy="209390"/>
              <a:chOff x="1611851" y="2621488"/>
              <a:chExt cx="0" cy="209390"/>
            </a:xfrm>
          </p:grpSpPr>
          <p:cxnSp>
            <p:nvCxnSpPr>
              <p:cNvPr id="81" name="Straight Connector 80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/>
            <p:cNvGrpSpPr/>
            <p:nvPr/>
          </p:nvGrpSpPr>
          <p:grpSpPr>
            <a:xfrm>
              <a:off x="3533059" y="2621488"/>
              <a:ext cx="0" cy="209390"/>
              <a:chOff x="1611851" y="2621488"/>
              <a:chExt cx="0" cy="209390"/>
            </a:xfrm>
          </p:grpSpPr>
          <p:cxnSp>
            <p:nvCxnSpPr>
              <p:cNvPr id="84" name="Straight Connector 83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/>
            <p:cNvGrpSpPr/>
            <p:nvPr/>
          </p:nvGrpSpPr>
          <p:grpSpPr>
            <a:xfrm>
              <a:off x="3616030" y="2621488"/>
              <a:ext cx="0" cy="209390"/>
              <a:chOff x="1611851" y="2621488"/>
              <a:chExt cx="0" cy="209390"/>
            </a:xfrm>
          </p:grpSpPr>
          <p:cxnSp>
            <p:nvCxnSpPr>
              <p:cNvPr id="87" name="Straight Connector 86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/>
            <p:cNvGrpSpPr/>
            <p:nvPr/>
          </p:nvGrpSpPr>
          <p:grpSpPr>
            <a:xfrm>
              <a:off x="3699001" y="2621488"/>
              <a:ext cx="0" cy="209390"/>
              <a:chOff x="1611851" y="2621488"/>
              <a:chExt cx="0" cy="209390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 91"/>
            <p:cNvGrpSpPr/>
            <p:nvPr/>
          </p:nvGrpSpPr>
          <p:grpSpPr>
            <a:xfrm>
              <a:off x="3781972" y="2621488"/>
              <a:ext cx="0" cy="209390"/>
              <a:chOff x="1611851" y="2621488"/>
              <a:chExt cx="0" cy="209390"/>
            </a:xfrm>
          </p:grpSpPr>
          <p:cxnSp>
            <p:nvCxnSpPr>
              <p:cNvPr id="93" name="Straight Connector 92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/>
            <p:cNvGrpSpPr/>
            <p:nvPr/>
          </p:nvGrpSpPr>
          <p:grpSpPr>
            <a:xfrm>
              <a:off x="3864943" y="2621488"/>
              <a:ext cx="0" cy="209390"/>
              <a:chOff x="1611851" y="2621488"/>
              <a:chExt cx="0" cy="209390"/>
            </a:xfrm>
          </p:grpSpPr>
          <p:cxnSp>
            <p:nvCxnSpPr>
              <p:cNvPr id="96" name="Straight Connector 95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97"/>
            <p:cNvGrpSpPr/>
            <p:nvPr/>
          </p:nvGrpSpPr>
          <p:grpSpPr>
            <a:xfrm>
              <a:off x="3947914" y="2621488"/>
              <a:ext cx="0" cy="209390"/>
              <a:chOff x="1611851" y="2621488"/>
              <a:chExt cx="0" cy="209390"/>
            </a:xfrm>
          </p:grpSpPr>
          <p:cxnSp>
            <p:nvCxnSpPr>
              <p:cNvPr id="99" name="Straight Connector 98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4030885" y="2621488"/>
              <a:ext cx="0" cy="209390"/>
              <a:chOff x="1611851" y="2621488"/>
              <a:chExt cx="0" cy="209390"/>
            </a:xfrm>
          </p:grpSpPr>
          <p:cxnSp>
            <p:nvCxnSpPr>
              <p:cNvPr id="102" name="Straight Connector 101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103"/>
            <p:cNvGrpSpPr/>
            <p:nvPr/>
          </p:nvGrpSpPr>
          <p:grpSpPr>
            <a:xfrm>
              <a:off x="4113856" y="2621488"/>
              <a:ext cx="0" cy="209390"/>
              <a:chOff x="1611851" y="2621488"/>
              <a:chExt cx="0" cy="20939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2" name="Straight Arrow Connector 241"/>
            <p:cNvCxnSpPr/>
            <p:nvPr/>
          </p:nvCxnSpPr>
          <p:spPr>
            <a:xfrm flipV="1">
              <a:off x="2163247" y="2618310"/>
              <a:ext cx="1527189" cy="3180"/>
            </a:xfrm>
            <a:prstGeom prst="straightConnector1">
              <a:avLst/>
            </a:prstGeom>
            <a:ln w="38100">
              <a:solidFill>
                <a:srgbClr val="000000"/>
              </a:solidFill>
              <a:bevel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Freeform 250"/>
            <p:cNvSpPr/>
            <p:nvPr/>
          </p:nvSpPr>
          <p:spPr>
            <a:xfrm>
              <a:off x="5796978" y="2527865"/>
              <a:ext cx="45719" cy="350074"/>
            </a:xfrm>
            <a:custGeom>
              <a:avLst/>
              <a:gdLst>
                <a:gd name="connsiteX0" fmla="*/ 0 w 415174"/>
                <a:gd name="connsiteY0" fmla="*/ 0 h 602454"/>
                <a:gd name="connsiteX1" fmla="*/ 398892 w 415174"/>
                <a:gd name="connsiteY1" fmla="*/ 146543 h 602454"/>
                <a:gd name="connsiteX2" fmla="*/ 0 w 415174"/>
                <a:gd name="connsiteY2" fmla="*/ 227956 h 602454"/>
                <a:gd name="connsiteX3" fmla="*/ 415174 w 415174"/>
                <a:gd name="connsiteY3" fmla="*/ 374499 h 602454"/>
                <a:gd name="connsiteX4" fmla="*/ 0 w 415174"/>
                <a:gd name="connsiteY4" fmla="*/ 464053 h 602454"/>
                <a:gd name="connsiteX5" fmla="*/ 407033 w 415174"/>
                <a:gd name="connsiteY5" fmla="*/ 602454 h 602454"/>
                <a:gd name="connsiteX6" fmla="*/ 407033 w 415174"/>
                <a:gd name="connsiteY6" fmla="*/ 602454 h 602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5174" h="602454">
                  <a:moveTo>
                    <a:pt x="0" y="0"/>
                  </a:moveTo>
                  <a:lnTo>
                    <a:pt x="398892" y="146543"/>
                  </a:lnTo>
                  <a:lnTo>
                    <a:pt x="0" y="227956"/>
                  </a:lnTo>
                  <a:lnTo>
                    <a:pt x="415174" y="374499"/>
                  </a:lnTo>
                  <a:lnTo>
                    <a:pt x="0" y="464053"/>
                  </a:lnTo>
                  <a:lnTo>
                    <a:pt x="407033" y="602454"/>
                  </a:lnTo>
                  <a:lnTo>
                    <a:pt x="407033" y="602454"/>
                  </a:lnTo>
                </a:path>
              </a:pathLst>
            </a:custGeom>
            <a:ln w="38100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7" name="Group 356"/>
            <p:cNvGrpSpPr/>
            <p:nvPr/>
          </p:nvGrpSpPr>
          <p:grpSpPr>
            <a:xfrm>
              <a:off x="4196827" y="2621489"/>
              <a:ext cx="0" cy="209390"/>
              <a:chOff x="1611851" y="2621488"/>
              <a:chExt cx="0" cy="209390"/>
            </a:xfrm>
          </p:grpSpPr>
          <p:cxnSp>
            <p:nvCxnSpPr>
              <p:cNvPr id="358" name="Straight Connector 357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0" name="Group 359"/>
            <p:cNvGrpSpPr/>
            <p:nvPr/>
          </p:nvGrpSpPr>
          <p:grpSpPr>
            <a:xfrm>
              <a:off x="4279798" y="2621489"/>
              <a:ext cx="0" cy="209390"/>
              <a:chOff x="1611851" y="2621488"/>
              <a:chExt cx="0" cy="209390"/>
            </a:xfrm>
          </p:grpSpPr>
          <p:cxnSp>
            <p:nvCxnSpPr>
              <p:cNvPr id="361" name="Straight Connector 360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3" name="Group 362"/>
            <p:cNvGrpSpPr/>
            <p:nvPr/>
          </p:nvGrpSpPr>
          <p:grpSpPr>
            <a:xfrm>
              <a:off x="4362769" y="2621489"/>
              <a:ext cx="0" cy="209390"/>
              <a:chOff x="1611851" y="2621488"/>
              <a:chExt cx="0" cy="209390"/>
            </a:xfrm>
          </p:grpSpPr>
          <p:cxnSp>
            <p:nvCxnSpPr>
              <p:cNvPr id="364" name="Straight Connector 363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6" name="Group 365"/>
            <p:cNvGrpSpPr/>
            <p:nvPr/>
          </p:nvGrpSpPr>
          <p:grpSpPr>
            <a:xfrm>
              <a:off x="4445740" y="2621489"/>
              <a:ext cx="0" cy="209390"/>
              <a:chOff x="1611851" y="2621488"/>
              <a:chExt cx="0" cy="209390"/>
            </a:xfrm>
          </p:grpSpPr>
          <p:cxnSp>
            <p:nvCxnSpPr>
              <p:cNvPr id="367" name="Straight Connector 366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Connector 367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9" name="Group 368"/>
            <p:cNvGrpSpPr/>
            <p:nvPr/>
          </p:nvGrpSpPr>
          <p:grpSpPr>
            <a:xfrm>
              <a:off x="4528711" y="2621489"/>
              <a:ext cx="0" cy="209390"/>
              <a:chOff x="1611851" y="2621488"/>
              <a:chExt cx="0" cy="209390"/>
            </a:xfrm>
          </p:grpSpPr>
          <p:cxnSp>
            <p:nvCxnSpPr>
              <p:cNvPr id="370" name="Straight Connector 369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2" name="Group 371"/>
            <p:cNvGrpSpPr/>
            <p:nvPr/>
          </p:nvGrpSpPr>
          <p:grpSpPr>
            <a:xfrm>
              <a:off x="4611682" y="2621489"/>
              <a:ext cx="0" cy="209390"/>
              <a:chOff x="1611851" y="2621488"/>
              <a:chExt cx="0" cy="209390"/>
            </a:xfrm>
          </p:grpSpPr>
          <p:cxnSp>
            <p:nvCxnSpPr>
              <p:cNvPr id="373" name="Straight Connector 372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373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5" name="Group 374"/>
            <p:cNvGrpSpPr/>
            <p:nvPr/>
          </p:nvGrpSpPr>
          <p:grpSpPr>
            <a:xfrm>
              <a:off x="4694653" y="2621489"/>
              <a:ext cx="0" cy="209390"/>
              <a:chOff x="1611851" y="2621488"/>
              <a:chExt cx="0" cy="209390"/>
            </a:xfrm>
          </p:grpSpPr>
          <p:cxnSp>
            <p:nvCxnSpPr>
              <p:cNvPr id="376" name="Straight Connector 375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8" name="Group 377"/>
            <p:cNvGrpSpPr/>
            <p:nvPr/>
          </p:nvGrpSpPr>
          <p:grpSpPr>
            <a:xfrm>
              <a:off x="4777624" y="2621489"/>
              <a:ext cx="0" cy="209390"/>
              <a:chOff x="1611851" y="2621488"/>
              <a:chExt cx="0" cy="209390"/>
            </a:xfrm>
          </p:grpSpPr>
          <p:cxnSp>
            <p:nvCxnSpPr>
              <p:cNvPr id="379" name="Straight Connector 378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1" name="Group 380"/>
            <p:cNvGrpSpPr/>
            <p:nvPr/>
          </p:nvGrpSpPr>
          <p:grpSpPr>
            <a:xfrm>
              <a:off x="4860595" y="2621489"/>
              <a:ext cx="0" cy="209390"/>
              <a:chOff x="1611851" y="2621488"/>
              <a:chExt cx="0" cy="209390"/>
            </a:xfrm>
          </p:grpSpPr>
          <p:cxnSp>
            <p:nvCxnSpPr>
              <p:cNvPr id="382" name="Straight Connector 381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4" name="Group 383"/>
            <p:cNvGrpSpPr/>
            <p:nvPr/>
          </p:nvGrpSpPr>
          <p:grpSpPr>
            <a:xfrm>
              <a:off x="4943566" y="2621489"/>
              <a:ext cx="0" cy="209390"/>
              <a:chOff x="1611851" y="2621488"/>
              <a:chExt cx="0" cy="209390"/>
            </a:xfrm>
          </p:grpSpPr>
          <p:cxnSp>
            <p:nvCxnSpPr>
              <p:cNvPr id="385" name="Straight Connector 384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7" name="Group 386"/>
            <p:cNvGrpSpPr/>
            <p:nvPr/>
          </p:nvGrpSpPr>
          <p:grpSpPr>
            <a:xfrm>
              <a:off x="5026537" y="2621489"/>
              <a:ext cx="0" cy="209390"/>
              <a:chOff x="1611851" y="2621488"/>
              <a:chExt cx="0" cy="209390"/>
            </a:xfrm>
          </p:grpSpPr>
          <p:cxnSp>
            <p:nvCxnSpPr>
              <p:cNvPr id="388" name="Straight Connector 387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0" name="Group 389"/>
            <p:cNvGrpSpPr/>
            <p:nvPr/>
          </p:nvGrpSpPr>
          <p:grpSpPr>
            <a:xfrm>
              <a:off x="5109508" y="2621489"/>
              <a:ext cx="0" cy="209390"/>
              <a:chOff x="1611851" y="2621488"/>
              <a:chExt cx="0" cy="209390"/>
            </a:xfrm>
          </p:grpSpPr>
          <p:cxnSp>
            <p:nvCxnSpPr>
              <p:cNvPr id="391" name="Straight Connector 390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3" name="Group 392"/>
            <p:cNvGrpSpPr/>
            <p:nvPr/>
          </p:nvGrpSpPr>
          <p:grpSpPr>
            <a:xfrm>
              <a:off x="5192479" y="2621489"/>
              <a:ext cx="0" cy="209390"/>
              <a:chOff x="1611851" y="2621488"/>
              <a:chExt cx="0" cy="209390"/>
            </a:xfrm>
          </p:grpSpPr>
          <p:cxnSp>
            <p:nvCxnSpPr>
              <p:cNvPr id="394" name="Straight Connector 393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6" name="Group 395"/>
            <p:cNvGrpSpPr/>
            <p:nvPr/>
          </p:nvGrpSpPr>
          <p:grpSpPr>
            <a:xfrm>
              <a:off x="5275450" y="2621489"/>
              <a:ext cx="0" cy="209390"/>
              <a:chOff x="1611851" y="2621488"/>
              <a:chExt cx="0" cy="209390"/>
            </a:xfrm>
          </p:grpSpPr>
          <p:cxnSp>
            <p:nvCxnSpPr>
              <p:cNvPr id="397" name="Straight Connector 396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9" name="Group 398"/>
            <p:cNvGrpSpPr/>
            <p:nvPr/>
          </p:nvGrpSpPr>
          <p:grpSpPr>
            <a:xfrm>
              <a:off x="5358421" y="2621489"/>
              <a:ext cx="0" cy="209390"/>
              <a:chOff x="1611851" y="2621488"/>
              <a:chExt cx="0" cy="209390"/>
            </a:xfrm>
          </p:grpSpPr>
          <p:cxnSp>
            <p:nvCxnSpPr>
              <p:cNvPr id="400" name="Straight Connector 399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2" name="Group 401"/>
            <p:cNvGrpSpPr/>
            <p:nvPr/>
          </p:nvGrpSpPr>
          <p:grpSpPr>
            <a:xfrm>
              <a:off x="5441392" y="2621489"/>
              <a:ext cx="0" cy="209390"/>
              <a:chOff x="1611851" y="2621488"/>
              <a:chExt cx="0" cy="209390"/>
            </a:xfrm>
          </p:grpSpPr>
          <p:cxnSp>
            <p:nvCxnSpPr>
              <p:cNvPr id="403" name="Straight Connector 402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5" name="Group 404"/>
            <p:cNvGrpSpPr/>
            <p:nvPr/>
          </p:nvGrpSpPr>
          <p:grpSpPr>
            <a:xfrm>
              <a:off x="5524363" y="2621489"/>
              <a:ext cx="0" cy="209390"/>
              <a:chOff x="1611851" y="2621488"/>
              <a:chExt cx="0" cy="209390"/>
            </a:xfrm>
          </p:grpSpPr>
          <p:cxnSp>
            <p:nvCxnSpPr>
              <p:cNvPr id="406" name="Straight Connector 405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Straight Connector 406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8" name="Group 407"/>
            <p:cNvGrpSpPr/>
            <p:nvPr/>
          </p:nvGrpSpPr>
          <p:grpSpPr>
            <a:xfrm>
              <a:off x="5607334" y="2621489"/>
              <a:ext cx="0" cy="209390"/>
              <a:chOff x="1611851" y="2621488"/>
              <a:chExt cx="0" cy="209390"/>
            </a:xfrm>
          </p:grpSpPr>
          <p:cxnSp>
            <p:nvCxnSpPr>
              <p:cNvPr id="409" name="Straight Connector 408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1" name="Group 410"/>
            <p:cNvGrpSpPr/>
            <p:nvPr/>
          </p:nvGrpSpPr>
          <p:grpSpPr>
            <a:xfrm>
              <a:off x="5690305" y="2621489"/>
              <a:ext cx="0" cy="209390"/>
              <a:chOff x="1611851" y="2621488"/>
              <a:chExt cx="0" cy="209390"/>
            </a:xfrm>
          </p:grpSpPr>
          <p:cxnSp>
            <p:nvCxnSpPr>
              <p:cNvPr id="412" name="Straight Connector 411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4" name="Group 413"/>
            <p:cNvGrpSpPr/>
            <p:nvPr/>
          </p:nvGrpSpPr>
          <p:grpSpPr>
            <a:xfrm>
              <a:off x="5773276" y="2621489"/>
              <a:ext cx="0" cy="209390"/>
              <a:chOff x="1611851" y="2621488"/>
              <a:chExt cx="0" cy="209390"/>
            </a:xfrm>
          </p:grpSpPr>
          <p:cxnSp>
            <p:nvCxnSpPr>
              <p:cNvPr id="415" name="Straight Connector 414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7" name="Group 416"/>
            <p:cNvGrpSpPr/>
            <p:nvPr/>
          </p:nvGrpSpPr>
          <p:grpSpPr>
            <a:xfrm>
              <a:off x="5856247" y="2621489"/>
              <a:ext cx="0" cy="209390"/>
              <a:chOff x="1611851" y="2621488"/>
              <a:chExt cx="0" cy="209390"/>
            </a:xfrm>
          </p:grpSpPr>
          <p:cxnSp>
            <p:nvCxnSpPr>
              <p:cNvPr id="418" name="Straight Connector 417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Straight Connector 418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0" name="Group 419"/>
            <p:cNvGrpSpPr/>
            <p:nvPr/>
          </p:nvGrpSpPr>
          <p:grpSpPr>
            <a:xfrm>
              <a:off x="5939218" y="2621489"/>
              <a:ext cx="0" cy="209390"/>
              <a:chOff x="1611851" y="2621488"/>
              <a:chExt cx="0" cy="209390"/>
            </a:xfrm>
          </p:grpSpPr>
          <p:cxnSp>
            <p:nvCxnSpPr>
              <p:cNvPr id="421" name="Straight Connector 420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3" name="Group 422"/>
            <p:cNvGrpSpPr/>
            <p:nvPr/>
          </p:nvGrpSpPr>
          <p:grpSpPr>
            <a:xfrm>
              <a:off x="6022189" y="2621489"/>
              <a:ext cx="0" cy="209390"/>
              <a:chOff x="1611851" y="2621488"/>
              <a:chExt cx="0" cy="209390"/>
            </a:xfrm>
          </p:grpSpPr>
          <p:cxnSp>
            <p:nvCxnSpPr>
              <p:cNvPr id="424" name="Straight Connector 423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6" name="Group 425"/>
            <p:cNvGrpSpPr/>
            <p:nvPr/>
          </p:nvGrpSpPr>
          <p:grpSpPr>
            <a:xfrm>
              <a:off x="6105160" y="2621489"/>
              <a:ext cx="0" cy="209390"/>
              <a:chOff x="1611851" y="2621488"/>
              <a:chExt cx="0" cy="209390"/>
            </a:xfrm>
          </p:grpSpPr>
          <p:cxnSp>
            <p:nvCxnSpPr>
              <p:cNvPr id="427" name="Straight Connector 426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9" name="Group 428"/>
            <p:cNvGrpSpPr/>
            <p:nvPr/>
          </p:nvGrpSpPr>
          <p:grpSpPr>
            <a:xfrm>
              <a:off x="6188131" y="2621489"/>
              <a:ext cx="0" cy="209390"/>
              <a:chOff x="1611851" y="2621488"/>
              <a:chExt cx="0" cy="209390"/>
            </a:xfrm>
          </p:grpSpPr>
          <p:cxnSp>
            <p:nvCxnSpPr>
              <p:cNvPr id="430" name="Straight Connector 429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2" name="Group 431"/>
            <p:cNvGrpSpPr/>
            <p:nvPr/>
          </p:nvGrpSpPr>
          <p:grpSpPr>
            <a:xfrm>
              <a:off x="6271102" y="2621489"/>
              <a:ext cx="0" cy="209390"/>
              <a:chOff x="1611851" y="2621488"/>
              <a:chExt cx="0" cy="209390"/>
            </a:xfrm>
          </p:grpSpPr>
          <p:cxnSp>
            <p:nvCxnSpPr>
              <p:cNvPr id="433" name="Straight Connector 432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Connector 433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5" name="Group 434"/>
            <p:cNvGrpSpPr/>
            <p:nvPr/>
          </p:nvGrpSpPr>
          <p:grpSpPr>
            <a:xfrm>
              <a:off x="6354073" y="2621489"/>
              <a:ext cx="0" cy="209390"/>
              <a:chOff x="1611851" y="2621488"/>
              <a:chExt cx="0" cy="209390"/>
            </a:xfrm>
          </p:grpSpPr>
          <p:cxnSp>
            <p:nvCxnSpPr>
              <p:cNvPr id="436" name="Straight Connector 435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8" name="Group 437"/>
            <p:cNvGrpSpPr/>
            <p:nvPr/>
          </p:nvGrpSpPr>
          <p:grpSpPr>
            <a:xfrm>
              <a:off x="6437044" y="2621489"/>
              <a:ext cx="0" cy="209390"/>
              <a:chOff x="1611851" y="2621488"/>
              <a:chExt cx="0" cy="209390"/>
            </a:xfrm>
          </p:grpSpPr>
          <p:cxnSp>
            <p:nvCxnSpPr>
              <p:cNvPr id="439" name="Straight Connector 438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1" name="Group 440"/>
            <p:cNvGrpSpPr/>
            <p:nvPr/>
          </p:nvGrpSpPr>
          <p:grpSpPr>
            <a:xfrm>
              <a:off x="6520015" y="2621489"/>
              <a:ext cx="0" cy="209390"/>
              <a:chOff x="1611851" y="2621488"/>
              <a:chExt cx="0" cy="209390"/>
            </a:xfrm>
          </p:grpSpPr>
          <p:cxnSp>
            <p:nvCxnSpPr>
              <p:cNvPr id="442" name="Straight Connector 441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4" name="Group 443"/>
            <p:cNvGrpSpPr/>
            <p:nvPr/>
          </p:nvGrpSpPr>
          <p:grpSpPr>
            <a:xfrm>
              <a:off x="6602986" y="2621489"/>
              <a:ext cx="0" cy="209390"/>
              <a:chOff x="1611851" y="2621488"/>
              <a:chExt cx="0" cy="209390"/>
            </a:xfrm>
          </p:grpSpPr>
          <p:cxnSp>
            <p:nvCxnSpPr>
              <p:cNvPr id="445" name="Straight Connector 444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7" name="Group 446"/>
            <p:cNvGrpSpPr/>
            <p:nvPr/>
          </p:nvGrpSpPr>
          <p:grpSpPr>
            <a:xfrm>
              <a:off x="6685957" y="2621489"/>
              <a:ext cx="0" cy="209390"/>
              <a:chOff x="1611851" y="2621488"/>
              <a:chExt cx="0" cy="209390"/>
            </a:xfrm>
          </p:grpSpPr>
          <p:cxnSp>
            <p:nvCxnSpPr>
              <p:cNvPr id="448" name="Straight Connector 447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Straight Connector 448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0" name="Group 449"/>
            <p:cNvGrpSpPr/>
            <p:nvPr/>
          </p:nvGrpSpPr>
          <p:grpSpPr>
            <a:xfrm>
              <a:off x="6768908" y="2621489"/>
              <a:ext cx="0" cy="209390"/>
              <a:chOff x="1611851" y="2621488"/>
              <a:chExt cx="0" cy="209390"/>
            </a:xfrm>
          </p:grpSpPr>
          <p:cxnSp>
            <p:nvCxnSpPr>
              <p:cNvPr id="451" name="Straight Connector 450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70" name="Group 669"/>
          <p:cNvGrpSpPr/>
          <p:nvPr/>
        </p:nvGrpSpPr>
        <p:grpSpPr>
          <a:xfrm>
            <a:off x="1712856" y="2128161"/>
            <a:ext cx="569449" cy="490149"/>
            <a:chOff x="1382643" y="2128161"/>
            <a:chExt cx="569449" cy="490149"/>
          </a:xfrm>
        </p:grpSpPr>
        <p:cxnSp>
          <p:nvCxnSpPr>
            <p:cNvPr id="667" name="Straight Connector 666"/>
            <p:cNvCxnSpPr/>
            <p:nvPr/>
          </p:nvCxnSpPr>
          <p:spPr>
            <a:xfrm>
              <a:off x="1873639" y="2226733"/>
              <a:ext cx="0" cy="391577"/>
            </a:xfrm>
            <a:prstGeom prst="line">
              <a:avLst/>
            </a:prstGeom>
            <a:ln w="12700">
              <a:solidFill>
                <a:srgbClr val="000000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9" name="TextBox 668"/>
            <p:cNvSpPr txBox="1"/>
            <p:nvPr/>
          </p:nvSpPr>
          <p:spPr>
            <a:xfrm>
              <a:off x="1382643" y="2128161"/>
              <a:ext cx="5694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Courier New"/>
                  <a:cs typeface="Courier New"/>
                </a:rPr>
                <a:t>Start</a:t>
              </a:r>
              <a:endParaRPr lang="en-US" sz="1000" dirty="0">
                <a:latin typeface="Courier New"/>
                <a:cs typeface="Courier New"/>
              </a:endParaRPr>
            </a:p>
          </p:txBody>
        </p:sp>
      </p:grpSp>
      <p:grpSp>
        <p:nvGrpSpPr>
          <p:cNvPr id="671" name="Group 670"/>
          <p:cNvGrpSpPr/>
          <p:nvPr/>
        </p:nvGrpSpPr>
        <p:grpSpPr>
          <a:xfrm>
            <a:off x="5503542" y="2119694"/>
            <a:ext cx="415536" cy="490149"/>
            <a:chOff x="1518115" y="2128161"/>
            <a:chExt cx="415536" cy="490149"/>
          </a:xfrm>
        </p:grpSpPr>
        <p:cxnSp>
          <p:nvCxnSpPr>
            <p:cNvPr id="672" name="Straight Connector 671"/>
            <p:cNvCxnSpPr/>
            <p:nvPr/>
          </p:nvCxnSpPr>
          <p:spPr>
            <a:xfrm>
              <a:off x="1873639" y="2226733"/>
              <a:ext cx="0" cy="391577"/>
            </a:xfrm>
            <a:prstGeom prst="line">
              <a:avLst/>
            </a:prstGeom>
            <a:ln w="12700">
              <a:solidFill>
                <a:srgbClr val="000000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3" name="TextBox 672"/>
            <p:cNvSpPr txBox="1"/>
            <p:nvPr/>
          </p:nvSpPr>
          <p:spPr>
            <a:xfrm>
              <a:off x="1518115" y="2128161"/>
              <a:ext cx="4155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Courier New"/>
                  <a:cs typeface="Courier New"/>
                </a:rPr>
                <a:t>End</a:t>
              </a:r>
              <a:endParaRPr lang="en-US" sz="1000" dirty="0">
                <a:latin typeface="Courier New"/>
                <a:cs typeface="Courier New"/>
              </a:endParaRPr>
            </a:p>
          </p:txBody>
        </p:sp>
      </p:grpSp>
      <p:grpSp>
        <p:nvGrpSpPr>
          <p:cNvPr id="886" name="Group 885"/>
          <p:cNvGrpSpPr/>
          <p:nvPr/>
        </p:nvGrpSpPr>
        <p:grpSpPr>
          <a:xfrm rot="10800000">
            <a:off x="1459058" y="3372539"/>
            <a:ext cx="5390475" cy="350074"/>
            <a:chOff x="1459058" y="2527865"/>
            <a:chExt cx="5390475" cy="350074"/>
          </a:xfrm>
        </p:grpSpPr>
        <p:cxnSp>
          <p:nvCxnSpPr>
            <p:cNvPr id="887" name="Straight Connector 886"/>
            <p:cNvCxnSpPr/>
            <p:nvPr/>
          </p:nvCxnSpPr>
          <p:spPr>
            <a:xfrm>
              <a:off x="1459058" y="2618310"/>
              <a:ext cx="5390475" cy="0"/>
            </a:xfrm>
            <a:prstGeom prst="line">
              <a:avLst/>
            </a:prstGeom>
            <a:ln w="12700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8" name="Straight Connector 887"/>
            <p:cNvCxnSpPr/>
            <p:nvPr/>
          </p:nvCxnSpPr>
          <p:spPr>
            <a:xfrm flipV="1">
              <a:off x="1459058" y="2830878"/>
              <a:ext cx="5390475" cy="1"/>
            </a:xfrm>
            <a:prstGeom prst="line">
              <a:avLst/>
            </a:prstGeom>
            <a:ln w="12700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89" name="Group 888"/>
            <p:cNvGrpSpPr/>
            <p:nvPr/>
          </p:nvGrpSpPr>
          <p:grpSpPr>
            <a:xfrm>
              <a:off x="1541755" y="2621488"/>
              <a:ext cx="0" cy="209390"/>
              <a:chOff x="1611851" y="2621488"/>
              <a:chExt cx="0" cy="209390"/>
            </a:xfrm>
          </p:grpSpPr>
          <p:cxnSp>
            <p:nvCxnSpPr>
              <p:cNvPr id="1081" name="Straight Connector 1080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2" name="Straight Connector 1081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0" name="Group 889"/>
            <p:cNvGrpSpPr/>
            <p:nvPr/>
          </p:nvGrpSpPr>
          <p:grpSpPr>
            <a:xfrm>
              <a:off x="1624726" y="2621488"/>
              <a:ext cx="0" cy="209390"/>
              <a:chOff x="1611851" y="2621488"/>
              <a:chExt cx="0" cy="209390"/>
            </a:xfrm>
          </p:grpSpPr>
          <p:cxnSp>
            <p:nvCxnSpPr>
              <p:cNvPr id="1079" name="Straight Connector 1078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0" name="Straight Connector 1079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1" name="Group 890"/>
            <p:cNvGrpSpPr/>
            <p:nvPr/>
          </p:nvGrpSpPr>
          <p:grpSpPr>
            <a:xfrm>
              <a:off x="1707697" y="2621488"/>
              <a:ext cx="0" cy="209390"/>
              <a:chOff x="1611851" y="2621488"/>
              <a:chExt cx="0" cy="209390"/>
            </a:xfrm>
          </p:grpSpPr>
          <p:cxnSp>
            <p:nvCxnSpPr>
              <p:cNvPr id="1077" name="Straight Connector 1076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8" name="Straight Connector 1077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2" name="Group 891"/>
            <p:cNvGrpSpPr/>
            <p:nvPr/>
          </p:nvGrpSpPr>
          <p:grpSpPr>
            <a:xfrm>
              <a:off x="1790668" y="2621488"/>
              <a:ext cx="0" cy="209390"/>
              <a:chOff x="1611851" y="2621488"/>
              <a:chExt cx="0" cy="209390"/>
            </a:xfrm>
          </p:grpSpPr>
          <p:cxnSp>
            <p:nvCxnSpPr>
              <p:cNvPr id="1075" name="Straight Connector 1074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6" name="Straight Connector 1075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3" name="Group 892"/>
            <p:cNvGrpSpPr/>
            <p:nvPr/>
          </p:nvGrpSpPr>
          <p:grpSpPr>
            <a:xfrm>
              <a:off x="1873639" y="2621488"/>
              <a:ext cx="0" cy="209390"/>
              <a:chOff x="1611851" y="2621488"/>
              <a:chExt cx="0" cy="209390"/>
            </a:xfrm>
          </p:grpSpPr>
          <p:cxnSp>
            <p:nvCxnSpPr>
              <p:cNvPr id="1073" name="Straight Connector 1072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4" name="Straight Connector 1073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4" name="Group 893"/>
            <p:cNvGrpSpPr/>
            <p:nvPr/>
          </p:nvGrpSpPr>
          <p:grpSpPr>
            <a:xfrm>
              <a:off x="1956610" y="2621488"/>
              <a:ext cx="0" cy="209390"/>
              <a:chOff x="1611851" y="2621488"/>
              <a:chExt cx="0" cy="209390"/>
            </a:xfrm>
          </p:grpSpPr>
          <p:cxnSp>
            <p:nvCxnSpPr>
              <p:cNvPr id="1071" name="Straight Connector 1070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2" name="Straight Connector 1071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5" name="Group 894"/>
            <p:cNvGrpSpPr/>
            <p:nvPr/>
          </p:nvGrpSpPr>
          <p:grpSpPr>
            <a:xfrm>
              <a:off x="2039581" y="2621488"/>
              <a:ext cx="0" cy="209390"/>
              <a:chOff x="1611851" y="2621488"/>
              <a:chExt cx="0" cy="209390"/>
            </a:xfrm>
          </p:grpSpPr>
          <p:cxnSp>
            <p:nvCxnSpPr>
              <p:cNvPr id="1069" name="Straight Connector 1068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0" name="Straight Connector 1069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6" name="Group 895"/>
            <p:cNvGrpSpPr/>
            <p:nvPr/>
          </p:nvGrpSpPr>
          <p:grpSpPr>
            <a:xfrm>
              <a:off x="2122552" y="2621488"/>
              <a:ext cx="0" cy="209390"/>
              <a:chOff x="1611851" y="2621488"/>
              <a:chExt cx="0" cy="209390"/>
            </a:xfrm>
          </p:grpSpPr>
          <p:cxnSp>
            <p:nvCxnSpPr>
              <p:cNvPr id="1067" name="Straight Connector 1066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8" name="Straight Connector 1067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7" name="Group 896"/>
            <p:cNvGrpSpPr/>
            <p:nvPr/>
          </p:nvGrpSpPr>
          <p:grpSpPr>
            <a:xfrm>
              <a:off x="2205523" y="2621488"/>
              <a:ext cx="0" cy="209390"/>
              <a:chOff x="1611851" y="2621488"/>
              <a:chExt cx="0" cy="209390"/>
            </a:xfrm>
          </p:grpSpPr>
          <p:cxnSp>
            <p:nvCxnSpPr>
              <p:cNvPr id="1065" name="Straight Connector 1064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6" name="Straight Connector 1065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8" name="Group 897"/>
            <p:cNvGrpSpPr/>
            <p:nvPr/>
          </p:nvGrpSpPr>
          <p:grpSpPr>
            <a:xfrm>
              <a:off x="2288494" y="2621488"/>
              <a:ext cx="0" cy="209390"/>
              <a:chOff x="1611851" y="2621488"/>
              <a:chExt cx="0" cy="209390"/>
            </a:xfrm>
          </p:grpSpPr>
          <p:cxnSp>
            <p:nvCxnSpPr>
              <p:cNvPr id="1063" name="Straight Connector 1062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4" name="Straight Connector 1063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9" name="Group 898"/>
            <p:cNvGrpSpPr/>
            <p:nvPr/>
          </p:nvGrpSpPr>
          <p:grpSpPr>
            <a:xfrm>
              <a:off x="2371465" y="2621488"/>
              <a:ext cx="0" cy="209390"/>
              <a:chOff x="1611851" y="2621488"/>
              <a:chExt cx="0" cy="209390"/>
            </a:xfrm>
          </p:grpSpPr>
          <p:cxnSp>
            <p:nvCxnSpPr>
              <p:cNvPr id="1061" name="Straight Connector 1060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2" name="Straight Connector 1061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0" name="Group 899"/>
            <p:cNvGrpSpPr/>
            <p:nvPr/>
          </p:nvGrpSpPr>
          <p:grpSpPr>
            <a:xfrm>
              <a:off x="2454436" y="2621488"/>
              <a:ext cx="0" cy="209390"/>
              <a:chOff x="1611851" y="2621488"/>
              <a:chExt cx="0" cy="209390"/>
            </a:xfrm>
          </p:grpSpPr>
          <p:cxnSp>
            <p:nvCxnSpPr>
              <p:cNvPr id="1059" name="Straight Connector 1058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0" name="Straight Connector 1059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1" name="Group 900"/>
            <p:cNvGrpSpPr/>
            <p:nvPr/>
          </p:nvGrpSpPr>
          <p:grpSpPr>
            <a:xfrm>
              <a:off x="2537407" y="2621488"/>
              <a:ext cx="0" cy="209390"/>
              <a:chOff x="1611851" y="2621488"/>
              <a:chExt cx="0" cy="209390"/>
            </a:xfrm>
          </p:grpSpPr>
          <p:cxnSp>
            <p:nvCxnSpPr>
              <p:cNvPr id="1057" name="Straight Connector 1056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8" name="Straight Connector 1057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2" name="Group 901"/>
            <p:cNvGrpSpPr/>
            <p:nvPr/>
          </p:nvGrpSpPr>
          <p:grpSpPr>
            <a:xfrm>
              <a:off x="2620378" y="2621488"/>
              <a:ext cx="0" cy="209390"/>
              <a:chOff x="1611851" y="2621488"/>
              <a:chExt cx="0" cy="209390"/>
            </a:xfrm>
          </p:grpSpPr>
          <p:cxnSp>
            <p:nvCxnSpPr>
              <p:cNvPr id="1055" name="Straight Connector 1054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6" name="Straight Connector 1055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3" name="Group 902"/>
            <p:cNvGrpSpPr/>
            <p:nvPr/>
          </p:nvGrpSpPr>
          <p:grpSpPr>
            <a:xfrm>
              <a:off x="2703349" y="2621488"/>
              <a:ext cx="0" cy="209390"/>
              <a:chOff x="1611851" y="2621488"/>
              <a:chExt cx="0" cy="209390"/>
            </a:xfrm>
          </p:grpSpPr>
          <p:cxnSp>
            <p:nvCxnSpPr>
              <p:cNvPr id="1053" name="Straight Connector 1052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4" name="Straight Connector 1053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4" name="Group 903"/>
            <p:cNvGrpSpPr/>
            <p:nvPr/>
          </p:nvGrpSpPr>
          <p:grpSpPr>
            <a:xfrm>
              <a:off x="2786320" y="2621488"/>
              <a:ext cx="0" cy="209390"/>
              <a:chOff x="1611851" y="2621488"/>
              <a:chExt cx="0" cy="209390"/>
            </a:xfrm>
          </p:grpSpPr>
          <p:cxnSp>
            <p:nvCxnSpPr>
              <p:cNvPr id="1051" name="Straight Connector 1050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2" name="Straight Connector 1051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5" name="Group 904"/>
            <p:cNvGrpSpPr/>
            <p:nvPr/>
          </p:nvGrpSpPr>
          <p:grpSpPr>
            <a:xfrm>
              <a:off x="2869291" y="2621488"/>
              <a:ext cx="0" cy="209390"/>
              <a:chOff x="1611851" y="2621488"/>
              <a:chExt cx="0" cy="209390"/>
            </a:xfrm>
          </p:grpSpPr>
          <p:cxnSp>
            <p:nvCxnSpPr>
              <p:cNvPr id="1049" name="Straight Connector 1048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0" name="Straight Connector 1049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6" name="Group 905"/>
            <p:cNvGrpSpPr/>
            <p:nvPr/>
          </p:nvGrpSpPr>
          <p:grpSpPr>
            <a:xfrm>
              <a:off x="2952262" y="2621488"/>
              <a:ext cx="0" cy="209390"/>
              <a:chOff x="1611851" y="2621488"/>
              <a:chExt cx="0" cy="209390"/>
            </a:xfrm>
          </p:grpSpPr>
          <p:cxnSp>
            <p:nvCxnSpPr>
              <p:cNvPr id="1047" name="Straight Connector 1046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8" name="Straight Connector 1047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7" name="Group 906"/>
            <p:cNvGrpSpPr/>
            <p:nvPr/>
          </p:nvGrpSpPr>
          <p:grpSpPr>
            <a:xfrm>
              <a:off x="3035233" y="2621488"/>
              <a:ext cx="0" cy="209390"/>
              <a:chOff x="1611851" y="2621488"/>
              <a:chExt cx="0" cy="209390"/>
            </a:xfrm>
          </p:grpSpPr>
          <p:cxnSp>
            <p:nvCxnSpPr>
              <p:cNvPr id="1045" name="Straight Connector 1044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6" name="Straight Connector 1045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8" name="Group 907"/>
            <p:cNvGrpSpPr/>
            <p:nvPr/>
          </p:nvGrpSpPr>
          <p:grpSpPr>
            <a:xfrm>
              <a:off x="3118204" y="2621488"/>
              <a:ext cx="0" cy="209390"/>
              <a:chOff x="1611851" y="2621488"/>
              <a:chExt cx="0" cy="209390"/>
            </a:xfrm>
          </p:grpSpPr>
          <p:cxnSp>
            <p:nvCxnSpPr>
              <p:cNvPr id="1043" name="Straight Connector 1042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4" name="Straight Connector 1043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9" name="Group 908"/>
            <p:cNvGrpSpPr/>
            <p:nvPr/>
          </p:nvGrpSpPr>
          <p:grpSpPr>
            <a:xfrm>
              <a:off x="3201175" y="2621488"/>
              <a:ext cx="0" cy="209390"/>
              <a:chOff x="1611851" y="2621488"/>
              <a:chExt cx="0" cy="209390"/>
            </a:xfrm>
          </p:grpSpPr>
          <p:cxnSp>
            <p:nvCxnSpPr>
              <p:cNvPr id="1041" name="Straight Connector 1040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2" name="Straight Connector 1041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0" name="Group 909"/>
            <p:cNvGrpSpPr/>
            <p:nvPr/>
          </p:nvGrpSpPr>
          <p:grpSpPr>
            <a:xfrm>
              <a:off x="3284146" y="2621488"/>
              <a:ext cx="0" cy="209390"/>
              <a:chOff x="1611851" y="2621488"/>
              <a:chExt cx="0" cy="209390"/>
            </a:xfrm>
          </p:grpSpPr>
          <p:cxnSp>
            <p:nvCxnSpPr>
              <p:cNvPr id="1039" name="Straight Connector 1038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0" name="Straight Connector 1039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1" name="Group 910"/>
            <p:cNvGrpSpPr/>
            <p:nvPr/>
          </p:nvGrpSpPr>
          <p:grpSpPr>
            <a:xfrm>
              <a:off x="3367117" y="2621488"/>
              <a:ext cx="0" cy="209390"/>
              <a:chOff x="1611851" y="2621488"/>
              <a:chExt cx="0" cy="209390"/>
            </a:xfrm>
          </p:grpSpPr>
          <p:cxnSp>
            <p:nvCxnSpPr>
              <p:cNvPr id="1037" name="Straight Connector 1036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8" name="Straight Connector 1037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2" name="Group 911"/>
            <p:cNvGrpSpPr/>
            <p:nvPr/>
          </p:nvGrpSpPr>
          <p:grpSpPr>
            <a:xfrm>
              <a:off x="3450088" y="2621488"/>
              <a:ext cx="0" cy="209390"/>
              <a:chOff x="1611851" y="2621488"/>
              <a:chExt cx="0" cy="209390"/>
            </a:xfrm>
          </p:grpSpPr>
          <p:cxnSp>
            <p:nvCxnSpPr>
              <p:cNvPr id="1035" name="Straight Connector 1034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6" name="Straight Connector 1035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3" name="Group 912"/>
            <p:cNvGrpSpPr/>
            <p:nvPr/>
          </p:nvGrpSpPr>
          <p:grpSpPr>
            <a:xfrm>
              <a:off x="3533059" y="2621488"/>
              <a:ext cx="0" cy="209390"/>
              <a:chOff x="1611851" y="2621488"/>
              <a:chExt cx="0" cy="209390"/>
            </a:xfrm>
          </p:grpSpPr>
          <p:cxnSp>
            <p:nvCxnSpPr>
              <p:cNvPr id="1033" name="Straight Connector 1032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4" name="Straight Connector 1033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4" name="Group 913"/>
            <p:cNvGrpSpPr/>
            <p:nvPr/>
          </p:nvGrpSpPr>
          <p:grpSpPr>
            <a:xfrm>
              <a:off x="3616030" y="2621488"/>
              <a:ext cx="0" cy="209390"/>
              <a:chOff x="1611851" y="2621488"/>
              <a:chExt cx="0" cy="209390"/>
            </a:xfrm>
          </p:grpSpPr>
          <p:cxnSp>
            <p:nvCxnSpPr>
              <p:cNvPr id="1031" name="Straight Connector 1030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2" name="Straight Connector 1031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5" name="Group 914"/>
            <p:cNvGrpSpPr/>
            <p:nvPr/>
          </p:nvGrpSpPr>
          <p:grpSpPr>
            <a:xfrm>
              <a:off x="3699001" y="2621488"/>
              <a:ext cx="0" cy="209390"/>
              <a:chOff x="1611851" y="2621488"/>
              <a:chExt cx="0" cy="209390"/>
            </a:xfrm>
          </p:grpSpPr>
          <p:cxnSp>
            <p:nvCxnSpPr>
              <p:cNvPr id="1029" name="Straight Connector 1028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0" name="Straight Connector 1029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6" name="Group 915"/>
            <p:cNvGrpSpPr/>
            <p:nvPr/>
          </p:nvGrpSpPr>
          <p:grpSpPr>
            <a:xfrm>
              <a:off x="3781972" y="2621488"/>
              <a:ext cx="0" cy="209390"/>
              <a:chOff x="1611851" y="2621488"/>
              <a:chExt cx="0" cy="209390"/>
            </a:xfrm>
          </p:grpSpPr>
          <p:cxnSp>
            <p:nvCxnSpPr>
              <p:cNvPr id="1027" name="Straight Connector 1026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8" name="Straight Connector 1027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7" name="Group 916"/>
            <p:cNvGrpSpPr/>
            <p:nvPr/>
          </p:nvGrpSpPr>
          <p:grpSpPr>
            <a:xfrm>
              <a:off x="3864943" y="2621488"/>
              <a:ext cx="0" cy="209390"/>
              <a:chOff x="1611851" y="2621488"/>
              <a:chExt cx="0" cy="209390"/>
            </a:xfrm>
          </p:grpSpPr>
          <p:cxnSp>
            <p:nvCxnSpPr>
              <p:cNvPr id="1025" name="Straight Connector 1024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6" name="Straight Connector 1025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8" name="Group 917"/>
            <p:cNvGrpSpPr/>
            <p:nvPr/>
          </p:nvGrpSpPr>
          <p:grpSpPr>
            <a:xfrm>
              <a:off x="3947914" y="2621488"/>
              <a:ext cx="0" cy="209390"/>
              <a:chOff x="1611851" y="2621488"/>
              <a:chExt cx="0" cy="209390"/>
            </a:xfrm>
          </p:grpSpPr>
          <p:cxnSp>
            <p:nvCxnSpPr>
              <p:cNvPr id="1023" name="Straight Connector 1022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4" name="Straight Connector 1023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9" name="Group 918"/>
            <p:cNvGrpSpPr/>
            <p:nvPr/>
          </p:nvGrpSpPr>
          <p:grpSpPr>
            <a:xfrm>
              <a:off x="4030885" y="2621488"/>
              <a:ext cx="0" cy="209390"/>
              <a:chOff x="1611851" y="2621488"/>
              <a:chExt cx="0" cy="209390"/>
            </a:xfrm>
          </p:grpSpPr>
          <p:cxnSp>
            <p:nvCxnSpPr>
              <p:cNvPr id="1021" name="Straight Connector 1020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2" name="Straight Connector 1021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0" name="Group 919"/>
            <p:cNvGrpSpPr/>
            <p:nvPr/>
          </p:nvGrpSpPr>
          <p:grpSpPr>
            <a:xfrm>
              <a:off x="4113856" y="2621488"/>
              <a:ext cx="0" cy="209390"/>
              <a:chOff x="1611851" y="2621488"/>
              <a:chExt cx="0" cy="209390"/>
            </a:xfrm>
          </p:grpSpPr>
          <p:cxnSp>
            <p:nvCxnSpPr>
              <p:cNvPr id="1019" name="Straight Connector 1018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0" name="Straight Connector 1019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1" name="Straight Arrow Connector 920"/>
            <p:cNvCxnSpPr/>
            <p:nvPr/>
          </p:nvCxnSpPr>
          <p:spPr>
            <a:xfrm flipV="1">
              <a:off x="2163247" y="2618310"/>
              <a:ext cx="1527189" cy="3180"/>
            </a:xfrm>
            <a:prstGeom prst="straightConnector1">
              <a:avLst/>
            </a:prstGeom>
            <a:ln w="38100">
              <a:solidFill>
                <a:srgbClr val="000000"/>
              </a:solidFill>
              <a:bevel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2" name="Freeform 921"/>
            <p:cNvSpPr/>
            <p:nvPr/>
          </p:nvSpPr>
          <p:spPr>
            <a:xfrm>
              <a:off x="5796978" y="2527865"/>
              <a:ext cx="45719" cy="350074"/>
            </a:xfrm>
            <a:custGeom>
              <a:avLst/>
              <a:gdLst>
                <a:gd name="connsiteX0" fmla="*/ 0 w 415174"/>
                <a:gd name="connsiteY0" fmla="*/ 0 h 602454"/>
                <a:gd name="connsiteX1" fmla="*/ 398892 w 415174"/>
                <a:gd name="connsiteY1" fmla="*/ 146543 h 602454"/>
                <a:gd name="connsiteX2" fmla="*/ 0 w 415174"/>
                <a:gd name="connsiteY2" fmla="*/ 227956 h 602454"/>
                <a:gd name="connsiteX3" fmla="*/ 415174 w 415174"/>
                <a:gd name="connsiteY3" fmla="*/ 374499 h 602454"/>
                <a:gd name="connsiteX4" fmla="*/ 0 w 415174"/>
                <a:gd name="connsiteY4" fmla="*/ 464053 h 602454"/>
                <a:gd name="connsiteX5" fmla="*/ 407033 w 415174"/>
                <a:gd name="connsiteY5" fmla="*/ 602454 h 602454"/>
                <a:gd name="connsiteX6" fmla="*/ 407033 w 415174"/>
                <a:gd name="connsiteY6" fmla="*/ 602454 h 602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5174" h="602454">
                  <a:moveTo>
                    <a:pt x="0" y="0"/>
                  </a:moveTo>
                  <a:lnTo>
                    <a:pt x="398892" y="146543"/>
                  </a:lnTo>
                  <a:lnTo>
                    <a:pt x="0" y="227956"/>
                  </a:lnTo>
                  <a:lnTo>
                    <a:pt x="415174" y="374499"/>
                  </a:lnTo>
                  <a:lnTo>
                    <a:pt x="0" y="464053"/>
                  </a:lnTo>
                  <a:lnTo>
                    <a:pt x="407033" y="602454"/>
                  </a:lnTo>
                  <a:lnTo>
                    <a:pt x="407033" y="602454"/>
                  </a:lnTo>
                </a:path>
              </a:pathLst>
            </a:custGeom>
            <a:ln w="38100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3" name="Group 922"/>
            <p:cNvGrpSpPr/>
            <p:nvPr/>
          </p:nvGrpSpPr>
          <p:grpSpPr>
            <a:xfrm>
              <a:off x="4196827" y="2621489"/>
              <a:ext cx="0" cy="209390"/>
              <a:chOff x="1611851" y="2621488"/>
              <a:chExt cx="0" cy="209390"/>
            </a:xfrm>
          </p:grpSpPr>
          <p:cxnSp>
            <p:nvCxnSpPr>
              <p:cNvPr id="1017" name="Straight Connector 1016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8" name="Straight Connector 1017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4" name="Group 923"/>
            <p:cNvGrpSpPr/>
            <p:nvPr/>
          </p:nvGrpSpPr>
          <p:grpSpPr>
            <a:xfrm>
              <a:off x="4279798" y="2621489"/>
              <a:ext cx="0" cy="209390"/>
              <a:chOff x="1611851" y="2621488"/>
              <a:chExt cx="0" cy="209390"/>
            </a:xfrm>
          </p:grpSpPr>
          <p:cxnSp>
            <p:nvCxnSpPr>
              <p:cNvPr id="1015" name="Straight Connector 1014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6" name="Straight Connector 1015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5" name="Group 924"/>
            <p:cNvGrpSpPr/>
            <p:nvPr/>
          </p:nvGrpSpPr>
          <p:grpSpPr>
            <a:xfrm>
              <a:off x="4362769" y="2621489"/>
              <a:ext cx="0" cy="209390"/>
              <a:chOff x="1611851" y="2621488"/>
              <a:chExt cx="0" cy="209390"/>
            </a:xfrm>
          </p:grpSpPr>
          <p:cxnSp>
            <p:nvCxnSpPr>
              <p:cNvPr id="1013" name="Straight Connector 1012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4" name="Straight Connector 1013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6" name="Group 925"/>
            <p:cNvGrpSpPr/>
            <p:nvPr/>
          </p:nvGrpSpPr>
          <p:grpSpPr>
            <a:xfrm>
              <a:off x="4445740" y="2621489"/>
              <a:ext cx="0" cy="209390"/>
              <a:chOff x="1611851" y="2621488"/>
              <a:chExt cx="0" cy="209390"/>
            </a:xfrm>
          </p:grpSpPr>
          <p:cxnSp>
            <p:nvCxnSpPr>
              <p:cNvPr id="1011" name="Straight Connector 1010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2" name="Straight Connector 1011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7" name="Group 926"/>
            <p:cNvGrpSpPr/>
            <p:nvPr/>
          </p:nvGrpSpPr>
          <p:grpSpPr>
            <a:xfrm>
              <a:off x="4528711" y="2621489"/>
              <a:ext cx="0" cy="209390"/>
              <a:chOff x="1611851" y="2621488"/>
              <a:chExt cx="0" cy="209390"/>
            </a:xfrm>
          </p:grpSpPr>
          <p:cxnSp>
            <p:nvCxnSpPr>
              <p:cNvPr id="1009" name="Straight Connector 1008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0" name="Straight Connector 1009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8" name="Group 927"/>
            <p:cNvGrpSpPr/>
            <p:nvPr/>
          </p:nvGrpSpPr>
          <p:grpSpPr>
            <a:xfrm>
              <a:off x="4611682" y="2621489"/>
              <a:ext cx="0" cy="209390"/>
              <a:chOff x="1611851" y="2621488"/>
              <a:chExt cx="0" cy="209390"/>
            </a:xfrm>
          </p:grpSpPr>
          <p:cxnSp>
            <p:nvCxnSpPr>
              <p:cNvPr id="1007" name="Straight Connector 1006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8" name="Straight Connector 1007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9" name="Group 928"/>
            <p:cNvGrpSpPr/>
            <p:nvPr/>
          </p:nvGrpSpPr>
          <p:grpSpPr>
            <a:xfrm>
              <a:off x="4694653" y="2621489"/>
              <a:ext cx="0" cy="209390"/>
              <a:chOff x="1611851" y="2621488"/>
              <a:chExt cx="0" cy="209390"/>
            </a:xfrm>
          </p:grpSpPr>
          <p:cxnSp>
            <p:nvCxnSpPr>
              <p:cNvPr id="1005" name="Straight Connector 1004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6" name="Straight Connector 1005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0" name="Group 929"/>
            <p:cNvGrpSpPr/>
            <p:nvPr/>
          </p:nvGrpSpPr>
          <p:grpSpPr>
            <a:xfrm>
              <a:off x="4777624" y="2621489"/>
              <a:ext cx="0" cy="209390"/>
              <a:chOff x="1611851" y="2621488"/>
              <a:chExt cx="0" cy="209390"/>
            </a:xfrm>
          </p:grpSpPr>
          <p:cxnSp>
            <p:nvCxnSpPr>
              <p:cNvPr id="1003" name="Straight Connector 1002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4" name="Straight Connector 1003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1" name="Group 930"/>
            <p:cNvGrpSpPr/>
            <p:nvPr/>
          </p:nvGrpSpPr>
          <p:grpSpPr>
            <a:xfrm>
              <a:off x="4860595" y="2621489"/>
              <a:ext cx="0" cy="209390"/>
              <a:chOff x="1611851" y="2621488"/>
              <a:chExt cx="0" cy="209390"/>
            </a:xfrm>
          </p:grpSpPr>
          <p:cxnSp>
            <p:nvCxnSpPr>
              <p:cNvPr id="1001" name="Straight Connector 1000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2" name="Straight Connector 1001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2" name="Group 931"/>
            <p:cNvGrpSpPr/>
            <p:nvPr/>
          </p:nvGrpSpPr>
          <p:grpSpPr>
            <a:xfrm>
              <a:off x="4943566" y="2621489"/>
              <a:ext cx="0" cy="209390"/>
              <a:chOff x="1611851" y="2621488"/>
              <a:chExt cx="0" cy="209390"/>
            </a:xfrm>
          </p:grpSpPr>
          <p:cxnSp>
            <p:nvCxnSpPr>
              <p:cNvPr id="999" name="Straight Connector 998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0" name="Straight Connector 999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3" name="Group 932"/>
            <p:cNvGrpSpPr/>
            <p:nvPr/>
          </p:nvGrpSpPr>
          <p:grpSpPr>
            <a:xfrm>
              <a:off x="5026537" y="2621489"/>
              <a:ext cx="0" cy="209390"/>
              <a:chOff x="1611851" y="2621488"/>
              <a:chExt cx="0" cy="209390"/>
            </a:xfrm>
          </p:grpSpPr>
          <p:cxnSp>
            <p:nvCxnSpPr>
              <p:cNvPr id="997" name="Straight Connector 996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8" name="Straight Connector 997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4" name="Group 933"/>
            <p:cNvGrpSpPr/>
            <p:nvPr/>
          </p:nvGrpSpPr>
          <p:grpSpPr>
            <a:xfrm>
              <a:off x="5109508" y="2621489"/>
              <a:ext cx="0" cy="209390"/>
              <a:chOff x="1611851" y="2621488"/>
              <a:chExt cx="0" cy="209390"/>
            </a:xfrm>
          </p:grpSpPr>
          <p:cxnSp>
            <p:nvCxnSpPr>
              <p:cNvPr id="995" name="Straight Connector 994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6" name="Straight Connector 995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5" name="Group 934"/>
            <p:cNvGrpSpPr/>
            <p:nvPr/>
          </p:nvGrpSpPr>
          <p:grpSpPr>
            <a:xfrm>
              <a:off x="5192479" y="2621489"/>
              <a:ext cx="0" cy="209390"/>
              <a:chOff x="1611851" y="2621488"/>
              <a:chExt cx="0" cy="209390"/>
            </a:xfrm>
          </p:grpSpPr>
          <p:cxnSp>
            <p:nvCxnSpPr>
              <p:cNvPr id="993" name="Straight Connector 992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4" name="Straight Connector 993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6" name="Group 935"/>
            <p:cNvGrpSpPr/>
            <p:nvPr/>
          </p:nvGrpSpPr>
          <p:grpSpPr>
            <a:xfrm>
              <a:off x="5275450" y="2621489"/>
              <a:ext cx="0" cy="209390"/>
              <a:chOff x="1611851" y="2621488"/>
              <a:chExt cx="0" cy="209390"/>
            </a:xfrm>
          </p:grpSpPr>
          <p:cxnSp>
            <p:nvCxnSpPr>
              <p:cNvPr id="991" name="Straight Connector 990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2" name="Straight Connector 991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7" name="Group 936"/>
            <p:cNvGrpSpPr/>
            <p:nvPr/>
          </p:nvGrpSpPr>
          <p:grpSpPr>
            <a:xfrm>
              <a:off x="5358421" y="2621489"/>
              <a:ext cx="0" cy="209390"/>
              <a:chOff x="1611851" y="2621488"/>
              <a:chExt cx="0" cy="209390"/>
            </a:xfrm>
          </p:grpSpPr>
          <p:cxnSp>
            <p:nvCxnSpPr>
              <p:cNvPr id="989" name="Straight Connector 988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0" name="Straight Connector 989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8" name="Group 937"/>
            <p:cNvGrpSpPr/>
            <p:nvPr/>
          </p:nvGrpSpPr>
          <p:grpSpPr>
            <a:xfrm>
              <a:off x="5441392" y="2621489"/>
              <a:ext cx="0" cy="209390"/>
              <a:chOff x="1611851" y="2621488"/>
              <a:chExt cx="0" cy="209390"/>
            </a:xfrm>
          </p:grpSpPr>
          <p:cxnSp>
            <p:nvCxnSpPr>
              <p:cNvPr id="987" name="Straight Connector 986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8" name="Straight Connector 987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9" name="Group 938"/>
            <p:cNvGrpSpPr/>
            <p:nvPr/>
          </p:nvGrpSpPr>
          <p:grpSpPr>
            <a:xfrm>
              <a:off x="5524363" y="2621489"/>
              <a:ext cx="0" cy="209390"/>
              <a:chOff x="1611851" y="2621488"/>
              <a:chExt cx="0" cy="209390"/>
            </a:xfrm>
          </p:grpSpPr>
          <p:cxnSp>
            <p:nvCxnSpPr>
              <p:cNvPr id="985" name="Straight Connector 984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6" name="Straight Connector 985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0" name="Group 939"/>
            <p:cNvGrpSpPr/>
            <p:nvPr/>
          </p:nvGrpSpPr>
          <p:grpSpPr>
            <a:xfrm>
              <a:off x="5607334" y="2621489"/>
              <a:ext cx="0" cy="209390"/>
              <a:chOff x="1611851" y="2621488"/>
              <a:chExt cx="0" cy="209390"/>
            </a:xfrm>
          </p:grpSpPr>
          <p:cxnSp>
            <p:nvCxnSpPr>
              <p:cNvPr id="983" name="Straight Connector 982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4" name="Straight Connector 983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1" name="Group 940"/>
            <p:cNvGrpSpPr/>
            <p:nvPr/>
          </p:nvGrpSpPr>
          <p:grpSpPr>
            <a:xfrm>
              <a:off x="5690305" y="2621489"/>
              <a:ext cx="0" cy="209390"/>
              <a:chOff x="1611851" y="2621488"/>
              <a:chExt cx="0" cy="209390"/>
            </a:xfrm>
          </p:grpSpPr>
          <p:cxnSp>
            <p:nvCxnSpPr>
              <p:cNvPr id="981" name="Straight Connector 980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2" name="Straight Connector 981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2" name="Group 941"/>
            <p:cNvGrpSpPr/>
            <p:nvPr/>
          </p:nvGrpSpPr>
          <p:grpSpPr>
            <a:xfrm>
              <a:off x="5773276" y="2621489"/>
              <a:ext cx="0" cy="209390"/>
              <a:chOff x="1611851" y="2621488"/>
              <a:chExt cx="0" cy="209390"/>
            </a:xfrm>
          </p:grpSpPr>
          <p:cxnSp>
            <p:nvCxnSpPr>
              <p:cNvPr id="979" name="Straight Connector 978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0" name="Straight Connector 979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3" name="Group 942"/>
            <p:cNvGrpSpPr/>
            <p:nvPr/>
          </p:nvGrpSpPr>
          <p:grpSpPr>
            <a:xfrm>
              <a:off x="5856247" y="2621489"/>
              <a:ext cx="0" cy="209390"/>
              <a:chOff x="1611851" y="2621488"/>
              <a:chExt cx="0" cy="209390"/>
            </a:xfrm>
          </p:grpSpPr>
          <p:cxnSp>
            <p:nvCxnSpPr>
              <p:cNvPr id="977" name="Straight Connector 976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8" name="Straight Connector 977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4" name="Group 943"/>
            <p:cNvGrpSpPr/>
            <p:nvPr/>
          </p:nvGrpSpPr>
          <p:grpSpPr>
            <a:xfrm>
              <a:off x="5939218" y="2621489"/>
              <a:ext cx="0" cy="209390"/>
              <a:chOff x="1611851" y="2621488"/>
              <a:chExt cx="0" cy="209390"/>
            </a:xfrm>
          </p:grpSpPr>
          <p:cxnSp>
            <p:nvCxnSpPr>
              <p:cNvPr id="975" name="Straight Connector 974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6" name="Straight Connector 975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5" name="Group 944"/>
            <p:cNvGrpSpPr/>
            <p:nvPr/>
          </p:nvGrpSpPr>
          <p:grpSpPr>
            <a:xfrm>
              <a:off x="6022189" y="2621489"/>
              <a:ext cx="0" cy="209390"/>
              <a:chOff x="1611851" y="2621488"/>
              <a:chExt cx="0" cy="209390"/>
            </a:xfrm>
          </p:grpSpPr>
          <p:cxnSp>
            <p:nvCxnSpPr>
              <p:cNvPr id="973" name="Straight Connector 972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4" name="Straight Connector 973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6" name="Group 945"/>
            <p:cNvGrpSpPr/>
            <p:nvPr/>
          </p:nvGrpSpPr>
          <p:grpSpPr>
            <a:xfrm>
              <a:off x="6105160" y="2621489"/>
              <a:ext cx="0" cy="209390"/>
              <a:chOff x="1611851" y="2621488"/>
              <a:chExt cx="0" cy="209390"/>
            </a:xfrm>
          </p:grpSpPr>
          <p:cxnSp>
            <p:nvCxnSpPr>
              <p:cNvPr id="971" name="Straight Connector 970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2" name="Straight Connector 971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7" name="Group 946"/>
            <p:cNvGrpSpPr/>
            <p:nvPr/>
          </p:nvGrpSpPr>
          <p:grpSpPr>
            <a:xfrm>
              <a:off x="6188131" y="2621489"/>
              <a:ext cx="0" cy="209390"/>
              <a:chOff x="1611851" y="2621488"/>
              <a:chExt cx="0" cy="209390"/>
            </a:xfrm>
          </p:grpSpPr>
          <p:cxnSp>
            <p:nvCxnSpPr>
              <p:cNvPr id="969" name="Straight Connector 968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0" name="Straight Connector 969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8" name="Group 947"/>
            <p:cNvGrpSpPr/>
            <p:nvPr/>
          </p:nvGrpSpPr>
          <p:grpSpPr>
            <a:xfrm>
              <a:off x="6271102" y="2621489"/>
              <a:ext cx="0" cy="209390"/>
              <a:chOff x="1611851" y="2621488"/>
              <a:chExt cx="0" cy="209390"/>
            </a:xfrm>
          </p:grpSpPr>
          <p:cxnSp>
            <p:nvCxnSpPr>
              <p:cNvPr id="967" name="Straight Connector 966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8" name="Straight Connector 967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9" name="Group 948"/>
            <p:cNvGrpSpPr/>
            <p:nvPr/>
          </p:nvGrpSpPr>
          <p:grpSpPr>
            <a:xfrm>
              <a:off x="6354073" y="2621489"/>
              <a:ext cx="0" cy="209390"/>
              <a:chOff x="1611851" y="2621488"/>
              <a:chExt cx="0" cy="209390"/>
            </a:xfrm>
          </p:grpSpPr>
          <p:cxnSp>
            <p:nvCxnSpPr>
              <p:cNvPr id="965" name="Straight Connector 964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6" name="Straight Connector 965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0" name="Group 949"/>
            <p:cNvGrpSpPr/>
            <p:nvPr/>
          </p:nvGrpSpPr>
          <p:grpSpPr>
            <a:xfrm>
              <a:off x="6437044" y="2621489"/>
              <a:ext cx="0" cy="209390"/>
              <a:chOff x="1611851" y="2621488"/>
              <a:chExt cx="0" cy="209390"/>
            </a:xfrm>
          </p:grpSpPr>
          <p:cxnSp>
            <p:nvCxnSpPr>
              <p:cNvPr id="963" name="Straight Connector 962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4" name="Straight Connector 963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1" name="Group 950"/>
            <p:cNvGrpSpPr/>
            <p:nvPr/>
          </p:nvGrpSpPr>
          <p:grpSpPr>
            <a:xfrm>
              <a:off x="6520015" y="2621489"/>
              <a:ext cx="0" cy="209390"/>
              <a:chOff x="1611851" y="2621488"/>
              <a:chExt cx="0" cy="209390"/>
            </a:xfrm>
          </p:grpSpPr>
          <p:cxnSp>
            <p:nvCxnSpPr>
              <p:cNvPr id="961" name="Straight Connector 960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2" name="Straight Connector 961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2" name="Group 951"/>
            <p:cNvGrpSpPr/>
            <p:nvPr/>
          </p:nvGrpSpPr>
          <p:grpSpPr>
            <a:xfrm>
              <a:off x="6602986" y="2621489"/>
              <a:ext cx="0" cy="209390"/>
              <a:chOff x="1611851" y="2621488"/>
              <a:chExt cx="0" cy="209390"/>
            </a:xfrm>
          </p:grpSpPr>
          <p:cxnSp>
            <p:nvCxnSpPr>
              <p:cNvPr id="959" name="Straight Connector 958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0" name="Straight Connector 959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3" name="Group 952"/>
            <p:cNvGrpSpPr/>
            <p:nvPr/>
          </p:nvGrpSpPr>
          <p:grpSpPr>
            <a:xfrm>
              <a:off x="6685957" y="2621489"/>
              <a:ext cx="0" cy="209390"/>
              <a:chOff x="1611851" y="2621488"/>
              <a:chExt cx="0" cy="209390"/>
            </a:xfrm>
          </p:grpSpPr>
          <p:cxnSp>
            <p:nvCxnSpPr>
              <p:cNvPr id="957" name="Straight Connector 956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8" name="Straight Connector 957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4" name="Group 953"/>
            <p:cNvGrpSpPr/>
            <p:nvPr/>
          </p:nvGrpSpPr>
          <p:grpSpPr>
            <a:xfrm>
              <a:off x="6768908" y="2621489"/>
              <a:ext cx="0" cy="209390"/>
              <a:chOff x="1611851" y="2621488"/>
              <a:chExt cx="0" cy="209390"/>
            </a:xfrm>
          </p:grpSpPr>
          <p:cxnSp>
            <p:nvCxnSpPr>
              <p:cNvPr id="955" name="Straight Connector 954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6" name="Straight Connector 955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83" name="Group 1082"/>
          <p:cNvGrpSpPr/>
          <p:nvPr/>
        </p:nvGrpSpPr>
        <p:grpSpPr>
          <a:xfrm>
            <a:off x="2046126" y="2920272"/>
            <a:ext cx="569449" cy="490149"/>
            <a:chOff x="1382643" y="2128161"/>
            <a:chExt cx="569449" cy="490149"/>
          </a:xfrm>
        </p:grpSpPr>
        <p:cxnSp>
          <p:nvCxnSpPr>
            <p:cNvPr id="1084" name="Straight Connector 1083"/>
            <p:cNvCxnSpPr/>
            <p:nvPr/>
          </p:nvCxnSpPr>
          <p:spPr>
            <a:xfrm>
              <a:off x="1873639" y="2226733"/>
              <a:ext cx="0" cy="391577"/>
            </a:xfrm>
            <a:prstGeom prst="line">
              <a:avLst/>
            </a:prstGeom>
            <a:ln w="12700">
              <a:solidFill>
                <a:srgbClr val="000000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5" name="TextBox 1084"/>
            <p:cNvSpPr txBox="1"/>
            <p:nvPr/>
          </p:nvSpPr>
          <p:spPr>
            <a:xfrm>
              <a:off x="1382643" y="2128161"/>
              <a:ext cx="5694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Courier New"/>
                  <a:cs typeface="Courier New"/>
                </a:rPr>
                <a:t>Start</a:t>
              </a:r>
              <a:endParaRPr lang="en-US" sz="1000" dirty="0">
                <a:latin typeface="Courier New"/>
                <a:cs typeface="Courier New"/>
              </a:endParaRPr>
            </a:p>
          </p:txBody>
        </p:sp>
      </p:grpSp>
      <p:grpSp>
        <p:nvGrpSpPr>
          <p:cNvPr id="1086" name="Group 1085"/>
          <p:cNvGrpSpPr/>
          <p:nvPr/>
        </p:nvGrpSpPr>
        <p:grpSpPr>
          <a:xfrm>
            <a:off x="5834230" y="2920985"/>
            <a:ext cx="415536" cy="490149"/>
            <a:chOff x="1518115" y="2128161"/>
            <a:chExt cx="415536" cy="490149"/>
          </a:xfrm>
        </p:grpSpPr>
        <p:cxnSp>
          <p:nvCxnSpPr>
            <p:cNvPr id="1087" name="Straight Connector 1086"/>
            <p:cNvCxnSpPr/>
            <p:nvPr/>
          </p:nvCxnSpPr>
          <p:spPr>
            <a:xfrm>
              <a:off x="1873639" y="2226733"/>
              <a:ext cx="0" cy="391577"/>
            </a:xfrm>
            <a:prstGeom prst="line">
              <a:avLst/>
            </a:prstGeom>
            <a:ln w="12700">
              <a:solidFill>
                <a:srgbClr val="000000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8" name="TextBox 1087"/>
            <p:cNvSpPr txBox="1"/>
            <p:nvPr/>
          </p:nvSpPr>
          <p:spPr>
            <a:xfrm>
              <a:off x="1518115" y="2128161"/>
              <a:ext cx="4155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Courier New"/>
                  <a:cs typeface="Courier New"/>
                </a:rPr>
                <a:t>End</a:t>
              </a:r>
              <a:endParaRPr lang="en-US" sz="1000" dirty="0">
                <a:latin typeface="Courier New"/>
                <a:cs typeface="Courier Ne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1777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Rectangle 452"/>
          <p:cNvSpPr/>
          <p:nvPr/>
        </p:nvSpPr>
        <p:spPr>
          <a:xfrm>
            <a:off x="1833032" y="3298059"/>
            <a:ext cx="4635501" cy="452966"/>
          </a:xfrm>
          <a:prstGeom prst="rect">
            <a:avLst/>
          </a:prstGeom>
          <a:solidFill>
            <a:srgbClr val="BFBFBF"/>
          </a:solidFill>
          <a:ln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833032" y="2497667"/>
            <a:ext cx="4635501" cy="452966"/>
          </a:xfrm>
          <a:prstGeom prst="rect">
            <a:avLst/>
          </a:prstGeom>
          <a:solidFill>
            <a:srgbClr val="BFBFBF"/>
          </a:solidFill>
          <a:ln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7" name="Group 686"/>
          <p:cNvGrpSpPr/>
          <p:nvPr/>
        </p:nvGrpSpPr>
        <p:grpSpPr>
          <a:xfrm>
            <a:off x="1459058" y="2527865"/>
            <a:ext cx="5390475" cy="350074"/>
            <a:chOff x="1459058" y="2527865"/>
            <a:chExt cx="5390475" cy="350074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459058" y="2618310"/>
              <a:ext cx="5390475" cy="0"/>
            </a:xfrm>
            <a:prstGeom prst="line">
              <a:avLst/>
            </a:prstGeom>
            <a:ln w="12700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1459058" y="2830878"/>
              <a:ext cx="5390475" cy="1"/>
            </a:xfrm>
            <a:prstGeom prst="line">
              <a:avLst/>
            </a:prstGeom>
            <a:ln w="12700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1541755" y="2621488"/>
              <a:ext cx="0" cy="209390"/>
              <a:chOff x="1611851" y="2621488"/>
              <a:chExt cx="0" cy="209390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1624726" y="2621488"/>
              <a:ext cx="0" cy="209390"/>
              <a:chOff x="1611851" y="2621488"/>
              <a:chExt cx="0" cy="209390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1707697" y="2621488"/>
              <a:ext cx="0" cy="209390"/>
              <a:chOff x="1611851" y="2621488"/>
              <a:chExt cx="0" cy="209390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1790668" y="2621488"/>
              <a:ext cx="0" cy="209390"/>
              <a:chOff x="1611851" y="2621488"/>
              <a:chExt cx="0" cy="209390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1873639" y="2621488"/>
              <a:ext cx="0" cy="209390"/>
              <a:chOff x="1611851" y="2621488"/>
              <a:chExt cx="0" cy="20939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>
              <a:off x="1956610" y="2621488"/>
              <a:ext cx="0" cy="209390"/>
              <a:chOff x="1611851" y="2621488"/>
              <a:chExt cx="0" cy="209390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2039581" y="2621488"/>
              <a:ext cx="0" cy="209390"/>
              <a:chOff x="1611851" y="2621488"/>
              <a:chExt cx="0" cy="20939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2122552" y="2621488"/>
              <a:ext cx="0" cy="209390"/>
              <a:chOff x="1611851" y="2621488"/>
              <a:chExt cx="0" cy="209390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2205523" y="2621488"/>
              <a:ext cx="0" cy="209390"/>
              <a:chOff x="1611851" y="2621488"/>
              <a:chExt cx="0" cy="209390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2288494" y="2621488"/>
              <a:ext cx="0" cy="209390"/>
              <a:chOff x="1611851" y="2621488"/>
              <a:chExt cx="0" cy="20939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2371465" y="2621488"/>
              <a:ext cx="0" cy="209390"/>
              <a:chOff x="1611851" y="2621488"/>
              <a:chExt cx="0" cy="209390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2454436" y="2621488"/>
              <a:ext cx="0" cy="209390"/>
              <a:chOff x="1611851" y="2621488"/>
              <a:chExt cx="0" cy="20939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/>
          </p:nvGrpSpPr>
          <p:grpSpPr>
            <a:xfrm>
              <a:off x="2537407" y="2621488"/>
              <a:ext cx="0" cy="209390"/>
              <a:chOff x="1611851" y="2621488"/>
              <a:chExt cx="0" cy="209390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2620378" y="2621488"/>
              <a:ext cx="0" cy="209390"/>
              <a:chOff x="1611851" y="2621488"/>
              <a:chExt cx="0" cy="20939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2703349" y="2621488"/>
              <a:ext cx="0" cy="209390"/>
              <a:chOff x="1611851" y="2621488"/>
              <a:chExt cx="0" cy="209390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/>
          </p:nvGrpSpPr>
          <p:grpSpPr>
            <a:xfrm>
              <a:off x="2786320" y="2621488"/>
              <a:ext cx="0" cy="209390"/>
              <a:chOff x="1611851" y="2621488"/>
              <a:chExt cx="0" cy="209390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/>
            <p:cNvGrpSpPr/>
            <p:nvPr/>
          </p:nvGrpSpPr>
          <p:grpSpPr>
            <a:xfrm>
              <a:off x="2869291" y="2621488"/>
              <a:ext cx="0" cy="209390"/>
              <a:chOff x="1611851" y="2621488"/>
              <a:chExt cx="0" cy="209390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2952262" y="2621488"/>
              <a:ext cx="0" cy="209390"/>
              <a:chOff x="1611851" y="2621488"/>
              <a:chExt cx="0" cy="209390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/>
            <p:cNvGrpSpPr/>
            <p:nvPr/>
          </p:nvGrpSpPr>
          <p:grpSpPr>
            <a:xfrm>
              <a:off x="3035233" y="2621488"/>
              <a:ext cx="0" cy="209390"/>
              <a:chOff x="1611851" y="2621488"/>
              <a:chExt cx="0" cy="209390"/>
            </a:xfrm>
          </p:grpSpPr>
          <p:cxnSp>
            <p:nvCxnSpPr>
              <p:cNvPr id="66" name="Straight Connector 65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3118204" y="2621488"/>
              <a:ext cx="0" cy="209390"/>
              <a:chOff x="1611851" y="2621488"/>
              <a:chExt cx="0" cy="20939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/>
            <p:cNvGrpSpPr/>
            <p:nvPr/>
          </p:nvGrpSpPr>
          <p:grpSpPr>
            <a:xfrm>
              <a:off x="3201175" y="2621488"/>
              <a:ext cx="0" cy="209390"/>
              <a:chOff x="1611851" y="2621488"/>
              <a:chExt cx="0" cy="209390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/>
            <p:cNvGrpSpPr/>
            <p:nvPr/>
          </p:nvGrpSpPr>
          <p:grpSpPr>
            <a:xfrm>
              <a:off x="3284146" y="2621488"/>
              <a:ext cx="0" cy="209390"/>
              <a:chOff x="1611851" y="2621488"/>
              <a:chExt cx="0" cy="209390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3367117" y="2621488"/>
              <a:ext cx="0" cy="209390"/>
              <a:chOff x="1611851" y="2621488"/>
              <a:chExt cx="0" cy="209390"/>
            </a:xfrm>
          </p:grpSpPr>
          <p:cxnSp>
            <p:nvCxnSpPr>
              <p:cNvPr id="78" name="Straight Connector 77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/>
            <p:cNvGrpSpPr/>
            <p:nvPr/>
          </p:nvGrpSpPr>
          <p:grpSpPr>
            <a:xfrm>
              <a:off x="3450088" y="2621488"/>
              <a:ext cx="0" cy="209390"/>
              <a:chOff x="1611851" y="2621488"/>
              <a:chExt cx="0" cy="209390"/>
            </a:xfrm>
          </p:grpSpPr>
          <p:cxnSp>
            <p:nvCxnSpPr>
              <p:cNvPr id="81" name="Straight Connector 80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/>
            <p:cNvGrpSpPr/>
            <p:nvPr/>
          </p:nvGrpSpPr>
          <p:grpSpPr>
            <a:xfrm>
              <a:off x="3533059" y="2621488"/>
              <a:ext cx="0" cy="209390"/>
              <a:chOff x="1611851" y="2621488"/>
              <a:chExt cx="0" cy="209390"/>
            </a:xfrm>
          </p:grpSpPr>
          <p:cxnSp>
            <p:nvCxnSpPr>
              <p:cNvPr id="84" name="Straight Connector 83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/>
            <p:cNvGrpSpPr/>
            <p:nvPr/>
          </p:nvGrpSpPr>
          <p:grpSpPr>
            <a:xfrm>
              <a:off x="3616030" y="2621488"/>
              <a:ext cx="0" cy="209390"/>
              <a:chOff x="1611851" y="2621488"/>
              <a:chExt cx="0" cy="209390"/>
            </a:xfrm>
          </p:grpSpPr>
          <p:cxnSp>
            <p:nvCxnSpPr>
              <p:cNvPr id="87" name="Straight Connector 86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/>
            <p:cNvGrpSpPr/>
            <p:nvPr/>
          </p:nvGrpSpPr>
          <p:grpSpPr>
            <a:xfrm>
              <a:off x="3699001" y="2621488"/>
              <a:ext cx="0" cy="209390"/>
              <a:chOff x="1611851" y="2621488"/>
              <a:chExt cx="0" cy="209390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 91"/>
            <p:cNvGrpSpPr/>
            <p:nvPr/>
          </p:nvGrpSpPr>
          <p:grpSpPr>
            <a:xfrm>
              <a:off x="3781972" y="2621488"/>
              <a:ext cx="0" cy="209390"/>
              <a:chOff x="1611851" y="2621488"/>
              <a:chExt cx="0" cy="209390"/>
            </a:xfrm>
          </p:grpSpPr>
          <p:cxnSp>
            <p:nvCxnSpPr>
              <p:cNvPr id="93" name="Straight Connector 92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/>
            <p:cNvGrpSpPr/>
            <p:nvPr/>
          </p:nvGrpSpPr>
          <p:grpSpPr>
            <a:xfrm>
              <a:off x="3864943" y="2621488"/>
              <a:ext cx="0" cy="209390"/>
              <a:chOff x="1611851" y="2621488"/>
              <a:chExt cx="0" cy="209390"/>
            </a:xfrm>
          </p:grpSpPr>
          <p:cxnSp>
            <p:nvCxnSpPr>
              <p:cNvPr id="96" name="Straight Connector 95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97"/>
            <p:cNvGrpSpPr/>
            <p:nvPr/>
          </p:nvGrpSpPr>
          <p:grpSpPr>
            <a:xfrm>
              <a:off x="3947914" y="2621488"/>
              <a:ext cx="0" cy="209390"/>
              <a:chOff x="1611851" y="2621488"/>
              <a:chExt cx="0" cy="209390"/>
            </a:xfrm>
          </p:grpSpPr>
          <p:cxnSp>
            <p:nvCxnSpPr>
              <p:cNvPr id="99" name="Straight Connector 98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4030885" y="2621488"/>
              <a:ext cx="0" cy="209390"/>
              <a:chOff x="1611851" y="2621488"/>
              <a:chExt cx="0" cy="209390"/>
            </a:xfrm>
          </p:grpSpPr>
          <p:cxnSp>
            <p:nvCxnSpPr>
              <p:cNvPr id="102" name="Straight Connector 101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103"/>
            <p:cNvGrpSpPr/>
            <p:nvPr/>
          </p:nvGrpSpPr>
          <p:grpSpPr>
            <a:xfrm>
              <a:off x="4113856" y="2621488"/>
              <a:ext cx="0" cy="209390"/>
              <a:chOff x="1611851" y="2621488"/>
              <a:chExt cx="0" cy="20939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2" name="Straight Arrow Connector 241"/>
            <p:cNvCxnSpPr/>
            <p:nvPr/>
          </p:nvCxnSpPr>
          <p:spPr>
            <a:xfrm flipV="1">
              <a:off x="2163247" y="2618310"/>
              <a:ext cx="1527189" cy="3180"/>
            </a:xfrm>
            <a:prstGeom prst="straightConnector1">
              <a:avLst/>
            </a:prstGeom>
            <a:ln w="38100">
              <a:solidFill>
                <a:srgbClr val="000000"/>
              </a:solidFill>
              <a:bevel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Freeform 250"/>
            <p:cNvSpPr/>
            <p:nvPr/>
          </p:nvSpPr>
          <p:spPr>
            <a:xfrm>
              <a:off x="5796978" y="2527865"/>
              <a:ext cx="45719" cy="350074"/>
            </a:xfrm>
            <a:custGeom>
              <a:avLst/>
              <a:gdLst>
                <a:gd name="connsiteX0" fmla="*/ 0 w 415174"/>
                <a:gd name="connsiteY0" fmla="*/ 0 h 602454"/>
                <a:gd name="connsiteX1" fmla="*/ 398892 w 415174"/>
                <a:gd name="connsiteY1" fmla="*/ 146543 h 602454"/>
                <a:gd name="connsiteX2" fmla="*/ 0 w 415174"/>
                <a:gd name="connsiteY2" fmla="*/ 227956 h 602454"/>
                <a:gd name="connsiteX3" fmla="*/ 415174 w 415174"/>
                <a:gd name="connsiteY3" fmla="*/ 374499 h 602454"/>
                <a:gd name="connsiteX4" fmla="*/ 0 w 415174"/>
                <a:gd name="connsiteY4" fmla="*/ 464053 h 602454"/>
                <a:gd name="connsiteX5" fmla="*/ 407033 w 415174"/>
                <a:gd name="connsiteY5" fmla="*/ 602454 h 602454"/>
                <a:gd name="connsiteX6" fmla="*/ 407033 w 415174"/>
                <a:gd name="connsiteY6" fmla="*/ 602454 h 602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5174" h="602454">
                  <a:moveTo>
                    <a:pt x="0" y="0"/>
                  </a:moveTo>
                  <a:lnTo>
                    <a:pt x="398892" y="146543"/>
                  </a:lnTo>
                  <a:lnTo>
                    <a:pt x="0" y="227956"/>
                  </a:lnTo>
                  <a:lnTo>
                    <a:pt x="415174" y="374499"/>
                  </a:lnTo>
                  <a:lnTo>
                    <a:pt x="0" y="464053"/>
                  </a:lnTo>
                  <a:lnTo>
                    <a:pt x="407033" y="602454"/>
                  </a:lnTo>
                  <a:lnTo>
                    <a:pt x="407033" y="602454"/>
                  </a:lnTo>
                </a:path>
              </a:pathLst>
            </a:custGeom>
            <a:ln w="38100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7" name="Group 356"/>
            <p:cNvGrpSpPr/>
            <p:nvPr/>
          </p:nvGrpSpPr>
          <p:grpSpPr>
            <a:xfrm>
              <a:off x="4196827" y="2621489"/>
              <a:ext cx="0" cy="209390"/>
              <a:chOff x="1611851" y="2621488"/>
              <a:chExt cx="0" cy="209390"/>
            </a:xfrm>
          </p:grpSpPr>
          <p:cxnSp>
            <p:nvCxnSpPr>
              <p:cNvPr id="358" name="Straight Connector 357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0" name="Group 359"/>
            <p:cNvGrpSpPr/>
            <p:nvPr/>
          </p:nvGrpSpPr>
          <p:grpSpPr>
            <a:xfrm>
              <a:off x="4279798" y="2621489"/>
              <a:ext cx="0" cy="209390"/>
              <a:chOff x="1611851" y="2621488"/>
              <a:chExt cx="0" cy="209390"/>
            </a:xfrm>
          </p:grpSpPr>
          <p:cxnSp>
            <p:nvCxnSpPr>
              <p:cNvPr id="361" name="Straight Connector 360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3" name="Group 362"/>
            <p:cNvGrpSpPr/>
            <p:nvPr/>
          </p:nvGrpSpPr>
          <p:grpSpPr>
            <a:xfrm>
              <a:off x="4362769" y="2621489"/>
              <a:ext cx="0" cy="209390"/>
              <a:chOff x="1611851" y="2621488"/>
              <a:chExt cx="0" cy="209390"/>
            </a:xfrm>
          </p:grpSpPr>
          <p:cxnSp>
            <p:nvCxnSpPr>
              <p:cNvPr id="364" name="Straight Connector 363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6" name="Group 365"/>
            <p:cNvGrpSpPr/>
            <p:nvPr/>
          </p:nvGrpSpPr>
          <p:grpSpPr>
            <a:xfrm>
              <a:off x="4445740" y="2621489"/>
              <a:ext cx="0" cy="209390"/>
              <a:chOff x="1611851" y="2621488"/>
              <a:chExt cx="0" cy="209390"/>
            </a:xfrm>
          </p:grpSpPr>
          <p:cxnSp>
            <p:nvCxnSpPr>
              <p:cNvPr id="367" name="Straight Connector 366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Connector 367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9" name="Group 368"/>
            <p:cNvGrpSpPr/>
            <p:nvPr/>
          </p:nvGrpSpPr>
          <p:grpSpPr>
            <a:xfrm>
              <a:off x="4528711" y="2621489"/>
              <a:ext cx="0" cy="209390"/>
              <a:chOff x="1611851" y="2621488"/>
              <a:chExt cx="0" cy="209390"/>
            </a:xfrm>
          </p:grpSpPr>
          <p:cxnSp>
            <p:nvCxnSpPr>
              <p:cNvPr id="370" name="Straight Connector 369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2" name="Group 371"/>
            <p:cNvGrpSpPr/>
            <p:nvPr/>
          </p:nvGrpSpPr>
          <p:grpSpPr>
            <a:xfrm>
              <a:off x="4611682" y="2621489"/>
              <a:ext cx="0" cy="209390"/>
              <a:chOff x="1611851" y="2621488"/>
              <a:chExt cx="0" cy="209390"/>
            </a:xfrm>
          </p:grpSpPr>
          <p:cxnSp>
            <p:nvCxnSpPr>
              <p:cNvPr id="373" name="Straight Connector 372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373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5" name="Group 374"/>
            <p:cNvGrpSpPr/>
            <p:nvPr/>
          </p:nvGrpSpPr>
          <p:grpSpPr>
            <a:xfrm>
              <a:off x="4694653" y="2621489"/>
              <a:ext cx="0" cy="209390"/>
              <a:chOff x="1611851" y="2621488"/>
              <a:chExt cx="0" cy="209390"/>
            </a:xfrm>
          </p:grpSpPr>
          <p:cxnSp>
            <p:nvCxnSpPr>
              <p:cNvPr id="376" name="Straight Connector 375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8" name="Group 377"/>
            <p:cNvGrpSpPr/>
            <p:nvPr/>
          </p:nvGrpSpPr>
          <p:grpSpPr>
            <a:xfrm>
              <a:off x="4777624" y="2621489"/>
              <a:ext cx="0" cy="209390"/>
              <a:chOff x="1611851" y="2621488"/>
              <a:chExt cx="0" cy="209390"/>
            </a:xfrm>
          </p:grpSpPr>
          <p:cxnSp>
            <p:nvCxnSpPr>
              <p:cNvPr id="379" name="Straight Connector 378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1" name="Group 380"/>
            <p:cNvGrpSpPr/>
            <p:nvPr/>
          </p:nvGrpSpPr>
          <p:grpSpPr>
            <a:xfrm>
              <a:off x="4860595" y="2621489"/>
              <a:ext cx="0" cy="209390"/>
              <a:chOff x="1611851" y="2621488"/>
              <a:chExt cx="0" cy="209390"/>
            </a:xfrm>
          </p:grpSpPr>
          <p:cxnSp>
            <p:nvCxnSpPr>
              <p:cNvPr id="382" name="Straight Connector 381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4" name="Group 383"/>
            <p:cNvGrpSpPr/>
            <p:nvPr/>
          </p:nvGrpSpPr>
          <p:grpSpPr>
            <a:xfrm>
              <a:off x="4943566" y="2621489"/>
              <a:ext cx="0" cy="209390"/>
              <a:chOff x="1611851" y="2621488"/>
              <a:chExt cx="0" cy="209390"/>
            </a:xfrm>
          </p:grpSpPr>
          <p:cxnSp>
            <p:nvCxnSpPr>
              <p:cNvPr id="385" name="Straight Connector 384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7" name="Group 386"/>
            <p:cNvGrpSpPr/>
            <p:nvPr/>
          </p:nvGrpSpPr>
          <p:grpSpPr>
            <a:xfrm>
              <a:off x="5026537" y="2621489"/>
              <a:ext cx="0" cy="209390"/>
              <a:chOff x="1611851" y="2621488"/>
              <a:chExt cx="0" cy="209390"/>
            </a:xfrm>
          </p:grpSpPr>
          <p:cxnSp>
            <p:nvCxnSpPr>
              <p:cNvPr id="388" name="Straight Connector 387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0" name="Group 389"/>
            <p:cNvGrpSpPr/>
            <p:nvPr/>
          </p:nvGrpSpPr>
          <p:grpSpPr>
            <a:xfrm>
              <a:off x="5109508" y="2621489"/>
              <a:ext cx="0" cy="209390"/>
              <a:chOff x="1611851" y="2621488"/>
              <a:chExt cx="0" cy="209390"/>
            </a:xfrm>
          </p:grpSpPr>
          <p:cxnSp>
            <p:nvCxnSpPr>
              <p:cNvPr id="391" name="Straight Connector 390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3" name="Group 392"/>
            <p:cNvGrpSpPr/>
            <p:nvPr/>
          </p:nvGrpSpPr>
          <p:grpSpPr>
            <a:xfrm>
              <a:off x="5192479" y="2621489"/>
              <a:ext cx="0" cy="209390"/>
              <a:chOff x="1611851" y="2621488"/>
              <a:chExt cx="0" cy="209390"/>
            </a:xfrm>
          </p:grpSpPr>
          <p:cxnSp>
            <p:nvCxnSpPr>
              <p:cNvPr id="394" name="Straight Connector 393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6" name="Group 395"/>
            <p:cNvGrpSpPr/>
            <p:nvPr/>
          </p:nvGrpSpPr>
          <p:grpSpPr>
            <a:xfrm>
              <a:off x="5275450" y="2621489"/>
              <a:ext cx="0" cy="209390"/>
              <a:chOff x="1611851" y="2621488"/>
              <a:chExt cx="0" cy="209390"/>
            </a:xfrm>
          </p:grpSpPr>
          <p:cxnSp>
            <p:nvCxnSpPr>
              <p:cNvPr id="397" name="Straight Connector 396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9" name="Group 398"/>
            <p:cNvGrpSpPr/>
            <p:nvPr/>
          </p:nvGrpSpPr>
          <p:grpSpPr>
            <a:xfrm>
              <a:off x="5358421" y="2621489"/>
              <a:ext cx="0" cy="209390"/>
              <a:chOff x="1611851" y="2621488"/>
              <a:chExt cx="0" cy="209390"/>
            </a:xfrm>
          </p:grpSpPr>
          <p:cxnSp>
            <p:nvCxnSpPr>
              <p:cNvPr id="400" name="Straight Connector 399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2" name="Group 401"/>
            <p:cNvGrpSpPr/>
            <p:nvPr/>
          </p:nvGrpSpPr>
          <p:grpSpPr>
            <a:xfrm>
              <a:off x="5441392" y="2621489"/>
              <a:ext cx="0" cy="209390"/>
              <a:chOff x="1611851" y="2621488"/>
              <a:chExt cx="0" cy="209390"/>
            </a:xfrm>
          </p:grpSpPr>
          <p:cxnSp>
            <p:nvCxnSpPr>
              <p:cNvPr id="403" name="Straight Connector 402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5" name="Group 404"/>
            <p:cNvGrpSpPr/>
            <p:nvPr/>
          </p:nvGrpSpPr>
          <p:grpSpPr>
            <a:xfrm>
              <a:off x="5524363" y="2621489"/>
              <a:ext cx="0" cy="209390"/>
              <a:chOff x="1611851" y="2621488"/>
              <a:chExt cx="0" cy="209390"/>
            </a:xfrm>
          </p:grpSpPr>
          <p:cxnSp>
            <p:nvCxnSpPr>
              <p:cNvPr id="406" name="Straight Connector 405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Straight Connector 406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8" name="Group 407"/>
            <p:cNvGrpSpPr/>
            <p:nvPr/>
          </p:nvGrpSpPr>
          <p:grpSpPr>
            <a:xfrm>
              <a:off x="5607334" y="2621489"/>
              <a:ext cx="0" cy="209390"/>
              <a:chOff x="1611851" y="2621488"/>
              <a:chExt cx="0" cy="209390"/>
            </a:xfrm>
          </p:grpSpPr>
          <p:cxnSp>
            <p:nvCxnSpPr>
              <p:cNvPr id="409" name="Straight Connector 408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1" name="Group 410"/>
            <p:cNvGrpSpPr/>
            <p:nvPr/>
          </p:nvGrpSpPr>
          <p:grpSpPr>
            <a:xfrm>
              <a:off x="5690305" y="2621489"/>
              <a:ext cx="0" cy="209390"/>
              <a:chOff x="1611851" y="2621488"/>
              <a:chExt cx="0" cy="209390"/>
            </a:xfrm>
          </p:grpSpPr>
          <p:cxnSp>
            <p:nvCxnSpPr>
              <p:cNvPr id="412" name="Straight Connector 411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4" name="Group 413"/>
            <p:cNvGrpSpPr/>
            <p:nvPr/>
          </p:nvGrpSpPr>
          <p:grpSpPr>
            <a:xfrm>
              <a:off x="5773276" y="2621489"/>
              <a:ext cx="0" cy="209390"/>
              <a:chOff x="1611851" y="2621488"/>
              <a:chExt cx="0" cy="209390"/>
            </a:xfrm>
          </p:grpSpPr>
          <p:cxnSp>
            <p:nvCxnSpPr>
              <p:cNvPr id="415" name="Straight Connector 414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7" name="Group 416"/>
            <p:cNvGrpSpPr/>
            <p:nvPr/>
          </p:nvGrpSpPr>
          <p:grpSpPr>
            <a:xfrm>
              <a:off x="5856247" y="2621489"/>
              <a:ext cx="0" cy="209390"/>
              <a:chOff x="1611851" y="2621488"/>
              <a:chExt cx="0" cy="209390"/>
            </a:xfrm>
          </p:grpSpPr>
          <p:cxnSp>
            <p:nvCxnSpPr>
              <p:cNvPr id="418" name="Straight Connector 417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Straight Connector 418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0" name="Group 419"/>
            <p:cNvGrpSpPr/>
            <p:nvPr/>
          </p:nvGrpSpPr>
          <p:grpSpPr>
            <a:xfrm>
              <a:off x="5939218" y="2621489"/>
              <a:ext cx="0" cy="209390"/>
              <a:chOff x="1611851" y="2621488"/>
              <a:chExt cx="0" cy="209390"/>
            </a:xfrm>
          </p:grpSpPr>
          <p:cxnSp>
            <p:nvCxnSpPr>
              <p:cNvPr id="421" name="Straight Connector 420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3" name="Group 422"/>
            <p:cNvGrpSpPr/>
            <p:nvPr/>
          </p:nvGrpSpPr>
          <p:grpSpPr>
            <a:xfrm>
              <a:off x="6022189" y="2621489"/>
              <a:ext cx="0" cy="209390"/>
              <a:chOff x="1611851" y="2621488"/>
              <a:chExt cx="0" cy="209390"/>
            </a:xfrm>
          </p:grpSpPr>
          <p:cxnSp>
            <p:nvCxnSpPr>
              <p:cNvPr id="424" name="Straight Connector 423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6" name="Group 425"/>
            <p:cNvGrpSpPr/>
            <p:nvPr/>
          </p:nvGrpSpPr>
          <p:grpSpPr>
            <a:xfrm>
              <a:off x="6105160" y="2621489"/>
              <a:ext cx="0" cy="209390"/>
              <a:chOff x="1611851" y="2621488"/>
              <a:chExt cx="0" cy="209390"/>
            </a:xfrm>
          </p:grpSpPr>
          <p:cxnSp>
            <p:nvCxnSpPr>
              <p:cNvPr id="427" name="Straight Connector 426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9" name="Group 428"/>
            <p:cNvGrpSpPr/>
            <p:nvPr/>
          </p:nvGrpSpPr>
          <p:grpSpPr>
            <a:xfrm>
              <a:off x="6188131" y="2621489"/>
              <a:ext cx="0" cy="209390"/>
              <a:chOff x="1611851" y="2621488"/>
              <a:chExt cx="0" cy="209390"/>
            </a:xfrm>
          </p:grpSpPr>
          <p:cxnSp>
            <p:nvCxnSpPr>
              <p:cNvPr id="430" name="Straight Connector 429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2" name="Group 431"/>
            <p:cNvGrpSpPr/>
            <p:nvPr/>
          </p:nvGrpSpPr>
          <p:grpSpPr>
            <a:xfrm>
              <a:off x="6271102" y="2621489"/>
              <a:ext cx="0" cy="209390"/>
              <a:chOff x="1611851" y="2621488"/>
              <a:chExt cx="0" cy="209390"/>
            </a:xfrm>
          </p:grpSpPr>
          <p:cxnSp>
            <p:nvCxnSpPr>
              <p:cNvPr id="433" name="Straight Connector 432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Connector 433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5" name="Group 434"/>
            <p:cNvGrpSpPr/>
            <p:nvPr/>
          </p:nvGrpSpPr>
          <p:grpSpPr>
            <a:xfrm>
              <a:off x="6354073" y="2621489"/>
              <a:ext cx="0" cy="209390"/>
              <a:chOff x="1611851" y="2621488"/>
              <a:chExt cx="0" cy="209390"/>
            </a:xfrm>
          </p:grpSpPr>
          <p:cxnSp>
            <p:nvCxnSpPr>
              <p:cNvPr id="436" name="Straight Connector 435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8" name="Group 437"/>
            <p:cNvGrpSpPr/>
            <p:nvPr/>
          </p:nvGrpSpPr>
          <p:grpSpPr>
            <a:xfrm>
              <a:off x="6437044" y="2621489"/>
              <a:ext cx="0" cy="209390"/>
              <a:chOff x="1611851" y="2621488"/>
              <a:chExt cx="0" cy="209390"/>
            </a:xfrm>
          </p:grpSpPr>
          <p:cxnSp>
            <p:nvCxnSpPr>
              <p:cNvPr id="439" name="Straight Connector 438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1" name="Group 440"/>
            <p:cNvGrpSpPr/>
            <p:nvPr/>
          </p:nvGrpSpPr>
          <p:grpSpPr>
            <a:xfrm>
              <a:off x="6520015" y="2621489"/>
              <a:ext cx="0" cy="209390"/>
              <a:chOff x="1611851" y="2621488"/>
              <a:chExt cx="0" cy="209390"/>
            </a:xfrm>
          </p:grpSpPr>
          <p:cxnSp>
            <p:nvCxnSpPr>
              <p:cNvPr id="442" name="Straight Connector 441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4" name="Group 443"/>
            <p:cNvGrpSpPr/>
            <p:nvPr/>
          </p:nvGrpSpPr>
          <p:grpSpPr>
            <a:xfrm>
              <a:off x="6602986" y="2621489"/>
              <a:ext cx="0" cy="209390"/>
              <a:chOff x="1611851" y="2621488"/>
              <a:chExt cx="0" cy="209390"/>
            </a:xfrm>
          </p:grpSpPr>
          <p:cxnSp>
            <p:nvCxnSpPr>
              <p:cNvPr id="445" name="Straight Connector 444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7" name="Group 446"/>
            <p:cNvGrpSpPr/>
            <p:nvPr/>
          </p:nvGrpSpPr>
          <p:grpSpPr>
            <a:xfrm>
              <a:off x="6685957" y="2621489"/>
              <a:ext cx="0" cy="209390"/>
              <a:chOff x="1611851" y="2621488"/>
              <a:chExt cx="0" cy="209390"/>
            </a:xfrm>
          </p:grpSpPr>
          <p:cxnSp>
            <p:nvCxnSpPr>
              <p:cNvPr id="448" name="Straight Connector 447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Straight Connector 448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0" name="Group 449"/>
            <p:cNvGrpSpPr/>
            <p:nvPr/>
          </p:nvGrpSpPr>
          <p:grpSpPr>
            <a:xfrm>
              <a:off x="6768908" y="2621489"/>
              <a:ext cx="0" cy="209390"/>
              <a:chOff x="1611851" y="2621488"/>
              <a:chExt cx="0" cy="209390"/>
            </a:xfrm>
          </p:grpSpPr>
          <p:cxnSp>
            <p:nvCxnSpPr>
              <p:cNvPr id="451" name="Straight Connector 450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70" name="Group 669"/>
          <p:cNvGrpSpPr/>
          <p:nvPr/>
        </p:nvGrpSpPr>
        <p:grpSpPr>
          <a:xfrm>
            <a:off x="1379962" y="2122875"/>
            <a:ext cx="569449" cy="490149"/>
            <a:chOff x="1382643" y="2128161"/>
            <a:chExt cx="569449" cy="490149"/>
          </a:xfrm>
        </p:grpSpPr>
        <p:cxnSp>
          <p:nvCxnSpPr>
            <p:cNvPr id="667" name="Straight Connector 666"/>
            <p:cNvCxnSpPr/>
            <p:nvPr/>
          </p:nvCxnSpPr>
          <p:spPr>
            <a:xfrm>
              <a:off x="1873639" y="2226733"/>
              <a:ext cx="0" cy="391577"/>
            </a:xfrm>
            <a:prstGeom prst="line">
              <a:avLst/>
            </a:prstGeom>
            <a:ln w="12700">
              <a:solidFill>
                <a:srgbClr val="000000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9" name="TextBox 668"/>
            <p:cNvSpPr txBox="1"/>
            <p:nvPr/>
          </p:nvSpPr>
          <p:spPr>
            <a:xfrm>
              <a:off x="1382643" y="2128161"/>
              <a:ext cx="5694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Courier New"/>
                  <a:cs typeface="Courier New"/>
                </a:rPr>
                <a:t>Start</a:t>
              </a:r>
              <a:endParaRPr lang="en-US" sz="1000" dirty="0">
                <a:latin typeface="Courier New"/>
                <a:cs typeface="Courier New"/>
              </a:endParaRPr>
            </a:p>
          </p:txBody>
        </p:sp>
      </p:grpSp>
      <p:grpSp>
        <p:nvGrpSpPr>
          <p:cNvPr id="671" name="Group 670"/>
          <p:cNvGrpSpPr/>
          <p:nvPr/>
        </p:nvGrpSpPr>
        <p:grpSpPr>
          <a:xfrm>
            <a:off x="6166822" y="2119694"/>
            <a:ext cx="415536" cy="490149"/>
            <a:chOff x="1518115" y="2128161"/>
            <a:chExt cx="415536" cy="490149"/>
          </a:xfrm>
        </p:grpSpPr>
        <p:cxnSp>
          <p:nvCxnSpPr>
            <p:cNvPr id="672" name="Straight Connector 671"/>
            <p:cNvCxnSpPr/>
            <p:nvPr/>
          </p:nvCxnSpPr>
          <p:spPr>
            <a:xfrm>
              <a:off x="1873639" y="2226733"/>
              <a:ext cx="0" cy="391577"/>
            </a:xfrm>
            <a:prstGeom prst="line">
              <a:avLst/>
            </a:prstGeom>
            <a:ln w="12700">
              <a:solidFill>
                <a:srgbClr val="000000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3" name="TextBox 672"/>
            <p:cNvSpPr txBox="1"/>
            <p:nvPr/>
          </p:nvSpPr>
          <p:spPr>
            <a:xfrm>
              <a:off x="1518115" y="2128161"/>
              <a:ext cx="4155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Courier New"/>
                  <a:cs typeface="Courier New"/>
                </a:rPr>
                <a:t>End</a:t>
              </a:r>
              <a:endParaRPr lang="en-US" sz="1000" dirty="0">
                <a:latin typeface="Courier New"/>
                <a:cs typeface="Courier New"/>
              </a:endParaRPr>
            </a:p>
          </p:txBody>
        </p:sp>
      </p:grpSp>
      <p:grpSp>
        <p:nvGrpSpPr>
          <p:cNvPr id="886" name="Group 885"/>
          <p:cNvGrpSpPr/>
          <p:nvPr/>
        </p:nvGrpSpPr>
        <p:grpSpPr>
          <a:xfrm rot="10800000">
            <a:off x="1459058" y="3372539"/>
            <a:ext cx="5390475" cy="350074"/>
            <a:chOff x="1459058" y="2527865"/>
            <a:chExt cx="5390475" cy="350074"/>
          </a:xfrm>
        </p:grpSpPr>
        <p:cxnSp>
          <p:nvCxnSpPr>
            <p:cNvPr id="887" name="Straight Connector 886"/>
            <p:cNvCxnSpPr/>
            <p:nvPr/>
          </p:nvCxnSpPr>
          <p:spPr>
            <a:xfrm>
              <a:off x="1459058" y="2618310"/>
              <a:ext cx="5390475" cy="0"/>
            </a:xfrm>
            <a:prstGeom prst="line">
              <a:avLst/>
            </a:prstGeom>
            <a:ln w="12700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8" name="Straight Connector 887"/>
            <p:cNvCxnSpPr/>
            <p:nvPr/>
          </p:nvCxnSpPr>
          <p:spPr>
            <a:xfrm flipV="1">
              <a:off x="1459058" y="2830878"/>
              <a:ext cx="5390475" cy="1"/>
            </a:xfrm>
            <a:prstGeom prst="line">
              <a:avLst/>
            </a:prstGeom>
            <a:ln w="12700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89" name="Group 888"/>
            <p:cNvGrpSpPr/>
            <p:nvPr/>
          </p:nvGrpSpPr>
          <p:grpSpPr>
            <a:xfrm>
              <a:off x="1541755" y="2621488"/>
              <a:ext cx="0" cy="209390"/>
              <a:chOff x="1611851" y="2621488"/>
              <a:chExt cx="0" cy="209390"/>
            </a:xfrm>
          </p:grpSpPr>
          <p:cxnSp>
            <p:nvCxnSpPr>
              <p:cNvPr id="1081" name="Straight Connector 1080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2" name="Straight Connector 1081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0" name="Group 889"/>
            <p:cNvGrpSpPr/>
            <p:nvPr/>
          </p:nvGrpSpPr>
          <p:grpSpPr>
            <a:xfrm>
              <a:off x="1624726" y="2621488"/>
              <a:ext cx="0" cy="209390"/>
              <a:chOff x="1611851" y="2621488"/>
              <a:chExt cx="0" cy="209390"/>
            </a:xfrm>
          </p:grpSpPr>
          <p:cxnSp>
            <p:nvCxnSpPr>
              <p:cNvPr id="1079" name="Straight Connector 1078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0" name="Straight Connector 1079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1" name="Group 890"/>
            <p:cNvGrpSpPr/>
            <p:nvPr/>
          </p:nvGrpSpPr>
          <p:grpSpPr>
            <a:xfrm>
              <a:off x="1707697" y="2621488"/>
              <a:ext cx="0" cy="209390"/>
              <a:chOff x="1611851" y="2621488"/>
              <a:chExt cx="0" cy="209390"/>
            </a:xfrm>
          </p:grpSpPr>
          <p:cxnSp>
            <p:nvCxnSpPr>
              <p:cNvPr id="1077" name="Straight Connector 1076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8" name="Straight Connector 1077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2" name="Group 891"/>
            <p:cNvGrpSpPr/>
            <p:nvPr/>
          </p:nvGrpSpPr>
          <p:grpSpPr>
            <a:xfrm>
              <a:off x="1790668" y="2621488"/>
              <a:ext cx="0" cy="209390"/>
              <a:chOff x="1611851" y="2621488"/>
              <a:chExt cx="0" cy="209390"/>
            </a:xfrm>
          </p:grpSpPr>
          <p:cxnSp>
            <p:nvCxnSpPr>
              <p:cNvPr id="1075" name="Straight Connector 1074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6" name="Straight Connector 1075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3" name="Group 892"/>
            <p:cNvGrpSpPr/>
            <p:nvPr/>
          </p:nvGrpSpPr>
          <p:grpSpPr>
            <a:xfrm>
              <a:off x="1873639" y="2621488"/>
              <a:ext cx="0" cy="209390"/>
              <a:chOff x="1611851" y="2621488"/>
              <a:chExt cx="0" cy="209390"/>
            </a:xfrm>
          </p:grpSpPr>
          <p:cxnSp>
            <p:nvCxnSpPr>
              <p:cNvPr id="1073" name="Straight Connector 1072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4" name="Straight Connector 1073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4" name="Group 893"/>
            <p:cNvGrpSpPr/>
            <p:nvPr/>
          </p:nvGrpSpPr>
          <p:grpSpPr>
            <a:xfrm>
              <a:off x="1956610" y="2621488"/>
              <a:ext cx="0" cy="209390"/>
              <a:chOff x="1611851" y="2621488"/>
              <a:chExt cx="0" cy="209390"/>
            </a:xfrm>
          </p:grpSpPr>
          <p:cxnSp>
            <p:nvCxnSpPr>
              <p:cNvPr id="1071" name="Straight Connector 1070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2" name="Straight Connector 1071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5" name="Group 894"/>
            <p:cNvGrpSpPr/>
            <p:nvPr/>
          </p:nvGrpSpPr>
          <p:grpSpPr>
            <a:xfrm>
              <a:off x="2039581" y="2621488"/>
              <a:ext cx="0" cy="209390"/>
              <a:chOff x="1611851" y="2621488"/>
              <a:chExt cx="0" cy="209390"/>
            </a:xfrm>
          </p:grpSpPr>
          <p:cxnSp>
            <p:nvCxnSpPr>
              <p:cNvPr id="1069" name="Straight Connector 1068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0" name="Straight Connector 1069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6" name="Group 895"/>
            <p:cNvGrpSpPr/>
            <p:nvPr/>
          </p:nvGrpSpPr>
          <p:grpSpPr>
            <a:xfrm>
              <a:off x="2122552" y="2621488"/>
              <a:ext cx="0" cy="209390"/>
              <a:chOff x="1611851" y="2621488"/>
              <a:chExt cx="0" cy="209390"/>
            </a:xfrm>
          </p:grpSpPr>
          <p:cxnSp>
            <p:nvCxnSpPr>
              <p:cNvPr id="1067" name="Straight Connector 1066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8" name="Straight Connector 1067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7" name="Group 896"/>
            <p:cNvGrpSpPr/>
            <p:nvPr/>
          </p:nvGrpSpPr>
          <p:grpSpPr>
            <a:xfrm>
              <a:off x="2205523" y="2621488"/>
              <a:ext cx="0" cy="209390"/>
              <a:chOff x="1611851" y="2621488"/>
              <a:chExt cx="0" cy="209390"/>
            </a:xfrm>
          </p:grpSpPr>
          <p:cxnSp>
            <p:nvCxnSpPr>
              <p:cNvPr id="1065" name="Straight Connector 1064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6" name="Straight Connector 1065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8" name="Group 897"/>
            <p:cNvGrpSpPr/>
            <p:nvPr/>
          </p:nvGrpSpPr>
          <p:grpSpPr>
            <a:xfrm>
              <a:off x="2288494" y="2621488"/>
              <a:ext cx="0" cy="209390"/>
              <a:chOff x="1611851" y="2621488"/>
              <a:chExt cx="0" cy="209390"/>
            </a:xfrm>
          </p:grpSpPr>
          <p:cxnSp>
            <p:nvCxnSpPr>
              <p:cNvPr id="1063" name="Straight Connector 1062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4" name="Straight Connector 1063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9" name="Group 898"/>
            <p:cNvGrpSpPr/>
            <p:nvPr/>
          </p:nvGrpSpPr>
          <p:grpSpPr>
            <a:xfrm>
              <a:off x="2371465" y="2621488"/>
              <a:ext cx="0" cy="209390"/>
              <a:chOff x="1611851" y="2621488"/>
              <a:chExt cx="0" cy="209390"/>
            </a:xfrm>
          </p:grpSpPr>
          <p:cxnSp>
            <p:nvCxnSpPr>
              <p:cNvPr id="1061" name="Straight Connector 1060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2" name="Straight Connector 1061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0" name="Group 899"/>
            <p:cNvGrpSpPr/>
            <p:nvPr/>
          </p:nvGrpSpPr>
          <p:grpSpPr>
            <a:xfrm>
              <a:off x="2454436" y="2621488"/>
              <a:ext cx="0" cy="209390"/>
              <a:chOff x="1611851" y="2621488"/>
              <a:chExt cx="0" cy="209390"/>
            </a:xfrm>
          </p:grpSpPr>
          <p:cxnSp>
            <p:nvCxnSpPr>
              <p:cNvPr id="1059" name="Straight Connector 1058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0" name="Straight Connector 1059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1" name="Group 900"/>
            <p:cNvGrpSpPr/>
            <p:nvPr/>
          </p:nvGrpSpPr>
          <p:grpSpPr>
            <a:xfrm>
              <a:off x="2537407" y="2621488"/>
              <a:ext cx="0" cy="209390"/>
              <a:chOff x="1611851" y="2621488"/>
              <a:chExt cx="0" cy="209390"/>
            </a:xfrm>
          </p:grpSpPr>
          <p:cxnSp>
            <p:nvCxnSpPr>
              <p:cNvPr id="1057" name="Straight Connector 1056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8" name="Straight Connector 1057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2" name="Group 901"/>
            <p:cNvGrpSpPr/>
            <p:nvPr/>
          </p:nvGrpSpPr>
          <p:grpSpPr>
            <a:xfrm>
              <a:off x="2620378" y="2621488"/>
              <a:ext cx="0" cy="209390"/>
              <a:chOff x="1611851" y="2621488"/>
              <a:chExt cx="0" cy="209390"/>
            </a:xfrm>
          </p:grpSpPr>
          <p:cxnSp>
            <p:nvCxnSpPr>
              <p:cNvPr id="1055" name="Straight Connector 1054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6" name="Straight Connector 1055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3" name="Group 902"/>
            <p:cNvGrpSpPr/>
            <p:nvPr/>
          </p:nvGrpSpPr>
          <p:grpSpPr>
            <a:xfrm>
              <a:off x="2703349" y="2621488"/>
              <a:ext cx="0" cy="209390"/>
              <a:chOff x="1611851" y="2621488"/>
              <a:chExt cx="0" cy="209390"/>
            </a:xfrm>
          </p:grpSpPr>
          <p:cxnSp>
            <p:nvCxnSpPr>
              <p:cNvPr id="1053" name="Straight Connector 1052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4" name="Straight Connector 1053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4" name="Group 903"/>
            <p:cNvGrpSpPr/>
            <p:nvPr/>
          </p:nvGrpSpPr>
          <p:grpSpPr>
            <a:xfrm>
              <a:off x="2786320" y="2621488"/>
              <a:ext cx="0" cy="209390"/>
              <a:chOff x="1611851" y="2621488"/>
              <a:chExt cx="0" cy="209390"/>
            </a:xfrm>
          </p:grpSpPr>
          <p:cxnSp>
            <p:nvCxnSpPr>
              <p:cNvPr id="1051" name="Straight Connector 1050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2" name="Straight Connector 1051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5" name="Group 904"/>
            <p:cNvGrpSpPr/>
            <p:nvPr/>
          </p:nvGrpSpPr>
          <p:grpSpPr>
            <a:xfrm>
              <a:off x="2869291" y="2621488"/>
              <a:ext cx="0" cy="209390"/>
              <a:chOff x="1611851" y="2621488"/>
              <a:chExt cx="0" cy="209390"/>
            </a:xfrm>
          </p:grpSpPr>
          <p:cxnSp>
            <p:nvCxnSpPr>
              <p:cNvPr id="1049" name="Straight Connector 1048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0" name="Straight Connector 1049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6" name="Group 905"/>
            <p:cNvGrpSpPr/>
            <p:nvPr/>
          </p:nvGrpSpPr>
          <p:grpSpPr>
            <a:xfrm>
              <a:off x="2952262" y="2621488"/>
              <a:ext cx="0" cy="209390"/>
              <a:chOff x="1611851" y="2621488"/>
              <a:chExt cx="0" cy="209390"/>
            </a:xfrm>
          </p:grpSpPr>
          <p:cxnSp>
            <p:nvCxnSpPr>
              <p:cNvPr id="1047" name="Straight Connector 1046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8" name="Straight Connector 1047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7" name="Group 906"/>
            <p:cNvGrpSpPr/>
            <p:nvPr/>
          </p:nvGrpSpPr>
          <p:grpSpPr>
            <a:xfrm>
              <a:off x="3035233" y="2621488"/>
              <a:ext cx="0" cy="209390"/>
              <a:chOff x="1611851" y="2621488"/>
              <a:chExt cx="0" cy="209390"/>
            </a:xfrm>
          </p:grpSpPr>
          <p:cxnSp>
            <p:nvCxnSpPr>
              <p:cNvPr id="1045" name="Straight Connector 1044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6" name="Straight Connector 1045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8" name="Group 907"/>
            <p:cNvGrpSpPr/>
            <p:nvPr/>
          </p:nvGrpSpPr>
          <p:grpSpPr>
            <a:xfrm>
              <a:off x="3118204" y="2621488"/>
              <a:ext cx="0" cy="209390"/>
              <a:chOff x="1611851" y="2621488"/>
              <a:chExt cx="0" cy="209390"/>
            </a:xfrm>
          </p:grpSpPr>
          <p:cxnSp>
            <p:nvCxnSpPr>
              <p:cNvPr id="1043" name="Straight Connector 1042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4" name="Straight Connector 1043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9" name="Group 908"/>
            <p:cNvGrpSpPr/>
            <p:nvPr/>
          </p:nvGrpSpPr>
          <p:grpSpPr>
            <a:xfrm>
              <a:off x="3201175" y="2621488"/>
              <a:ext cx="0" cy="209390"/>
              <a:chOff x="1611851" y="2621488"/>
              <a:chExt cx="0" cy="209390"/>
            </a:xfrm>
          </p:grpSpPr>
          <p:cxnSp>
            <p:nvCxnSpPr>
              <p:cNvPr id="1041" name="Straight Connector 1040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2" name="Straight Connector 1041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0" name="Group 909"/>
            <p:cNvGrpSpPr/>
            <p:nvPr/>
          </p:nvGrpSpPr>
          <p:grpSpPr>
            <a:xfrm>
              <a:off x="3284146" y="2621488"/>
              <a:ext cx="0" cy="209390"/>
              <a:chOff x="1611851" y="2621488"/>
              <a:chExt cx="0" cy="209390"/>
            </a:xfrm>
          </p:grpSpPr>
          <p:cxnSp>
            <p:nvCxnSpPr>
              <p:cNvPr id="1039" name="Straight Connector 1038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0" name="Straight Connector 1039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1" name="Group 910"/>
            <p:cNvGrpSpPr/>
            <p:nvPr/>
          </p:nvGrpSpPr>
          <p:grpSpPr>
            <a:xfrm>
              <a:off x="3367117" y="2621488"/>
              <a:ext cx="0" cy="209390"/>
              <a:chOff x="1611851" y="2621488"/>
              <a:chExt cx="0" cy="209390"/>
            </a:xfrm>
          </p:grpSpPr>
          <p:cxnSp>
            <p:nvCxnSpPr>
              <p:cNvPr id="1037" name="Straight Connector 1036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8" name="Straight Connector 1037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2" name="Group 911"/>
            <p:cNvGrpSpPr/>
            <p:nvPr/>
          </p:nvGrpSpPr>
          <p:grpSpPr>
            <a:xfrm>
              <a:off x="3450088" y="2621488"/>
              <a:ext cx="0" cy="209390"/>
              <a:chOff x="1611851" y="2621488"/>
              <a:chExt cx="0" cy="209390"/>
            </a:xfrm>
          </p:grpSpPr>
          <p:cxnSp>
            <p:nvCxnSpPr>
              <p:cNvPr id="1035" name="Straight Connector 1034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6" name="Straight Connector 1035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3" name="Group 912"/>
            <p:cNvGrpSpPr/>
            <p:nvPr/>
          </p:nvGrpSpPr>
          <p:grpSpPr>
            <a:xfrm>
              <a:off x="3533059" y="2621488"/>
              <a:ext cx="0" cy="209390"/>
              <a:chOff x="1611851" y="2621488"/>
              <a:chExt cx="0" cy="209390"/>
            </a:xfrm>
          </p:grpSpPr>
          <p:cxnSp>
            <p:nvCxnSpPr>
              <p:cNvPr id="1033" name="Straight Connector 1032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4" name="Straight Connector 1033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4" name="Group 913"/>
            <p:cNvGrpSpPr/>
            <p:nvPr/>
          </p:nvGrpSpPr>
          <p:grpSpPr>
            <a:xfrm>
              <a:off x="3616030" y="2621488"/>
              <a:ext cx="0" cy="209390"/>
              <a:chOff x="1611851" y="2621488"/>
              <a:chExt cx="0" cy="209390"/>
            </a:xfrm>
          </p:grpSpPr>
          <p:cxnSp>
            <p:nvCxnSpPr>
              <p:cNvPr id="1031" name="Straight Connector 1030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2" name="Straight Connector 1031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5" name="Group 914"/>
            <p:cNvGrpSpPr/>
            <p:nvPr/>
          </p:nvGrpSpPr>
          <p:grpSpPr>
            <a:xfrm>
              <a:off x="3699001" y="2621488"/>
              <a:ext cx="0" cy="209390"/>
              <a:chOff x="1611851" y="2621488"/>
              <a:chExt cx="0" cy="209390"/>
            </a:xfrm>
          </p:grpSpPr>
          <p:cxnSp>
            <p:nvCxnSpPr>
              <p:cNvPr id="1029" name="Straight Connector 1028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0" name="Straight Connector 1029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6" name="Group 915"/>
            <p:cNvGrpSpPr/>
            <p:nvPr/>
          </p:nvGrpSpPr>
          <p:grpSpPr>
            <a:xfrm>
              <a:off x="3781972" y="2621488"/>
              <a:ext cx="0" cy="209390"/>
              <a:chOff x="1611851" y="2621488"/>
              <a:chExt cx="0" cy="209390"/>
            </a:xfrm>
          </p:grpSpPr>
          <p:cxnSp>
            <p:nvCxnSpPr>
              <p:cNvPr id="1027" name="Straight Connector 1026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8" name="Straight Connector 1027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7" name="Group 916"/>
            <p:cNvGrpSpPr/>
            <p:nvPr/>
          </p:nvGrpSpPr>
          <p:grpSpPr>
            <a:xfrm>
              <a:off x="3864943" y="2621488"/>
              <a:ext cx="0" cy="209390"/>
              <a:chOff x="1611851" y="2621488"/>
              <a:chExt cx="0" cy="209390"/>
            </a:xfrm>
          </p:grpSpPr>
          <p:cxnSp>
            <p:nvCxnSpPr>
              <p:cNvPr id="1025" name="Straight Connector 1024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6" name="Straight Connector 1025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8" name="Group 917"/>
            <p:cNvGrpSpPr/>
            <p:nvPr/>
          </p:nvGrpSpPr>
          <p:grpSpPr>
            <a:xfrm>
              <a:off x="3947914" y="2621488"/>
              <a:ext cx="0" cy="209390"/>
              <a:chOff x="1611851" y="2621488"/>
              <a:chExt cx="0" cy="209390"/>
            </a:xfrm>
          </p:grpSpPr>
          <p:cxnSp>
            <p:nvCxnSpPr>
              <p:cNvPr id="1023" name="Straight Connector 1022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4" name="Straight Connector 1023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9" name="Group 918"/>
            <p:cNvGrpSpPr/>
            <p:nvPr/>
          </p:nvGrpSpPr>
          <p:grpSpPr>
            <a:xfrm>
              <a:off x="4030885" y="2621488"/>
              <a:ext cx="0" cy="209390"/>
              <a:chOff x="1611851" y="2621488"/>
              <a:chExt cx="0" cy="209390"/>
            </a:xfrm>
          </p:grpSpPr>
          <p:cxnSp>
            <p:nvCxnSpPr>
              <p:cNvPr id="1021" name="Straight Connector 1020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2" name="Straight Connector 1021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0" name="Group 919"/>
            <p:cNvGrpSpPr/>
            <p:nvPr/>
          </p:nvGrpSpPr>
          <p:grpSpPr>
            <a:xfrm>
              <a:off x="4113856" y="2621488"/>
              <a:ext cx="0" cy="209390"/>
              <a:chOff x="1611851" y="2621488"/>
              <a:chExt cx="0" cy="209390"/>
            </a:xfrm>
          </p:grpSpPr>
          <p:cxnSp>
            <p:nvCxnSpPr>
              <p:cNvPr id="1019" name="Straight Connector 1018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0" name="Straight Connector 1019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1" name="Straight Arrow Connector 920"/>
            <p:cNvCxnSpPr/>
            <p:nvPr/>
          </p:nvCxnSpPr>
          <p:spPr>
            <a:xfrm flipV="1">
              <a:off x="2163247" y="2618310"/>
              <a:ext cx="1527189" cy="3180"/>
            </a:xfrm>
            <a:prstGeom prst="straightConnector1">
              <a:avLst/>
            </a:prstGeom>
            <a:ln w="38100">
              <a:solidFill>
                <a:srgbClr val="000000"/>
              </a:solidFill>
              <a:bevel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2" name="Freeform 921"/>
            <p:cNvSpPr/>
            <p:nvPr/>
          </p:nvSpPr>
          <p:spPr>
            <a:xfrm>
              <a:off x="5796978" y="2527865"/>
              <a:ext cx="45719" cy="350074"/>
            </a:xfrm>
            <a:custGeom>
              <a:avLst/>
              <a:gdLst>
                <a:gd name="connsiteX0" fmla="*/ 0 w 415174"/>
                <a:gd name="connsiteY0" fmla="*/ 0 h 602454"/>
                <a:gd name="connsiteX1" fmla="*/ 398892 w 415174"/>
                <a:gd name="connsiteY1" fmla="*/ 146543 h 602454"/>
                <a:gd name="connsiteX2" fmla="*/ 0 w 415174"/>
                <a:gd name="connsiteY2" fmla="*/ 227956 h 602454"/>
                <a:gd name="connsiteX3" fmla="*/ 415174 w 415174"/>
                <a:gd name="connsiteY3" fmla="*/ 374499 h 602454"/>
                <a:gd name="connsiteX4" fmla="*/ 0 w 415174"/>
                <a:gd name="connsiteY4" fmla="*/ 464053 h 602454"/>
                <a:gd name="connsiteX5" fmla="*/ 407033 w 415174"/>
                <a:gd name="connsiteY5" fmla="*/ 602454 h 602454"/>
                <a:gd name="connsiteX6" fmla="*/ 407033 w 415174"/>
                <a:gd name="connsiteY6" fmla="*/ 602454 h 602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5174" h="602454">
                  <a:moveTo>
                    <a:pt x="0" y="0"/>
                  </a:moveTo>
                  <a:lnTo>
                    <a:pt x="398892" y="146543"/>
                  </a:lnTo>
                  <a:lnTo>
                    <a:pt x="0" y="227956"/>
                  </a:lnTo>
                  <a:lnTo>
                    <a:pt x="415174" y="374499"/>
                  </a:lnTo>
                  <a:lnTo>
                    <a:pt x="0" y="464053"/>
                  </a:lnTo>
                  <a:lnTo>
                    <a:pt x="407033" y="602454"/>
                  </a:lnTo>
                  <a:lnTo>
                    <a:pt x="407033" y="602454"/>
                  </a:lnTo>
                </a:path>
              </a:pathLst>
            </a:custGeom>
            <a:ln w="38100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3" name="Group 922"/>
            <p:cNvGrpSpPr/>
            <p:nvPr/>
          </p:nvGrpSpPr>
          <p:grpSpPr>
            <a:xfrm>
              <a:off x="4196827" y="2621489"/>
              <a:ext cx="0" cy="209390"/>
              <a:chOff x="1611851" y="2621488"/>
              <a:chExt cx="0" cy="209390"/>
            </a:xfrm>
          </p:grpSpPr>
          <p:cxnSp>
            <p:nvCxnSpPr>
              <p:cNvPr id="1017" name="Straight Connector 1016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8" name="Straight Connector 1017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4" name="Group 923"/>
            <p:cNvGrpSpPr/>
            <p:nvPr/>
          </p:nvGrpSpPr>
          <p:grpSpPr>
            <a:xfrm>
              <a:off x="4279798" y="2621489"/>
              <a:ext cx="0" cy="209390"/>
              <a:chOff x="1611851" y="2621488"/>
              <a:chExt cx="0" cy="209390"/>
            </a:xfrm>
          </p:grpSpPr>
          <p:cxnSp>
            <p:nvCxnSpPr>
              <p:cNvPr id="1015" name="Straight Connector 1014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6" name="Straight Connector 1015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5" name="Group 924"/>
            <p:cNvGrpSpPr/>
            <p:nvPr/>
          </p:nvGrpSpPr>
          <p:grpSpPr>
            <a:xfrm>
              <a:off x="4362769" y="2621489"/>
              <a:ext cx="0" cy="209390"/>
              <a:chOff x="1611851" y="2621488"/>
              <a:chExt cx="0" cy="209390"/>
            </a:xfrm>
          </p:grpSpPr>
          <p:cxnSp>
            <p:nvCxnSpPr>
              <p:cNvPr id="1013" name="Straight Connector 1012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4" name="Straight Connector 1013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6" name="Group 925"/>
            <p:cNvGrpSpPr/>
            <p:nvPr/>
          </p:nvGrpSpPr>
          <p:grpSpPr>
            <a:xfrm>
              <a:off x="4445740" y="2621489"/>
              <a:ext cx="0" cy="209390"/>
              <a:chOff x="1611851" y="2621488"/>
              <a:chExt cx="0" cy="209390"/>
            </a:xfrm>
          </p:grpSpPr>
          <p:cxnSp>
            <p:nvCxnSpPr>
              <p:cNvPr id="1011" name="Straight Connector 1010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2" name="Straight Connector 1011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7" name="Group 926"/>
            <p:cNvGrpSpPr/>
            <p:nvPr/>
          </p:nvGrpSpPr>
          <p:grpSpPr>
            <a:xfrm>
              <a:off x="4528711" y="2621489"/>
              <a:ext cx="0" cy="209390"/>
              <a:chOff x="1611851" y="2621488"/>
              <a:chExt cx="0" cy="209390"/>
            </a:xfrm>
          </p:grpSpPr>
          <p:cxnSp>
            <p:nvCxnSpPr>
              <p:cNvPr id="1009" name="Straight Connector 1008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0" name="Straight Connector 1009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8" name="Group 927"/>
            <p:cNvGrpSpPr/>
            <p:nvPr/>
          </p:nvGrpSpPr>
          <p:grpSpPr>
            <a:xfrm>
              <a:off x="4611682" y="2621489"/>
              <a:ext cx="0" cy="209390"/>
              <a:chOff x="1611851" y="2621488"/>
              <a:chExt cx="0" cy="209390"/>
            </a:xfrm>
          </p:grpSpPr>
          <p:cxnSp>
            <p:nvCxnSpPr>
              <p:cNvPr id="1007" name="Straight Connector 1006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8" name="Straight Connector 1007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9" name="Group 928"/>
            <p:cNvGrpSpPr/>
            <p:nvPr/>
          </p:nvGrpSpPr>
          <p:grpSpPr>
            <a:xfrm>
              <a:off x="4694653" y="2621489"/>
              <a:ext cx="0" cy="209390"/>
              <a:chOff x="1611851" y="2621488"/>
              <a:chExt cx="0" cy="209390"/>
            </a:xfrm>
          </p:grpSpPr>
          <p:cxnSp>
            <p:nvCxnSpPr>
              <p:cNvPr id="1005" name="Straight Connector 1004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6" name="Straight Connector 1005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0" name="Group 929"/>
            <p:cNvGrpSpPr/>
            <p:nvPr/>
          </p:nvGrpSpPr>
          <p:grpSpPr>
            <a:xfrm>
              <a:off x="4777624" y="2621489"/>
              <a:ext cx="0" cy="209390"/>
              <a:chOff x="1611851" y="2621488"/>
              <a:chExt cx="0" cy="209390"/>
            </a:xfrm>
          </p:grpSpPr>
          <p:cxnSp>
            <p:nvCxnSpPr>
              <p:cNvPr id="1003" name="Straight Connector 1002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4" name="Straight Connector 1003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1" name="Group 930"/>
            <p:cNvGrpSpPr/>
            <p:nvPr/>
          </p:nvGrpSpPr>
          <p:grpSpPr>
            <a:xfrm>
              <a:off x="4860595" y="2621489"/>
              <a:ext cx="0" cy="209390"/>
              <a:chOff x="1611851" y="2621488"/>
              <a:chExt cx="0" cy="209390"/>
            </a:xfrm>
          </p:grpSpPr>
          <p:cxnSp>
            <p:nvCxnSpPr>
              <p:cNvPr id="1001" name="Straight Connector 1000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2" name="Straight Connector 1001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2" name="Group 931"/>
            <p:cNvGrpSpPr/>
            <p:nvPr/>
          </p:nvGrpSpPr>
          <p:grpSpPr>
            <a:xfrm>
              <a:off x="4943566" y="2621489"/>
              <a:ext cx="0" cy="209390"/>
              <a:chOff x="1611851" y="2621488"/>
              <a:chExt cx="0" cy="209390"/>
            </a:xfrm>
          </p:grpSpPr>
          <p:cxnSp>
            <p:nvCxnSpPr>
              <p:cNvPr id="999" name="Straight Connector 998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0" name="Straight Connector 999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3" name="Group 932"/>
            <p:cNvGrpSpPr/>
            <p:nvPr/>
          </p:nvGrpSpPr>
          <p:grpSpPr>
            <a:xfrm>
              <a:off x="5026537" y="2621489"/>
              <a:ext cx="0" cy="209390"/>
              <a:chOff x="1611851" y="2621488"/>
              <a:chExt cx="0" cy="209390"/>
            </a:xfrm>
          </p:grpSpPr>
          <p:cxnSp>
            <p:nvCxnSpPr>
              <p:cNvPr id="997" name="Straight Connector 996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8" name="Straight Connector 997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4" name="Group 933"/>
            <p:cNvGrpSpPr/>
            <p:nvPr/>
          </p:nvGrpSpPr>
          <p:grpSpPr>
            <a:xfrm>
              <a:off x="5109508" y="2621489"/>
              <a:ext cx="0" cy="209390"/>
              <a:chOff x="1611851" y="2621488"/>
              <a:chExt cx="0" cy="209390"/>
            </a:xfrm>
          </p:grpSpPr>
          <p:cxnSp>
            <p:nvCxnSpPr>
              <p:cNvPr id="995" name="Straight Connector 994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6" name="Straight Connector 995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5" name="Group 934"/>
            <p:cNvGrpSpPr/>
            <p:nvPr/>
          </p:nvGrpSpPr>
          <p:grpSpPr>
            <a:xfrm>
              <a:off x="5192479" y="2621489"/>
              <a:ext cx="0" cy="209390"/>
              <a:chOff x="1611851" y="2621488"/>
              <a:chExt cx="0" cy="209390"/>
            </a:xfrm>
          </p:grpSpPr>
          <p:cxnSp>
            <p:nvCxnSpPr>
              <p:cNvPr id="993" name="Straight Connector 992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4" name="Straight Connector 993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6" name="Group 935"/>
            <p:cNvGrpSpPr/>
            <p:nvPr/>
          </p:nvGrpSpPr>
          <p:grpSpPr>
            <a:xfrm>
              <a:off x="5275450" y="2621489"/>
              <a:ext cx="0" cy="209390"/>
              <a:chOff x="1611851" y="2621488"/>
              <a:chExt cx="0" cy="209390"/>
            </a:xfrm>
          </p:grpSpPr>
          <p:cxnSp>
            <p:nvCxnSpPr>
              <p:cNvPr id="991" name="Straight Connector 990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2" name="Straight Connector 991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7" name="Group 936"/>
            <p:cNvGrpSpPr/>
            <p:nvPr/>
          </p:nvGrpSpPr>
          <p:grpSpPr>
            <a:xfrm>
              <a:off x="5358421" y="2621489"/>
              <a:ext cx="0" cy="209390"/>
              <a:chOff x="1611851" y="2621488"/>
              <a:chExt cx="0" cy="209390"/>
            </a:xfrm>
          </p:grpSpPr>
          <p:cxnSp>
            <p:nvCxnSpPr>
              <p:cNvPr id="989" name="Straight Connector 988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0" name="Straight Connector 989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8" name="Group 937"/>
            <p:cNvGrpSpPr/>
            <p:nvPr/>
          </p:nvGrpSpPr>
          <p:grpSpPr>
            <a:xfrm>
              <a:off x="5441392" y="2621489"/>
              <a:ext cx="0" cy="209390"/>
              <a:chOff x="1611851" y="2621488"/>
              <a:chExt cx="0" cy="209390"/>
            </a:xfrm>
          </p:grpSpPr>
          <p:cxnSp>
            <p:nvCxnSpPr>
              <p:cNvPr id="987" name="Straight Connector 986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8" name="Straight Connector 987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9" name="Group 938"/>
            <p:cNvGrpSpPr/>
            <p:nvPr/>
          </p:nvGrpSpPr>
          <p:grpSpPr>
            <a:xfrm>
              <a:off x="5524363" y="2621489"/>
              <a:ext cx="0" cy="209390"/>
              <a:chOff x="1611851" y="2621488"/>
              <a:chExt cx="0" cy="209390"/>
            </a:xfrm>
          </p:grpSpPr>
          <p:cxnSp>
            <p:nvCxnSpPr>
              <p:cNvPr id="985" name="Straight Connector 984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6" name="Straight Connector 985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0" name="Group 939"/>
            <p:cNvGrpSpPr/>
            <p:nvPr/>
          </p:nvGrpSpPr>
          <p:grpSpPr>
            <a:xfrm>
              <a:off x="5607334" y="2621489"/>
              <a:ext cx="0" cy="209390"/>
              <a:chOff x="1611851" y="2621488"/>
              <a:chExt cx="0" cy="209390"/>
            </a:xfrm>
          </p:grpSpPr>
          <p:cxnSp>
            <p:nvCxnSpPr>
              <p:cNvPr id="983" name="Straight Connector 982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4" name="Straight Connector 983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1" name="Group 940"/>
            <p:cNvGrpSpPr/>
            <p:nvPr/>
          </p:nvGrpSpPr>
          <p:grpSpPr>
            <a:xfrm>
              <a:off x="5690305" y="2621489"/>
              <a:ext cx="0" cy="209390"/>
              <a:chOff x="1611851" y="2621488"/>
              <a:chExt cx="0" cy="209390"/>
            </a:xfrm>
          </p:grpSpPr>
          <p:cxnSp>
            <p:nvCxnSpPr>
              <p:cNvPr id="981" name="Straight Connector 980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2" name="Straight Connector 981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2" name="Group 941"/>
            <p:cNvGrpSpPr/>
            <p:nvPr/>
          </p:nvGrpSpPr>
          <p:grpSpPr>
            <a:xfrm>
              <a:off x="5773276" y="2621489"/>
              <a:ext cx="0" cy="209390"/>
              <a:chOff x="1611851" y="2621488"/>
              <a:chExt cx="0" cy="209390"/>
            </a:xfrm>
          </p:grpSpPr>
          <p:cxnSp>
            <p:nvCxnSpPr>
              <p:cNvPr id="979" name="Straight Connector 978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0" name="Straight Connector 979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3" name="Group 942"/>
            <p:cNvGrpSpPr/>
            <p:nvPr/>
          </p:nvGrpSpPr>
          <p:grpSpPr>
            <a:xfrm>
              <a:off x="5856247" y="2621489"/>
              <a:ext cx="0" cy="209390"/>
              <a:chOff x="1611851" y="2621488"/>
              <a:chExt cx="0" cy="209390"/>
            </a:xfrm>
          </p:grpSpPr>
          <p:cxnSp>
            <p:nvCxnSpPr>
              <p:cNvPr id="977" name="Straight Connector 976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8" name="Straight Connector 977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4" name="Group 943"/>
            <p:cNvGrpSpPr/>
            <p:nvPr/>
          </p:nvGrpSpPr>
          <p:grpSpPr>
            <a:xfrm>
              <a:off x="5939218" y="2621489"/>
              <a:ext cx="0" cy="209390"/>
              <a:chOff x="1611851" y="2621488"/>
              <a:chExt cx="0" cy="209390"/>
            </a:xfrm>
          </p:grpSpPr>
          <p:cxnSp>
            <p:nvCxnSpPr>
              <p:cNvPr id="975" name="Straight Connector 974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6" name="Straight Connector 975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5" name="Group 944"/>
            <p:cNvGrpSpPr/>
            <p:nvPr/>
          </p:nvGrpSpPr>
          <p:grpSpPr>
            <a:xfrm>
              <a:off x="6022189" y="2621489"/>
              <a:ext cx="0" cy="209390"/>
              <a:chOff x="1611851" y="2621488"/>
              <a:chExt cx="0" cy="209390"/>
            </a:xfrm>
          </p:grpSpPr>
          <p:cxnSp>
            <p:nvCxnSpPr>
              <p:cNvPr id="973" name="Straight Connector 972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4" name="Straight Connector 973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6" name="Group 945"/>
            <p:cNvGrpSpPr/>
            <p:nvPr/>
          </p:nvGrpSpPr>
          <p:grpSpPr>
            <a:xfrm>
              <a:off x="6105160" y="2621489"/>
              <a:ext cx="0" cy="209390"/>
              <a:chOff x="1611851" y="2621488"/>
              <a:chExt cx="0" cy="209390"/>
            </a:xfrm>
          </p:grpSpPr>
          <p:cxnSp>
            <p:nvCxnSpPr>
              <p:cNvPr id="971" name="Straight Connector 970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2" name="Straight Connector 971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7" name="Group 946"/>
            <p:cNvGrpSpPr/>
            <p:nvPr/>
          </p:nvGrpSpPr>
          <p:grpSpPr>
            <a:xfrm>
              <a:off x="6188131" y="2621489"/>
              <a:ext cx="0" cy="209390"/>
              <a:chOff x="1611851" y="2621488"/>
              <a:chExt cx="0" cy="209390"/>
            </a:xfrm>
          </p:grpSpPr>
          <p:cxnSp>
            <p:nvCxnSpPr>
              <p:cNvPr id="969" name="Straight Connector 968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0" name="Straight Connector 969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8" name="Group 947"/>
            <p:cNvGrpSpPr/>
            <p:nvPr/>
          </p:nvGrpSpPr>
          <p:grpSpPr>
            <a:xfrm>
              <a:off x="6271102" y="2621489"/>
              <a:ext cx="0" cy="209390"/>
              <a:chOff x="1611851" y="2621488"/>
              <a:chExt cx="0" cy="209390"/>
            </a:xfrm>
          </p:grpSpPr>
          <p:cxnSp>
            <p:nvCxnSpPr>
              <p:cNvPr id="967" name="Straight Connector 966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8" name="Straight Connector 967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9" name="Group 948"/>
            <p:cNvGrpSpPr/>
            <p:nvPr/>
          </p:nvGrpSpPr>
          <p:grpSpPr>
            <a:xfrm>
              <a:off x="6354073" y="2621489"/>
              <a:ext cx="0" cy="209390"/>
              <a:chOff x="1611851" y="2621488"/>
              <a:chExt cx="0" cy="209390"/>
            </a:xfrm>
          </p:grpSpPr>
          <p:cxnSp>
            <p:nvCxnSpPr>
              <p:cNvPr id="965" name="Straight Connector 964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6" name="Straight Connector 965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0" name="Group 949"/>
            <p:cNvGrpSpPr/>
            <p:nvPr/>
          </p:nvGrpSpPr>
          <p:grpSpPr>
            <a:xfrm>
              <a:off x="6437044" y="2621489"/>
              <a:ext cx="0" cy="209390"/>
              <a:chOff x="1611851" y="2621488"/>
              <a:chExt cx="0" cy="209390"/>
            </a:xfrm>
          </p:grpSpPr>
          <p:cxnSp>
            <p:nvCxnSpPr>
              <p:cNvPr id="963" name="Straight Connector 962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4" name="Straight Connector 963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1" name="Group 950"/>
            <p:cNvGrpSpPr/>
            <p:nvPr/>
          </p:nvGrpSpPr>
          <p:grpSpPr>
            <a:xfrm>
              <a:off x="6520015" y="2621489"/>
              <a:ext cx="0" cy="209390"/>
              <a:chOff x="1611851" y="2621488"/>
              <a:chExt cx="0" cy="209390"/>
            </a:xfrm>
          </p:grpSpPr>
          <p:cxnSp>
            <p:nvCxnSpPr>
              <p:cNvPr id="961" name="Straight Connector 960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2" name="Straight Connector 961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2" name="Group 951"/>
            <p:cNvGrpSpPr/>
            <p:nvPr/>
          </p:nvGrpSpPr>
          <p:grpSpPr>
            <a:xfrm>
              <a:off x="6602986" y="2621489"/>
              <a:ext cx="0" cy="209390"/>
              <a:chOff x="1611851" y="2621488"/>
              <a:chExt cx="0" cy="209390"/>
            </a:xfrm>
          </p:grpSpPr>
          <p:cxnSp>
            <p:nvCxnSpPr>
              <p:cNvPr id="959" name="Straight Connector 958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0" name="Straight Connector 959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3" name="Group 952"/>
            <p:cNvGrpSpPr/>
            <p:nvPr/>
          </p:nvGrpSpPr>
          <p:grpSpPr>
            <a:xfrm>
              <a:off x="6685957" y="2621489"/>
              <a:ext cx="0" cy="209390"/>
              <a:chOff x="1611851" y="2621488"/>
              <a:chExt cx="0" cy="209390"/>
            </a:xfrm>
          </p:grpSpPr>
          <p:cxnSp>
            <p:nvCxnSpPr>
              <p:cNvPr id="957" name="Straight Connector 956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8" name="Straight Connector 957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4" name="Group 953"/>
            <p:cNvGrpSpPr/>
            <p:nvPr/>
          </p:nvGrpSpPr>
          <p:grpSpPr>
            <a:xfrm>
              <a:off x="6768908" y="2621489"/>
              <a:ext cx="0" cy="209390"/>
              <a:chOff x="1611851" y="2621488"/>
              <a:chExt cx="0" cy="209390"/>
            </a:xfrm>
          </p:grpSpPr>
          <p:cxnSp>
            <p:nvCxnSpPr>
              <p:cNvPr id="955" name="Straight Connector 954"/>
              <p:cNvCxnSpPr/>
              <p:nvPr/>
            </p:nvCxnSpPr>
            <p:spPr>
              <a:xfrm>
                <a:off x="1611851" y="2621488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6" name="Straight Connector 955"/>
              <p:cNvCxnSpPr/>
              <p:nvPr/>
            </p:nvCxnSpPr>
            <p:spPr>
              <a:xfrm>
                <a:off x="1611851" y="2749465"/>
                <a:ext cx="0" cy="81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83" name="Group 1082"/>
          <p:cNvGrpSpPr/>
          <p:nvPr/>
        </p:nvGrpSpPr>
        <p:grpSpPr>
          <a:xfrm>
            <a:off x="1381545" y="2920272"/>
            <a:ext cx="569449" cy="490149"/>
            <a:chOff x="1382643" y="2128161"/>
            <a:chExt cx="569449" cy="490149"/>
          </a:xfrm>
        </p:grpSpPr>
        <p:cxnSp>
          <p:nvCxnSpPr>
            <p:cNvPr id="1084" name="Straight Connector 1083"/>
            <p:cNvCxnSpPr/>
            <p:nvPr/>
          </p:nvCxnSpPr>
          <p:spPr>
            <a:xfrm>
              <a:off x="1873639" y="2226733"/>
              <a:ext cx="0" cy="391577"/>
            </a:xfrm>
            <a:prstGeom prst="line">
              <a:avLst/>
            </a:prstGeom>
            <a:ln w="12700">
              <a:solidFill>
                <a:srgbClr val="000000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5" name="TextBox 1084"/>
            <p:cNvSpPr txBox="1"/>
            <p:nvPr/>
          </p:nvSpPr>
          <p:spPr>
            <a:xfrm>
              <a:off x="1382643" y="2128161"/>
              <a:ext cx="5694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Courier New"/>
                  <a:cs typeface="Courier New"/>
                </a:rPr>
                <a:t>Start</a:t>
              </a:r>
              <a:endParaRPr lang="en-US" sz="1000" dirty="0">
                <a:latin typeface="Courier New"/>
                <a:cs typeface="Courier New"/>
              </a:endParaRPr>
            </a:p>
          </p:txBody>
        </p:sp>
      </p:grpSp>
      <p:grpSp>
        <p:nvGrpSpPr>
          <p:cNvPr id="1086" name="Group 1085"/>
          <p:cNvGrpSpPr/>
          <p:nvPr/>
        </p:nvGrpSpPr>
        <p:grpSpPr>
          <a:xfrm>
            <a:off x="6160171" y="2920985"/>
            <a:ext cx="415536" cy="490149"/>
            <a:chOff x="1518115" y="2128161"/>
            <a:chExt cx="415536" cy="490149"/>
          </a:xfrm>
        </p:grpSpPr>
        <p:cxnSp>
          <p:nvCxnSpPr>
            <p:cNvPr id="1087" name="Straight Connector 1086"/>
            <p:cNvCxnSpPr/>
            <p:nvPr/>
          </p:nvCxnSpPr>
          <p:spPr>
            <a:xfrm>
              <a:off x="1873639" y="2226733"/>
              <a:ext cx="0" cy="391577"/>
            </a:xfrm>
            <a:prstGeom prst="line">
              <a:avLst/>
            </a:prstGeom>
            <a:ln w="12700">
              <a:solidFill>
                <a:srgbClr val="000000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8" name="TextBox 1087"/>
            <p:cNvSpPr txBox="1"/>
            <p:nvPr/>
          </p:nvSpPr>
          <p:spPr>
            <a:xfrm>
              <a:off x="1518115" y="2128161"/>
              <a:ext cx="4155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Courier New"/>
                  <a:cs typeface="Courier New"/>
                </a:rPr>
                <a:t>End</a:t>
              </a:r>
              <a:endParaRPr lang="en-US" sz="1000" dirty="0">
                <a:latin typeface="Courier New"/>
                <a:cs typeface="Courier New"/>
              </a:endParaRPr>
            </a:p>
          </p:txBody>
        </p:sp>
      </p:grpSp>
      <p:grpSp>
        <p:nvGrpSpPr>
          <p:cNvPr id="457" name="Group 456"/>
          <p:cNvGrpSpPr/>
          <p:nvPr/>
        </p:nvGrpSpPr>
        <p:grpSpPr>
          <a:xfrm>
            <a:off x="4982827" y="2116627"/>
            <a:ext cx="1185103" cy="490149"/>
            <a:chOff x="1086536" y="2128161"/>
            <a:chExt cx="1185103" cy="490149"/>
          </a:xfrm>
        </p:grpSpPr>
        <p:cxnSp>
          <p:nvCxnSpPr>
            <p:cNvPr id="458" name="Straight Connector 457"/>
            <p:cNvCxnSpPr/>
            <p:nvPr/>
          </p:nvCxnSpPr>
          <p:spPr>
            <a:xfrm>
              <a:off x="1873639" y="2226733"/>
              <a:ext cx="0" cy="391577"/>
            </a:xfrm>
            <a:prstGeom prst="line">
              <a:avLst/>
            </a:prstGeom>
            <a:ln w="12700">
              <a:solidFill>
                <a:srgbClr val="000000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9" name="TextBox 458"/>
            <p:cNvSpPr txBox="1"/>
            <p:nvPr/>
          </p:nvSpPr>
          <p:spPr>
            <a:xfrm>
              <a:off x="1086536" y="2128161"/>
              <a:ext cx="11851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Courier New"/>
                  <a:cs typeface="Courier New"/>
                </a:rPr>
                <a:t>Breaksite</a:t>
              </a:r>
              <a:r>
                <a:rPr lang="en-US" sz="1000" dirty="0" smtClean="0">
                  <a:latin typeface="Courier New"/>
                  <a:cs typeface="Courier New"/>
                </a:rPr>
                <a:t>(48)</a:t>
              </a:r>
              <a:endParaRPr lang="en-US" sz="1000" dirty="0">
                <a:latin typeface="Courier New"/>
                <a:cs typeface="Courier New"/>
              </a:endParaRPr>
            </a:p>
          </p:txBody>
        </p:sp>
      </p:grpSp>
      <p:grpSp>
        <p:nvGrpSpPr>
          <p:cNvPr id="460" name="Group 459"/>
          <p:cNvGrpSpPr/>
          <p:nvPr/>
        </p:nvGrpSpPr>
        <p:grpSpPr>
          <a:xfrm>
            <a:off x="2460210" y="2923547"/>
            <a:ext cx="1185103" cy="490149"/>
            <a:chOff x="1797680" y="2128161"/>
            <a:chExt cx="1185103" cy="490149"/>
          </a:xfrm>
        </p:grpSpPr>
        <p:cxnSp>
          <p:nvCxnSpPr>
            <p:cNvPr id="461" name="Straight Connector 460"/>
            <p:cNvCxnSpPr/>
            <p:nvPr/>
          </p:nvCxnSpPr>
          <p:spPr>
            <a:xfrm>
              <a:off x="1873639" y="2226733"/>
              <a:ext cx="0" cy="391577"/>
            </a:xfrm>
            <a:prstGeom prst="line">
              <a:avLst/>
            </a:prstGeom>
            <a:ln w="12700">
              <a:solidFill>
                <a:srgbClr val="000000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TextBox 461"/>
            <p:cNvSpPr txBox="1"/>
            <p:nvPr/>
          </p:nvSpPr>
          <p:spPr>
            <a:xfrm>
              <a:off x="1797680" y="2128161"/>
              <a:ext cx="11851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Courier New"/>
                  <a:cs typeface="Courier New"/>
                </a:rPr>
                <a:t>Breaksite</a:t>
              </a:r>
              <a:r>
                <a:rPr lang="en-US" sz="1000" dirty="0" smtClean="0">
                  <a:latin typeface="Courier New"/>
                  <a:cs typeface="Courier New"/>
                </a:rPr>
                <a:t>(48)</a:t>
              </a:r>
              <a:endParaRPr lang="en-US" sz="1000" dirty="0">
                <a:latin typeface="Courier New"/>
                <a:cs typeface="Courier Ne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0233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16</Words>
  <Application>Microsoft Macintosh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HHMI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 Ho</dc:creator>
  <cp:lastModifiedBy>Ray Ho</cp:lastModifiedBy>
  <cp:revision>9</cp:revision>
  <dcterms:created xsi:type="dcterms:W3CDTF">2014-01-06T23:18:51Z</dcterms:created>
  <dcterms:modified xsi:type="dcterms:W3CDTF">2014-01-07T17:54:56Z</dcterms:modified>
</cp:coreProperties>
</file>