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9"/>
  </p:notesMasterIdLst>
  <p:sldIdLst>
    <p:sldId id="256" r:id="rId2"/>
    <p:sldId id="404" r:id="rId3"/>
    <p:sldId id="363" r:id="rId4"/>
    <p:sldId id="399" r:id="rId5"/>
    <p:sldId id="397" r:id="rId6"/>
    <p:sldId id="405" r:id="rId7"/>
    <p:sldId id="398" r:id="rId8"/>
    <p:sldId id="400" r:id="rId9"/>
    <p:sldId id="401" r:id="rId10"/>
    <p:sldId id="408" r:id="rId11"/>
    <p:sldId id="407" r:id="rId12"/>
    <p:sldId id="414" r:id="rId13"/>
    <p:sldId id="411" r:id="rId14"/>
    <p:sldId id="412" r:id="rId15"/>
    <p:sldId id="415" r:id="rId16"/>
    <p:sldId id="416" r:id="rId17"/>
    <p:sldId id="410" r:id="rId18"/>
    <p:sldId id="417" r:id="rId19"/>
    <p:sldId id="418" r:id="rId20"/>
    <p:sldId id="422" r:id="rId21"/>
    <p:sldId id="419" r:id="rId22"/>
    <p:sldId id="421" r:id="rId23"/>
    <p:sldId id="423" r:id="rId24"/>
    <p:sldId id="424" r:id="rId25"/>
    <p:sldId id="425" r:id="rId26"/>
    <p:sldId id="432" r:id="rId27"/>
    <p:sldId id="433" r:id="rId28"/>
    <p:sldId id="434" r:id="rId29"/>
    <p:sldId id="435" r:id="rId30"/>
    <p:sldId id="436" r:id="rId31"/>
    <p:sldId id="442" r:id="rId32"/>
    <p:sldId id="443" r:id="rId33"/>
    <p:sldId id="444" r:id="rId34"/>
    <p:sldId id="447" r:id="rId35"/>
    <p:sldId id="445" r:id="rId36"/>
    <p:sldId id="448" r:id="rId37"/>
    <p:sldId id="446"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EFB8"/>
    <a:srgbClr val="99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500" autoAdjust="0"/>
  </p:normalViewPr>
  <p:slideViewPr>
    <p:cSldViewPr>
      <p:cViewPr>
        <p:scale>
          <a:sx n="76" d="100"/>
          <a:sy n="76" d="100"/>
        </p:scale>
        <p:origin x="-1194"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785A61-451A-442E-9C82-C4FEDA150D23}" type="datetimeFigureOut">
              <a:rPr lang="en-US" smtClean="0"/>
              <a:pPr/>
              <a:t>3/24/2020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CF6971-4F04-4A51-A397-88A741C1D363}" type="slidenum">
              <a:rPr lang="en-US" smtClean="0"/>
              <a:pPr/>
              <a:t>‹N°›</a:t>
            </a:fld>
            <a:endParaRPr lang="en-US" dirty="0"/>
          </a:p>
        </p:txBody>
      </p:sp>
    </p:spTree>
    <p:extLst>
      <p:ext uri="{BB962C8B-B14F-4D97-AF65-F5344CB8AC3E}">
        <p14:creationId xmlns:p14="http://schemas.microsoft.com/office/powerpoint/2010/main" val="3391915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figure above shows  a linked list containing four nodes. </a:t>
            </a:r>
          </a:p>
          <a:p>
            <a:endParaRPr lang="en-US" dirty="0"/>
          </a:p>
        </p:txBody>
      </p:sp>
      <p:sp>
        <p:nvSpPr>
          <p:cNvPr id="4" name="Slide Number Placeholder 3"/>
          <p:cNvSpPr>
            <a:spLocks noGrp="1"/>
          </p:cNvSpPr>
          <p:nvPr>
            <p:ph type="sldNum" sz="quarter" idx="10"/>
          </p:nvPr>
        </p:nvSpPr>
        <p:spPr/>
        <p:txBody>
          <a:bodyPr/>
          <a:lstStyle/>
          <a:p>
            <a:fld id="{09CF6971-4F04-4A51-A397-88A741C1D363}" type="slidenum">
              <a:rPr lang="en-US" smtClean="0"/>
              <a:pPr/>
              <a:t>4</a:t>
            </a:fld>
            <a:endParaRPr lang="en-US" dirty="0"/>
          </a:p>
        </p:txBody>
      </p:sp>
    </p:spTree>
    <p:extLst>
      <p:ext uri="{BB962C8B-B14F-4D97-AF65-F5344CB8AC3E}">
        <p14:creationId xmlns:p14="http://schemas.microsoft.com/office/powerpoint/2010/main" val="1833371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33"/>
          <p:cNvSpPr>
            <a:spLocks/>
          </p:cNvSpPr>
          <p:nvPr/>
        </p:nvSpPr>
        <p:spPr bwMode="auto">
          <a:xfrm>
            <a:off x="-31750" y="4321175"/>
            <a:ext cx="1395413" cy="781050"/>
          </a:xfrm>
          <a:custGeom>
            <a:avLst/>
            <a:gdLst>
              <a:gd name="T0" fmla="*/ 2147483647 w 8042"/>
              <a:gd name="T1" fmla="*/ 2147483647 h 10000"/>
              <a:gd name="T2" fmla="*/ 2147483647 w 8042"/>
              <a:gd name="T3" fmla="*/ 2147483647 h 10000"/>
              <a:gd name="T4" fmla="*/ 2147483647 w 8042"/>
              <a:gd name="T5" fmla="*/ 2147483647 h 10000"/>
              <a:gd name="T6" fmla="*/ 2147483647 w 8042"/>
              <a:gd name="T7" fmla="*/ 2147483647 h 10000"/>
              <a:gd name="T8" fmla="*/ 2147483647 w 8042"/>
              <a:gd name="T9" fmla="*/ 2147483647 h 10000"/>
              <a:gd name="T10" fmla="*/ 2147483647 w 8042"/>
              <a:gd name="T11" fmla="*/ 105298818 h 10000"/>
              <a:gd name="T12" fmla="*/ 2147483647 w 8042"/>
              <a:gd name="T13" fmla="*/ 76236572 h 10000"/>
              <a:gd name="T14" fmla="*/ 2147483647 w 8042"/>
              <a:gd name="T15" fmla="*/ 19533436 h 10000"/>
              <a:gd name="T16" fmla="*/ 94026232 w 8042"/>
              <a:gd name="T17" fmla="*/ 0 h 10000"/>
              <a:gd name="T18" fmla="*/ 0 w 8042"/>
              <a:gd name="T19" fmla="*/ 2147483647 h 10000"/>
              <a:gd name="T20" fmla="*/ 2147483647 w 8042"/>
              <a:gd name="T21" fmla="*/ 2147483647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A82F54DB-4762-4A9A-9F7F-B52E549192F9}" type="datetime1">
              <a:rPr lang="en-US"/>
              <a:pPr>
                <a:defRPr/>
              </a:pPr>
              <a:t>3/24/2020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423863" y="4529138"/>
            <a:ext cx="584200" cy="365125"/>
          </a:xfrm>
        </p:spPr>
        <p:txBody>
          <a:bodyPr/>
          <a:lstStyle>
            <a:lvl1pPr>
              <a:defRPr smtClean="0"/>
            </a:lvl1pPr>
          </a:lstStyle>
          <a:p>
            <a:fld id="{4366C8A1-F535-46D4-898E-799A45E4B529}" type="slidenum">
              <a:rPr lang="en-US" smtClean="0"/>
              <a:pPr/>
              <a:t>‹N°›</a:t>
            </a:fld>
            <a:endParaRPr lang="en-US" dirty="0"/>
          </a:p>
        </p:txBody>
      </p:sp>
    </p:spTree>
    <p:extLst>
      <p:ext uri="{BB962C8B-B14F-4D97-AF65-F5344CB8AC3E}">
        <p14:creationId xmlns:p14="http://schemas.microsoft.com/office/powerpoint/2010/main" val="3510856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358900" cy="508000"/>
          </a:xfrm>
          <a:custGeom>
            <a:avLst/>
            <a:gdLst>
              <a:gd name="T0" fmla="*/ 2147483647 w 7908"/>
              <a:gd name="T1" fmla="*/ 615366511 h 10000"/>
              <a:gd name="T2" fmla="*/ 2147483647 w 7908"/>
              <a:gd name="T3" fmla="*/ 24645112 h 10000"/>
              <a:gd name="T4" fmla="*/ 2147483647 w 7908"/>
              <a:gd name="T5" fmla="*/ 12322556 h 10000"/>
              <a:gd name="T6" fmla="*/ 2147483647 w 7908"/>
              <a:gd name="T7" fmla="*/ 0 h 10000"/>
              <a:gd name="T8" fmla="*/ 2147483647 w 7908"/>
              <a:gd name="T9" fmla="*/ 0 h 10000"/>
              <a:gd name="T10" fmla="*/ 0 w 7908"/>
              <a:gd name="T11" fmla="*/ 8129016 h 10000"/>
              <a:gd name="T12" fmla="*/ 0 w 7908"/>
              <a:gd name="T13" fmla="*/ 1310965120 h 10000"/>
              <a:gd name="T14" fmla="*/ 2147483647 w 7908"/>
              <a:gd name="T15" fmla="*/ 1304673540 h 10000"/>
              <a:gd name="T16" fmla="*/ 2147483647 w 7908"/>
              <a:gd name="T17" fmla="*/ 1304673540 h 10000"/>
              <a:gd name="T18" fmla="*/ 2147483647 w 7908"/>
              <a:gd name="T19" fmla="*/ 1292480016 h 10000"/>
              <a:gd name="T20" fmla="*/ 2147483647 w 7908"/>
              <a:gd name="T21" fmla="*/ 1280025837 h 10000"/>
              <a:gd name="T22" fmla="*/ 2147483647 w 7908"/>
              <a:gd name="T23" fmla="*/ 689304438 h 10000"/>
              <a:gd name="T24" fmla="*/ 2147483647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067935A-74FA-4ABC-99FB-55558F91196D}" type="datetime1">
              <a:rPr lang="en-US"/>
              <a:pPr>
                <a:defRPr/>
              </a:pPr>
              <a:t>3/24/2020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511175" y="3244850"/>
            <a:ext cx="585788" cy="365125"/>
          </a:xfrm>
        </p:spPr>
        <p:txBody>
          <a:bodyPr/>
          <a:lstStyle>
            <a:lvl1pPr>
              <a:defRPr smtClean="0"/>
            </a:lvl1pPr>
          </a:lstStyle>
          <a:p>
            <a:fld id="{4366C8A1-F535-46D4-898E-799A45E4B529}" type="slidenum">
              <a:rPr lang="en-US" smtClean="0"/>
              <a:pPr/>
              <a:t>‹N°›</a:t>
            </a:fld>
            <a:endParaRPr lang="en-US" dirty="0"/>
          </a:p>
        </p:txBody>
      </p:sp>
    </p:spTree>
    <p:extLst>
      <p:ext uri="{BB962C8B-B14F-4D97-AF65-F5344CB8AC3E}">
        <p14:creationId xmlns:p14="http://schemas.microsoft.com/office/powerpoint/2010/main" val="1725908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Freeform 11"/>
          <p:cNvSpPr>
            <a:spLocks/>
          </p:cNvSpPr>
          <p:nvPr/>
        </p:nvSpPr>
        <p:spPr bwMode="auto">
          <a:xfrm flipV="1">
            <a:off x="0" y="3167063"/>
            <a:ext cx="1358900" cy="508000"/>
          </a:xfrm>
          <a:custGeom>
            <a:avLst/>
            <a:gdLst>
              <a:gd name="T0" fmla="*/ 2147483647 w 7908"/>
              <a:gd name="T1" fmla="*/ 615366511 h 10000"/>
              <a:gd name="T2" fmla="*/ 2147483647 w 7908"/>
              <a:gd name="T3" fmla="*/ 24645112 h 10000"/>
              <a:gd name="T4" fmla="*/ 2147483647 w 7908"/>
              <a:gd name="T5" fmla="*/ 12322556 h 10000"/>
              <a:gd name="T6" fmla="*/ 2147483647 w 7908"/>
              <a:gd name="T7" fmla="*/ 0 h 10000"/>
              <a:gd name="T8" fmla="*/ 2147483647 w 7908"/>
              <a:gd name="T9" fmla="*/ 0 h 10000"/>
              <a:gd name="T10" fmla="*/ 0 w 7908"/>
              <a:gd name="T11" fmla="*/ 8129016 h 10000"/>
              <a:gd name="T12" fmla="*/ 0 w 7908"/>
              <a:gd name="T13" fmla="*/ 1310965120 h 10000"/>
              <a:gd name="T14" fmla="*/ 2147483647 w 7908"/>
              <a:gd name="T15" fmla="*/ 1304673540 h 10000"/>
              <a:gd name="T16" fmla="*/ 2147483647 w 7908"/>
              <a:gd name="T17" fmla="*/ 1304673540 h 10000"/>
              <a:gd name="T18" fmla="*/ 2147483647 w 7908"/>
              <a:gd name="T19" fmla="*/ 1292480016 h 10000"/>
              <a:gd name="T20" fmla="*/ 2147483647 w 7908"/>
              <a:gd name="T21" fmla="*/ 1280025837 h 10000"/>
              <a:gd name="T22" fmla="*/ 2147483647 w 7908"/>
              <a:gd name="T23" fmla="*/ 689304438 h 10000"/>
              <a:gd name="T24" fmla="*/ 2147483647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TextBox 5"/>
          <p:cNvSpPr txBox="1">
            <a:spLocks noChangeArrowheads="1"/>
          </p:cNvSpPr>
          <p:nvPr/>
        </p:nvSpPr>
        <p:spPr bwMode="auto">
          <a:xfrm>
            <a:off x="1808163" y="647700"/>
            <a:ext cx="457200" cy="585788"/>
          </a:xfrm>
          <a:prstGeom prst="rect">
            <a:avLst/>
          </a:prstGeom>
          <a:noFill/>
          <a:ln>
            <a:noFill/>
          </a:ln>
          <a:extLst/>
        </p:spPr>
        <p:txBody>
          <a:bodyPr anchor="ctr"/>
          <a:lstStyle>
            <a:lvl1pPr>
              <a:defRPr sz="2400">
                <a:solidFill>
                  <a:schemeClr val="tx1"/>
                </a:solidFill>
                <a:latin typeface="Calibri" panose="020F0502020204030204" pitchFamily="34" charset="0"/>
                <a:ea typeface="MS PGothic" panose="020B0600070205080204" pitchFamily="34" charset="-128"/>
              </a:defRPr>
            </a:lvl1pPr>
            <a:lvl2pPr marL="742950" indent="-285750">
              <a:defRPr sz="2400">
                <a:solidFill>
                  <a:schemeClr val="tx1"/>
                </a:solidFill>
                <a:latin typeface="Calibri" panose="020F0502020204030204" pitchFamily="34" charset="0"/>
                <a:ea typeface="MS PGothic" panose="020B0600070205080204" pitchFamily="34" charset="-128"/>
              </a:defRPr>
            </a:lvl2pPr>
            <a:lvl3pPr marL="1143000" indent="-228600">
              <a:defRPr sz="2400">
                <a:solidFill>
                  <a:schemeClr val="tx1"/>
                </a:solidFill>
                <a:latin typeface="Calibri" panose="020F0502020204030204" pitchFamily="34" charset="0"/>
                <a:ea typeface="MS PGothic" panose="020B0600070205080204" pitchFamily="34" charset="-128"/>
              </a:defRPr>
            </a:lvl3pPr>
            <a:lvl4pPr marL="1600200" indent="-228600">
              <a:defRPr sz="2400">
                <a:solidFill>
                  <a:schemeClr val="tx1"/>
                </a:solidFill>
                <a:latin typeface="Calibri" panose="020F0502020204030204" pitchFamily="34" charset="0"/>
                <a:ea typeface="MS PGothic" panose="020B0600070205080204" pitchFamily="34" charset="-128"/>
              </a:defRPr>
            </a:lvl4pPr>
            <a:lvl5pPr marL="2057400" indent="-22860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defRPr/>
            </a:pPr>
            <a:r>
              <a:rPr lang="ja-JP" altLang="en-US" sz="8000" smtClean="0">
                <a:solidFill>
                  <a:schemeClr val="accent1"/>
                </a:solidFill>
                <a:latin typeface="Arial" panose="020B0604020202020204" pitchFamily="34" charset="0"/>
              </a:rPr>
              <a:t>“</a:t>
            </a:r>
            <a:endParaRPr lang="en-US" sz="8000" smtClean="0">
              <a:solidFill>
                <a:schemeClr val="accent1"/>
              </a:solidFill>
              <a:latin typeface="Arial" panose="020B0604020202020204" pitchFamily="34" charset="0"/>
            </a:endParaRPr>
          </a:p>
        </p:txBody>
      </p:sp>
      <p:sp>
        <p:nvSpPr>
          <p:cNvPr id="7" name="TextBox 62"/>
          <p:cNvSpPr txBox="1">
            <a:spLocks noChangeArrowheads="1"/>
          </p:cNvSpPr>
          <p:nvPr/>
        </p:nvSpPr>
        <p:spPr bwMode="auto">
          <a:xfrm>
            <a:off x="8169275" y="2905125"/>
            <a:ext cx="457200" cy="584200"/>
          </a:xfrm>
          <a:prstGeom prst="rect">
            <a:avLst/>
          </a:prstGeom>
          <a:noFill/>
          <a:ln>
            <a:noFill/>
          </a:ln>
          <a:extLst/>
        </p:spPr>
        <p:txBody>
          <a:bodyPr anchor="ctr"/>
          <a:lstStyle>
            <a:lvl1pPr>
              <a:defRPr sz="2400">
                <a:solidFill>
                  <a:schemeClr val="tx1"/>
                </a:solidFill>
                <a:latin typeface="Calibri" panose="020F0502020204030204" pitchFamily="34" charset="0"/>
                <a:ea typeface="MS PGothic" panose="020B0600070205080204" pitchFamily="34" charset="-128"/>
              </a:defRPr>
            </a:lvl1pPr>
            <a:lvl2pPr marL="742950" indent="-285750">
              <a:defRPr sz="2400">
                <a:solidFill>
                  <a:schemeClr val="tx1"/>
                </a:solidFill>
                <a:latin typeface="Calibri" panose="020F0502020204030204" pitchFamily="34" charset="0"/>
                <a:ea typeface="MS PGothic" panose="020B0600070205080204" pitchFamily="34" charset="-128"/>
              </a:defRPr>
            </a:lvl2pPr>
            <a:lvl3pPr marL="1143000" indent="-228600">
              <a:defRPr sz="2400">
                <a:solidFill>
                  <a:schemeClr val="tx1"/>
                </a:solidFill>
                <a:latin typeface="Calibri" panose="020F0502020204030204" pitchFamily="34" charset="0"/>
                <a:ea typeface="MS PGothic" panose="020B0600070205080204" pitchFamily="34" charset="-128"/>
              </a:defRPr>
            </a:lvl3pPr>
            <a:lvl4pPr marL="1600200" indent="-228600">
              <a:defRPr sz="2400">
                <a:solidFill>
                  <a:schemeClr val="tx1"/>
                </a:solidFill>
                <a:latin typeface="Calibri" panose="020F0502020204030204" pitchFamily="34" charset="0"/>
                <a:ea typeface="MS PGothic" panose="020B0600070205080204" pitchFamily="34" charset="-128"/>
              </a:defRPr>
            </a:lvl4pPr>
            <a:lvl5pPr marL="2057400" indent="-22860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defRPr/>
            </a:pPr>
            <a:r>
              <a:rPr lang="ja-JP" altLang="en-US" sz="8000" smtClean="0">
                <a:solidFill>
                  <a:schemeClr val="accent1"/>
                </a:solidFill>
                <a:latin typeface="Arial" panose="020B0604020202020204" pitchFamily="34" charset="0"/>
              </a:rPr>
              <a:t>”</a:t>
            </a:r>
            <a:endParaRPr lang="en-US" sz="8000" smtClean="0">
              <a:solidFill>
                <a:schemeClr val="accent1"/>
              </a:solidFill>
              <a:latin typeface="Arial" panose="020B0604020202020204" pitchFamily="34" charset="0"/>
            </a:endParaRPr>
          </a:p>
        </p:txBody>
      </p:sp>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8" name="Date Placeholder 3"/>
          <p:cNvSpPr>
            <a:spLocks noGrp="1"/>
          </p:cNvSpPr>
          <p:nvPr>
            <p:ph type="dt" sz="half" idx="14"/>
          </p:nvPr>
        </p:nvSpPr>
        <p:spPr/>
        <p:txBody>
          <a:bodyPr/>
          <a:lstStyle>
            <a:lvl1pPr>
              <a:defRPr/>
            </a:lvl1pPr>
          </a:lstStyle>
          <a:p>
            <a:pPr>
              <a:defRPr/>
            </a:pPr>
            <a:fld id="{3818E207-9EBD-495E-A615-229DE4D75775}" type="datetime1">
              <a:rPr lang="en-US"/>
              <a:pPr>
                <a:defRPr/>
              </a:pPr>
              <a:t>3/24/2020</a:t>
            </a:fld>
            <a:endParaRPr lang="en-US"/>
          </a:p>
        </p:txBody>
      </p:sp>
      <p:sp>
        <p:nvSpPr>
          <p:cNvPr id="9" name="Footer Placeholder 4"/>
          <p:cNvSpPr>
            <a:spLocks noGrp="1"/>
          </p:cNvSpPr>
          <p:nvPr>
            <p:ph type="ftr" sz="quarter" idx="15"/>
          </p:nvPr>
        </p:nvSpPr>
        <p:spPr/>
        <p:txBody>
          <a:bodyPr/>
          <a:lstStyle>
            <a:lvl1pPr>
              <a:defRPr/>
            </a:lvl1pPr>
          </a:lstStyle>
          <a:p>
            <a:pPr>
              <a:defRPr/>
            </a:pPr>
            <a:endParaRPr lang="en-US"/>
          </a:p>
        </p:txBody>
      </p:sp>
      <p:sp>
        <p:nvSpPr>
          <p:cNvPr id="10" name="Slide Number Placeholder 5"/>
          <p:cNvSpPr>
            <a:spLocks noGrp="1"/>
          </p:cNvSpPr>
          <p:nvPr>
            <p:ph type="sldNum" sz="quarter" idx="16"/>
          </p:nvPr>
        </p:nvSpPr>
        <p:spPr>
          <a:xfrm>
            <a:off x="511175" y="3244850"/>
            <a:ext cx="585788" cy="365125"/>
          </a:xfrm>
        </p:spPr>
        <p:txBody>
          <a:bodyPr/>
          <a:lstStyle>
            <a:lvl1pPr>
              <a:defRPr smtClean="0"/>
            </a:lvl1pPr>
          </a:lstStyle>
          <a:p>
            <a:fld id="{4366C8A1-F535-46D4-898E-799A45E4B529}" type="slidenum">
              <a:rPr lang="en-US" smtClean="0"/>
              <a:pPr/>
              <a:t>‹N°›</a:t>
            </a:fld>
            <a:endParaRPr lang="en-US" dirty="0"/>
          </a:p>
        </p:txBody>
      </p:sp>
    </p:spTree>
    <p:extLst>
      <p:ext uri="{BB962C8B-B14F-4D97-AF65-F5344CB8AC3E}">
        <p14:creationId xmlns:p14="http://schemas.microsoft.com/office/powerpoint/2010/main" val="4209474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2147483647 w 7908"/>
              <a:gd name="T1" fmla="*/ 615366511 h 10000"/>
              <a:gd name="T2" fmla="*/ 2147483647 w 7908"/>
              <a:gd name="T3" fmla="*/ 24645112 h 10000"/>
              <a:gd name="T4" fmla="*/ 2147483647 w 7908"/>
              <a:gd name="T5" fmla="*/ 12322556 h 10000"/>
              <a:gd name="T6" fmla="*/ 2147483647 w 7908"/>
              <a:gd name="T7" fmla="*/ 0 h 10000"/>
              <a:gd name="T8" fmla="*/ 2147483647 w 7908"/>
              <a:gd name="T9" fmla="*/ 0 h 10000"/>
              <a:gd name="T10" fmla="*/ 0 w 7908"/>
              <a:gd name="T11" fmla="*/ 8129016 h 10000"/>
              <a:gd name="T12" fmla="*/ 0 w 7908"/>
              <a:gd name="T13" fmla="*/ 1310965120 h 10000"/>
              <a:gd name="T14" fmla="*/ 2147483647 w 7908"/>
              <a:gd name="T15" fmla="*/ 1304673540 h 10000"/>
              <a:gd name="T16" fmla="*/ 2147483647 w 7908"/>
              <a:gd name="T17" fmla="*/ 1304673540 h 10000"/>
              <a:gd name="T18" fmla="*/ 2147483647 w 7908"/>
              <a:gd name="T19" fmla="*/ 1292480016 h 10000"/>
              <a:gd name="T20" fmla="*/ 2147483647 w 7908"/>
              <a:gd name="T21" fmla="*/ 1280025837 h 10000"/>
              <a:gd name="T22" fmla="*/ 2147483647 w 7908"/>
              <a:gd name="T23" fmla="*/ 689304438 h 10000"/>
              <a:gd name="T24" fmla="*/ 2147483647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6761BB8D-F4FA-4034-BD13-3BF2C370C45A}" type="datetime1">
              <a:rPr lang="en-US"/>
              <a:pPr>
                <a:defRPr/>
              </a:pPr>
              <a:t>3/24/2020</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a:xfrm>
            <a:off x="511175" y="4983163"/>
            <a:ext cx="585788" cy="365125"/>
          </a:xfrm>
        </p:spPr>
        <p:txBody>
          <a:bodyPr/>
          <a:lstStyle>
            <a:lvl1pPr>
              <a:defRPr smtClean="0"/>
            </a:lvl1pPr>
          </a:lstStyle>
          <a:p>
            <a:fld id="{4366C8A1-F535-46D4-898E-799A45E4B529}" type="slidenum">
              <a:rPr lang="en-US" smtClean="0"/>
              <a:pPr/>
              <a:t>‹N°›</a:t>
            </a:fld>
            <a:endParaRPr lang="en-US" dirty="0"/>
          </a:p>
        </p:txBody>
      </p:sp>
    </p:spTree>
    <p:extLst>
      <p:ext uri="{BB962C8B-B14F-4D97-AF65-F5344CB8AC3E}">
        <p14:creationId xmlns:p14="http://schemas.microsoft.com/office/powerpoint/2010/main" val="1046218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2147483647 w 7908"/>
              <a:gd name="T1" fmla="*/ 615366511 h 10000"/>
              <a:gd name="T2" fmla="*/ 2147483647 w 7908"/>
              <a:gd name="T3" fmla="*/ 24645112 h 10000"/>
              <a:gd name="T4" fmla="*/ 2147483647 w 7908"/>
              <a:gd name="T5" fmla="*/ 12322556 h 10000"/>
              <a:gd name="T6" fmla="*/ 2147483647 w 7908"/>
              <a:gd name="T7" fmla="*/ 0 h 10000"/>
              <a:gd name="T8" fmla="*/ 2147483647 w 7908"/>
              <a:gd name="T9" fmla="*/ 0 h 10000"/>
              <a:gd name="T10" fmla="*/ 0 w 7908"/>
              <a:gd name="T11" fmla="*/ 8129016 h 10000"/>
              <a:gd name="T12" fmla="*/ 0 w 7908"/>
              <a:gd name="T13" fmla="*/ 1310965120 h 10000"/>
              <a:gd name="T14" fmla="*/ 2147483647 w 7908"/>
              <a:gd name="T15" fmla="*/ 1304673540 h 10000"/>
              <a:gd name="T16" fmla="*/ 2147483647 w 7908"/>
              <a:gd name="T17" fmla="*/ 1304673540 h 10000"/>
              <a:gd name="T18" fmla="*/ 2147483647 w 7908"/>
              <a:gd name="T19" fmla="*/ 1292480016 h 10000"/>
              <a:gd name="T20" fmla="*/ 2147483647 w 7908"/>
              <a:gd name="T21" fmla="*/ 1280025837 h 10000"/>
              <a:gd name="T22" fmla="*/ 2147483647 w 7908"/>
              <a:gd name="T23" fmla="*/ 689304438 h 10000"/>
              <a:gd name="T24" fmla="*/ 2147483647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TextBox 5"/>
          <p:cNvSpPr txBox="1">
            <a:spLocks noChangeArrowheads="1"/>
          </p:cNvSpPr>
          <p:nvPr/>
        </p:nvSpPr>
        <p:spPr bwMode="auto">
          <a:xfrm>
            <a:off x="1808163" y="647700"/>
            <a:ext cx="457200" cy="585788"/>
          </a:xfrm>
          <a:prstGeom prst="rect">
            <a:avLst/>
          </a:prstGeom>
          <a:noFill/>
          <a:ln>
            <a:noFill/>
          </a:ln>
          <a:extLst/>
        </p:spPr>
        <p:txBody>
          <a:bodyPr anchor="ctr"/>
          <a:lstStyle>
            <a:lvl1pPr>
              <a:defRPr sz="2400">
                <a:solidFill>
                  <a:schemeClr val="tx1"/>
                </a:solidFill>
                <a:latin typeface="Calibri" panose="020F0502020204030204" pitchFamily="34" charset="0"/>
                <a:ea typeface="MS PGothic" panose="020B0600070205080204" pitchFamily="34" charset="-128"/>
              </a:defRPr>
            </a:lvl1pPr>
            <a:lvl2pPr marL="742950" indent="-285750">
              <a:defRPr sz="2400">
                <a:solidFill>
                  <a:schemeClr val="tx1"/>
                </a:solidFill>
                <a:latin typeface="Calibri" panose="020F0502020204030204" pitchFamily="34" charset="0"/>
                <a:ea typeface="MS PGothic" panose="020B0600070205080204" pitchFamily="34" charset="-128"/>
              </a:defRPr>
            </a:lvl2pPr>
            <a:lvl3pPr marL="1143000" indent="-228600">
              <a:defRPr sz="2400">
                <a:solidFill>
                  <a:schemeClr val="tx1"/>
                </a:solidFill>
                <a:latin typeface="Calibri" panose="020F0502020204030204" pitchFamily="34" charset="0"/>
                <a:ea typeface="MS PGothic" panose="020B0600070205080204" pitchFamily="34" charset="-128"/>
              </a:defRPr>
            </a:lvl3pPr>
            <a:lvl4pPr marL="1600200" indent="-228600">
              <a:defRPr sz="2400">
                <a:solidFill>
                  <a:schemeClr val="tx1"/>
                </a:solidFill>
                <a:latin typeface="Calibri" panose="020F0502020204030204" pitchFamily="34" charset="0"/>
                <a:ea typeface="MS PGothic" panose="020B0600070205080204" pitchFamily="34" charset="-128"/>
              </a:defRPr>
            </a:lvl4pPr>
            <a:lvl5pPr marL="2057400" indent="-22860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defRPr/>
            </a:pPr>
            <a:r>
              <a:rPr lang="ja-JP" altLang="en-US" sz="8000" smtClean="0">
                <a:solidFill>
                  <a:schemeClr val="accent1"/>
                </a:solidFill>
                <a:latin typeface="Arial" panose="020B0604020202020204" pitchFamily="34" charset="0"/>
              </a:rPr>
              <a:t>“</a:t>
            </a:r>
            <a:endParaRPr lang="en-US" sz="8000" smtClean="0">
              <a:solidFill>
                <a:schemeClr val="accent1"/>
              </a:solidFill>
              <a:latin typeface="Arial" panose="020B0604020202020204" pitchFamily="34" charset="0"/>
            </a:endParaRPr>
          </a:p>
        </p:txBody>
      </p:sp>
      <p:sp>
        <p:nvSpPr>
          <p:cNvPr id="7" name="TextBox 62"/>
          <p:cNvSpPr txBox="1">
            <a:spLocks noChangeArrowheads="1"/>
          </p:cNvSpPr>
          <p:nvPr/>
        </p:nvSpPr>
        <p:spPr bwMode="auto">
          <a:xfrm>
            <a:off x="8169275" y="2905125"/>
            <a:ext cx="457200" cy="584200"/>
          </a:xfrm>
          <a:prstGeom prst="rect">
            <a:avLst/>
          </a:prstGeom>
          <a:noFill/>
          <a:ln>
            <a:noFill/>
          </a:ln>
          <a:extLst/>
        </p:spPr>
        <p:txBody>
          <a:bodyPr anchor="ctr"/>
          <a:lstStyle>
            <a:lvl1pPr>
              <a:defRPr sz="2400">
                <a:solidFill>
                  <a:schemeClr val="tx1"/>
                </a:solidFill>
                <a:latin typeface="Calibri" panose="020F0502020204030204" pitchFamily="34" charset="0"/>
                <a:ea typeface="MS PGothic" panose="020B0600070205080204" pitchFamily="34" charset="-128"/>
              </a:defRPr>
            </a:lvl1pPr>
            <a:lvl2pPr marL="742950" indent="-285750">
              <a:defRPr sz="2400">
                <a:solidFill>
                  <a:schemeClr val="tx1"/>
                </a:solidFill>
                <a:latin typeface="Calibri" panose="020F0502020204030204" pitchFamily="34" charset="0"/>
                <a:ea typeface="MS PGothic" panose="020B0600070205080204" pitchFamily="34" charset="-128"/>
              </a:defRPr>
            </a:lvl2pPr>
            <a:lvl3pPr marL="1143000" indent="-228600">
              <a:defRPr sz="2400">
                <a:solidFill>
                  <a:schemeClr val="tx1"/>
                </a:solidFill>
                <a:latin typeface="Calibri" panose="020F0502020204030204" pitchFamily="34" charset="0"/>
                <a:ea typeface="MS PGothic" panose="020B0600070205080204" pitchFamily="34" charset="-128"/>
              </a:defRPr>
            </a:lvl3pPr>
            <a:lvl4pPr marL="1600200" indent="-228600">
              <a:defRPr sz="2400">
                <a:solidFill>
                  <a:schemeClr val="tx1"/>
                </a:solidFill>
                <a:latin typeface="Calibri" panose="020F0502020204030204" pitchFamily="34" charset="0"/>
                <a:ea typeface="MS PGothic" panose="020B0600070205080204" pitchFamily="34" charset="-128"/>
              </a:defRPr>
            </a:lvl4pPr>
            <a:lvl5pPr marL="2057400" indent="-22860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defRPr/>
            </a:pPr>
            <a:r>
              <a:rPr lang="ja-JP" altLang="en-US" sz="8000" smtClean="0">
                <a:solidFill>
                  <a:schemeClr val="accent1"/>
                </a:solidFill>
                <a:latin typeface="Arial" panose="020B0604020202020204" pitchFamily="34" charset="0"/>
              </a:rPr>
              <a:t>”</a:t>
            </a:r>
            <a:endParaRPr lang="en-US" sz="8000" smtClean="0">
              <a:solidFill>
                <a:schemeClr val="accent1"/>
              </a:solidFill>
              <a:latin typeface="Arial" panose="020B0604020202020204" pitchFamily="34" charset="0"/>
            </a:endParaRPr>
          </a:p>
        </p:txBody>
      </p:sp>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rtlCol="0">
            <a:normAutofit/>
          </a:bodyPr>
          <a:lstStyle>
            <a:lvl1pPr>
              <a:buNone/>
              <a:defRPr lang="en-US">
                <a:solidFill>
                  <a:schemeClr val="tx1">
                    <a:lumMod val="65000"/>
                    <a:lumOff val="35000"/>
                  </a:schemeClr>
                </a:solidFill>
              </a:defRPr>
            </a:lvl1pPr>
          </a:lstStyle>
          <a:p>
            <a:pPr lvl="0"/>
            <a:r>
              <a:rPr lang="en-US" smtClean="0"/>
              <a:t>Click to edit Master text styles</a:t>
            </a:r>
          </a:p>
        </p:txBody>
      </p:sp>
      <p:sp>
        <p:nvSpPr>
          <p:cNvPr id="8" name="Date Placeholder 4"/>
          <p:cNvSpPr>
            <a:spLocks noGrp="1"/>
          </p:cNvSpPr>
          <p:nvPr>
            <p:ph type="dt" sz="half" idx="14"/>
          </p:nvPr>
        </p:nvSpPr>
        <p:spPr/>
        <p:txBody>
          <a:bodyPr/>
          <a:lstStyle>
            <a:lvl1pPr>
              <a:defRPr/>
            </a:lvl1pPr>
          </a:lstStyle>
          <a:p>
            <a:pPr>
              <a:defRPr/>
            </a:pPr>
            <a:fld id="{E6D3C973-0518-476F-B73A-A67515FDE7A1}" type="datetime1">
              <a:rPr lang="en-US"/>
              <a:pPr>
                <a:defRPr/>
              </a:pPr>
              <a:t>3/24/2020</a:t>
            </a:fld>
            <a:endParaRPr lang="en-US"/>
          </a:p>
        </p:txBody>
      </p:sp>
      <p:sp>
        <p:nvSpPr>
          <p:cNvPr id="9" name="Footer Placeholder 5"/>
          <p:cNvSpPr>
            <a:spLocks noGrp="1"/>
          </p:cNvSpPr>
          <p:nvPr>
            <p:ph type="ftr" sz="quarter" idx="15"/>
          </p:nvPr>
        </p:nvSpPr>
        <p:spPr/>
        <p:txBody>
          <a:bodyPr/>
          <a:lstStyle>
            <a:lvl1pPr>
              <a:defRPr/>
            </a:lvl1pPr>
          </a:lstStyle>
          <a:p>
            <a:pPr>
              <a:defRPr/>
            </a:pPr>
            <a:endParaRPr lang="en-US"/>
          </a:p>
        </p:txBody>
      </p:sp>
      <p:sp>
        <p:nvSpPr>
          <p:cNvPr id="10" name="Slide Number Placeholder 6"/>
          <p:cNvSpPr>
            <a:spLocks noGrp="1"/>
          </p:cNvSpPr>
          <p:nvPr>
            <p:ph type="sldNum" sz="quarter" idx="16"/>
          </p:nvPr>
        </p:nvSpPr>
        <p:spPr>
          <a:xfrm>
            <a:off x="511175" y="4983163"/>
            <a:ext cx="585788" cy="365125"/>
          </a:xfrm>
        </p:spPr>
        <p:txBody>
          <a:bodyPr/>
          <a:lstStyle>
            <a:lvl1pPr>
              <a:defRPr smtClean="0"/>
            </a:lvl1pPr>
          </a:lstStyle>
          <a:p>
            <a:fld id="{4366C8A1-F535-46D4-898E-799A45E4B529}" type="slidenum">
              <a:rPr lang="en-US" smtClean="0"/>
              <a:pPr/>
              <a:t>‹N°›</a:t>
            </a:fld>
            <a:endParaRPr lang="en-US" dirty="0"/>
          </a:p>
        </p:txBody>
      </p:sp>
    </p:spTree>
    <p:extLst>
      <p:ext uri="{BB962C8B-B14F-4D97-AF65-F5344CB8AC3E}">
        <p14:creationId xmlns:p14="http://schemas.microsoft.com/office/powerpoint/2010/main" val="1558147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2147483647 w 7908"/>
              <a:gd name="T1" fmla="*/ 615366511 h 10000"/>
              <a:gd name="T2" fmla="*/ 2147483647 w 7908"/>
              <a:gd name="T3" fmla="*/ 24645112 h 10000"/>
              <a:gd name="T4" fmla="*/ 2147483647 w 7908"/>
              <a:gd name="T5" fmla="*/ 12322556 h 10000"/>
              <a:gd name="T6" fmla="*/ 2147483647 w 7908"/>
              <a:gd name="T7" fmla="*/ 0 h 10000"/>
              <a:gd name="T8" fmla="*/ 2147483647 w 7908"/>
              <a:gd name="T9" fmla="*/ 0 h 10000"/>
              <a:gd name="T10" fmla="*/ 0 w 7908"/>
              <a:gd name="T11" fmla="*/ 8129016 h 10000"/>
              <a:gd name="T12" fmla="*/ 0 w 7908"/>
              <a:gd name="T13" fmla="*/ 1310965120 h 10000"/>
              <a:gd name="T14" fmla="*/ 2147483647 w 7908"/>
              <a:gd name="T15" fmla="*/ 1304673540 h 10000"/>
              <a:gd name="T16" fmla="*/ 2147483647 w 7908"/>
              <a:gd name="T17" fmla="*/ 1304673540 h 10000"/>
              <a:gd name="T18" fmla="*/ 2147483647 w 7908"/>
              <a:gd name="T19" fmla="*/ 1292480016 h 10000"/>
              <a:gd name="T20" fmla="*/ 2147483647 w 7908"/>
              <a:gd name="T21" fmla="*/ 1280025837 h 10000"/>
              <a:gd name="T22" fmla="*/ 2147483647 w 7908"/>
              <a:gd name="T23" fmla="*/ 689304438 h 10000"/>
              <a:gd name="T24" fmla="*/ 2147483647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smtClean="0"/>
              <a:t>Click to edit Master text styles</a:t>
            </a:r>
          </a:p>
        </p:txBody>
      </p:sp>
      <p:sp>
        <p:nvSpPr>
          <p:cNvPr id="6" name="Date Placeholder 4"/>
          <p:cNvSpPr>
            <a:spLocks noGrp="1"/>
          </p:cNvSpPr>
          <p:nvPr>
            <p:ph type="dt" sz="half" idx="14"/>
          </p:nvPr>
        </p:nvSpPr>
        <p:spPr/>
        <p:txBody>
          <a:bodyPr/>
          <a:lstStyle>
            <a:lvl1pPr>
              <a:defRPr/>
            </a:lvl1pPr>
          </a:lstStyle>
          <a:p>
            <a:pPr>
              <a:defRPr/>
            </a:pPr>
            <a:fld id="{9884160B-3EB4-4FDC-8BCF-CF5906B846C9}" type="datetime1">
              <a:rPr lang="en-US"/>
              <a:pPr>
                <a:defRPr/>
              </a:pPr>
              <a:t>3/24/2020</a:t>
            </a:fld>
            <a:endParaRPr lang="en-US"/>
          </a:p>
        </p:txBody>
      </p:sp>
      <p:sp>
        <p:nvSpPr>
          <p:cNvPr id="7" name="Footer Placeholder 5"/>
          <p:cNvSpPr>
            <a:spLocks noGrp="1"/>
          </p:cNvSpPr>
          <p:nvPr>
            <p:ph type="ftr" sz="quarter" idx="15"/>
          </p:nvPr>
        </p:nvSpPr>
        <p:spPr/>
        <p:txBody>
          <a:bodyPr/>
          <a:lstStyle>
            <a:lvl1pPr>
              <a:defRPr/>
            </a:lvl1pPr>
          </a:lstStyle>
          <a:p>
            <a:pPr>
              <a:defRPr/>
            </a:pPr>
            <a:endParaRPr lang="en-US"/>
          </a:p>
        </p:txBody>
      </p:sp>
      <p:sp>
        <p:nvSpPr>
          <p:cNvPr id="8" name="Slide Number Placeholder 6"/>
          <p:cNvSpPr>
            <a:spLocks noGrp="1"/>
          </p:cNvSpPr>
          <p:nvPr>
            <p:ph type="sldNum" sz="quarter" idx="16"/>
          </p:nvPr>
        </p:nvSpPr>
        <p:spPr>
          <a:xfrm>
            <a:off x="511175" y="4983163"/>
            <a:ext cx="585788" cy="365125"/>
          </a:xfrm>
        </p:spPr>
        <p:txBody>
          <a:bodyPr/>
          <a:lstStyle>
            <a:lvl1pPr>
              <a:defRPr smtClean="0"/>
            </a:lvl1pPr>
          </a:lstStyle>
          <a:p>
            <a:fld id="{4366C8A1-F535-46D4-898E-799A45E4B529}" type="slidenum">
              <a:rPr lang="en-US" smtClean="0"/>
              <a:pPr/>
              <a:t>‹N°›</a:t>
            </a:fld>
            <a:endParaRPr lang="en-US" dirty="0"/>
          </a:p>
        </p:txBody>
      </p:sp>
    </p:spTree>
    <p:extLst>
      <p:ext uri="{BB962C8B-B14F-4D97-AF65-F5344CB8AC3E}">
        <p14:creationId xmlns:p14="http://schemas.microsoft.com/office/powerpoint/2010/main" val="910622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2147483647 w 7908"/>
              <a:gd name="T1" fmla="*/ 615366511 h 10000"/>
              <a:gd name="T2" fmla="*/ 2147483647 w 7908"/>
              <a:gd name="T3" fmla="*/ 24645112 h 10000"/>
              <a:gd name="T4" fmla="*/ 2147483647 w 7908"/>
              <a:gd name="T5" fmla="*/ 12322556 h 10000"/>
              <a:gd name="T6" fmla="*/ 2147483647 w 7908"/>
              <a:gd name="T7" fmla="*/ 0 h 10000"/>
              <a:gd name="T8" fmla="*/ 2147483647 w 7908"/>
              <a:gd name="T9" fmla="*/ 0 h 10000"/>
              <a:gd name="T10" fmla="*/ 0 w 7908"/>
              <a:gd name="T11" fmla="*/ 8129016 h 10000"/>
              <a:gd name="T12" fmla="*/ 0 w 7908"/>
              <a:gd name="T13" fmla="*/ 1310965120 h 10000"/>
              <a:gd name="T14" fmla="*/ 2147483647 w 7908"/>
              <a:gd name="T15" fmla="*/ 1304673540 h 10000"/>
              <a:gd name="T16" fmla="*/ 2147483647 w 7908"/>
              <a:gd name="T17" fmla="*/ 1304673540 h 10000"/>
              <a:gd name="T18" fmla="*/ 2147483647 w 7908"/>
              <a:gd name="T19" fmla="*/ 1292480016 h 10000"/>
              <a:gd name="T20" fmla="*/ 2147483647 w 7908"/>
              <a:gd name="T21" fmla="*/ 1280025837 h 10000"/>
              <a:gd name="T22" fmla="*/ 2147483647 w 7908"/>
              <a:gd name="T23" fmla="*/ 689304438 h 10000"/>
              <a:gd name="T24" fmla="*/ 2147483647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723A1D9B-A11D-46A3-9530-D84BA9A11551}" type="datetime1">
              <a:rPr lang="en-US"/>
              <a:pPr>
                <a:defRPr/>
              </a:pPr>
              <a:t>3/24/2020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smtClean="0"/>
            </a:lvl1pPr>
          </a:lstStyle>
          <a:p>
            <a:fld id="{4366C8A1-F535-46D4-898E-799A45E4B529}" type="slidenum">
              <a:rPr lang="en-US" smtClean="0"/>
              <a:pPr/>
              <a:t>‹N°›</a:t>
            </a:fld>
            <a:endParaRPr lang="en-US" dirty="0"/>
          </a:p>
        </p:txBody>
      </p:sp>
    </p:spTree>
    <p:extLst>
      <p:ext uri="{BB962C8B-B14F-4D97-AF65-F5344CB8AC3E}">
        <p14:creationId xmlns:p14="http://schemas.microsoft.com/office/powerpoint/2010/main" val="4143508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2147483647 w 7908"/>
              <a:gd name="T1" fmla="*/ 615366511 h 10000"/>
              <a:gd name="T2" fmla="*/ 2147483647 w 7908"/>
              <a:gd name="T3" fmla="*/ 24645112 h 10000"/>
              <a:gd name="T4" fmla="*/ 2147483647 w 7908"/>
              <a:gd name="T5" fmla="*/ 12322556 h 10000"/>
              <a:gd name="T6" fmla="*/ 2147483647 w 7908"/>
              <a:gd name="T7" fmla="*/ 0 h 10000"/>
              <a:gd name="T8" fmla="*/ 2147483647 w 7908"/>
              <a:gd name="T9" fmla="*/ 0 h 10000"/>
              <a:gd name="T10" fmla="*/ 0 w 7908"/>
              <a:gd name="T11" fmla="*/ 8129016 h 10000"/>
              <a:gd name="T12" fmla="*/ 0 w 7908"/>
              <a:gd name="T13" fmla="*/ 1310965120 h 10000"/>
              <a:gd name="T14" fmla="*/ 2147483647 w 7908"/>
              <a:gd name="T15" fmla="*/ 1304673540 h 10000"/>
              <a:gd name="T16" fmla="*/ 2147483647 w 7908"/>
              <a:gd name="T17" fmla="*/ 1304673540 h 10000"/>
              <a:gd name="T18" fmla="*/ 2147483647 w 7908"/>
              <a:gd name="T19" fmla="*/ 1292480016 h 10000"/>
              <a:gd name="T20" fmla="*/ 2147483647 w 7908"/>
              <a:gd name="T21" fmla="*/ 1280025837 h 10000"/>
              <a:gd name="T22" fmla="*/ 2147483647 w 7908"/>
              <a:gd name="T23" fmla="*/ 689304438 h 10000"/>
              <a:gd name="T24" fmla="*/ 2147483647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3975FDAD-861D-4A96-A271-6339154167E3}" type="datetime1">
              <a:rPr lang="en-US"/>
              <a:pPr>
                <a:defRPr/>
              </a:pPr>
              <a:t>3/24/2020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smtClean="0"/>
            </a:lvl1pPr>
          </a:lstStyle>
          <a:p>
            <a:fld id="{4366C8A1-F535-46D4-898E-799A45E4B529}" type="slidenum">
              <a:rPr lang="en-US" smtClean="0"/>
              <a:pPr/>
              <a:t>‹N°›</a:t>
            </a:fld>
            <a:endParaRPr lang="en-US" dirty="0"/>
          </a:p>
        </p:txBody>
      </p:sp>
    </p:spTree>
    <p:extLst>
      <p:ext uri="{BB962C8B-B14F-4D97-AF65-F5344CB8AC3E}">
        <p14:creationId xmlns:p14="http://schemas.microsoft.com/office/powerpoint/2010/main" val="24925738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71628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62000" y="15240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5240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7092950" y="6400800"/>
            <a:ext cx="1905000" cy="304800"/>
          </a:xfrm>
        </p:spPr>
        <p:txBody>
          <a:bodyPr/>
          <a:lstStyle>
            <a:lvl1pPr>
              <a:defRPr/>
            </a:lvl1pPr>
          </a:lstStyle>
          <a:p>
            <a:fld id="{4366C8A1-F535-46D4-898E-799A45E4B529}" type="slidenum">
              <a:rPr lang="en-US" smtClean="0"/>
              <a:pPr/>
              <a:t>‹N°›</a:t>
            </a:fld>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2147483647 w 7908"/>
              <a:gd name="T1" fmla="*/ 615366511 h 10000"/>
              <a:gd name="T2" fmla="*/ 2147483647 w 7908"/>
              <a:gd name="T3" fmla="*/ 24645112 h 10000"/>
              <a:gd name="T4" fmla="*/ 2147483647 w 7908"/>
              <a:gd name="T5" fmla="*/ 12322556 h 10000"/>
              <a:gd name="T6" fmla="*/ 2147483647 w 7908"/>
              <a:gd name="T7" fmla="*/ 0 h 10000"/>
              <a:gd name="T8" fmla="*/ 2147483647 w 7908"/>
              <a:gd name="T9" fmla="*/ 0 h 10000"/>
              <a:gd name="T10" fmla="*/ 0 w 7908"/>
              <a:gd name="T11" fmla="*/ 8129016 h 10000"/>
              <a:gd name="T12" fmla="*/ 0 w 7908"/>
              <a:gd name="T13" fmla="*/ 1310965120 h 10000"/>
              <a:gd name="T14" fmla="*/ 2147483647 w 7908"/>
              <a:gd name="T15" fmla="*/ 1304673540 h 10000"/>
              <a:gd name="T16" fmla="*/ 2147483647 w 7908"/>
              <a:gd name="T17" fmla="*/ 1304673540 h 10000"/>
              <a:gd name="T18" fmla="*/ 2147483647 w 7908"/>
              <a:gd name="T19" fmla="*/ 1292480016 h 10000"/>
              <a:gd name="T20" fmla="*/ 2147483647 w 7908"/>
              <a:gd name="T21" fmla="*/ 1280025837 h 10000"/>
              <a:gd name="T22" fmla="*/ 2147483647 w 7908"/>
              <a:gd name="T23" fmla="*/ 689304438 h 10000"/>
              <a:gd name="T24" fmla="*/ 2147483647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D6B40667-EE5B-491B-B47D-6E345853FF57}" type="datetime1">
              <a:rPr lang="en-US"/>
              <a:pPr>
                <a:defRPr/>
              </a:pPr>
              <a:t>3/24/2020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smtClean="0"/>
            </a:lvl1pPr>
          </a:lstStyle>
          <a:p>
            <a:fld id="{4366C8A1-F535-46D4-898E-799A45E4B529}" type="slidenum">
              <a:rPr lang="en-US" smtClean="0"/>
              <a:pPr/>
              <a:t>‹N°›</a:t>
            </a:fld>
            <a:endParaRPr lang="en-US" dirty="0"/>
          </a:p>
        </p:txBody>
      </p:sp>
    </p:spTree>
    <p:extLst>
      <p:ext uri="{BB962C8B-B14F-4D97-AF65-F5344CB8AC3E}">
        <p14:creationId xmlns:p14="http://schemas.microsoft.com/office/powerpoint/2010/main" val="2286190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358900" cy="508000"/>
          </a:xfrm>
          <a:custGeom>
            <a:avLst/>
            <a:gdLst>
              <a:gd name="T0" fmla="*/ 2147483647 w 7908"/>
              <a:gd name="T1" fmla="*/ 615366511 h 10000"/>
              <a:gd name="T2" fmla="*/ 2147483647 w 7908"/>
              <a:gd name="T3" fmla="*/ 24645112 h 10000"/>
              <a:gd name="T4" fmla="*/ 2147483647 w 7908"/>
              <a:gd name="T5" fmla="*/ 12322556 h 10000"/>
              <a:gd name="T6" fmla="*/ 2147483647 w 7908"/>
              <a:gd name="T7" fmla="*/ 0 h 10000"/>
              <a:gd name="T8" fmla="*/ 2147483647 w 7908"/>
              <a:gd name="T9" fmla="*/ 0 h 10000"/>
              <a:gd name="T10" fmla="*/ 0 w 7908"/>
              <a:gd name="T11" fmla="*/ 8129016 h 10000"/>
              <a:gd name="T12" fmla="*/ 0 w 7908"/>
              <a:gd name="T13" fmla="*/ 1310965120 h 10000"/>
              <a:gd name="T14" fmla="*/ 2147483647 w 7908"/>
              <a:gd name="T15" fmla="*/ 1304673540 h 10000"/>
              <a:gd name="T16" fmla="*/ 2147483647 w 7908"/>
              <a:gd name="T17" fmla="*/ 1304673540 h 10000"/>
              <a:gd name="T18" fmla="*/ 2147483647 w 7908"/>
              <a:gd name="T19" fmla="*/ 1292480016 h 10000"/>
              <a:gd name="T20" fmla="*/ 2147483647 w 7908"/>
              <a:gd name="T21" fmla="*/ 1280025837 h 10000"/>
              <a:gd name="T22" fmla="*/ 2147483647 w 7908"/>
              <a:gd name="T23" fmla="*/ 689304438 h 10000"/>
              <a:gd name="T24" fmla="*/ 2147483647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21924D4-1142-4FB0-8A52-A6E17BEB1037}" type="datetime1">
              <a:rPr lang="en-US"/>
              <a:pPr>
                <a:defRPr/>
              </a:pPr>
              <a:t>3/24/2020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511175" y="3244850"/>
            <a:ext cx="585788" cy="365125"/>
          </a:xfrm>
        </p:spPr>
        <p:txBody>
          <a:bodyPr/>
          <a:lstStyle>
            <a:lvl1pPr>
              <a:defRPr smtClean="0"/>
            </a:lvl1pPr>
          </a:lstStyle>
          <a:p>
            <a:fld id="{4366C8A1-F535-46D4-898E-799A45E4B529}" type="slidenum">
              <a:rPr lang="en-US" smtClean="0"/>
              <a:pPr/>
              <a:t>‹N°›</a:t>
            </a:fld>
            <a:endParaRPr lang="en-US" dirty="0"/>
          </a:p>
        </p:txBody>
      </p:sp>
    </p:spTree>
    <p:extLst>
      <p:ext uri="{BB962C8B-B14F-4D97-AF65-F5344CB8AC3E}">
        <p14:creationId xmlns:p14="http://schemas.microsoft.com/office/powerpoint/2010/main" val="877203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Freeform 11"/>
          <p:cNvSpPr>
            <a:spLocks/>
          </p:cNvSpPr>
          <p:nvPr/>
        </p:nvSpPr>
        <p:spPr bwMode="auto">
          <a:xfrm flipV="1">
            <a:off x="0" y="711200"/>
            <a:ext cx="1358900" cy="508000"/>
          </a:xfrm>
          <a:custGeom>
            <a:avLst/>
            <a:gdLst>
              <a:gd name="T0" fmla="*/ 2147483647 w 7908"/>
              <a:gd name="T1" fmla="*/ 615366511 h 10000"/>
              <a:gd name="T2" fmla="*/ 2147483647 w 7908"/>
              <a:gd name="T3" fmla="*/ 24645112 h 10000"/>
              <a:gd name="T4" fmla="*/ 2147483647 w 7908"/>
              <a:gd name="T5" fmla="*/ 12322556 h 10000"/>
              <a:gd name="T6" fmla="*/ 2147483647 w 7908"/>
              <a:gd name="T7" fmla="*/ 0 h 10000"/>
              <a:gd name="T8" fmla="*/ 2147483647 w 7908"/>
              <a:gd name="T9" fmla="*/ 0 h 10000"/>
              <a:gd name="T10" fmla="*/ 0 w 7908"/>
              <a:gd name="T11" fmla="*/ 8129016 h 10000"/>
              <a:gd name="T12" fmla="*/ 0 w 7908"/>
              <a:gd name="T13" fmla="*/ 1310965120 h 10000"/>
              <a:gd name="T14" fmla="*/ 2147483647 w 7908"/>
              <a:gd name="T15" fmla="*/ 1304673540 h 10000"/>
              <a:gd name="T16" fmla="*/ 2147483647 w 7908"/>
              <a:gd name="T17" fmla="*/ 1304673540 h 10000"/>
              <a:gd name="T18" fmla="*/ 2147483647 w 7908"/>
              <a:gd name="T19" fmla="*/ 1292480016 h 10000"/>
              <a:gd name="T20" fmla="*/ 2147483647 w 7908"/>
              <a:gd name="T21" fmla="*/ 1280025837 h 10000"/>
              <a:gd name="T22" fmla="*/ 2147483647 w 7908"/>
              <a:gd name="T23" fmla="*/ 689304438 h 10000"/>
              <a:gd name="T24" fmla="*/ 2147483647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4"/>
          <p:cNvSpPr>
            <a:spLocks noGrp="1"/>
          </p:cNvSpPr>
          <p:nvPr>
            <p:ph type="dt" sz="half" idx="10"/>
          </p:nvPr>
        </p:nvSpPr>
        <p:spPr/>
        <p:txBody>
          <a:bodyPr/>
          <a:lstStyle>
            <a:lvl1pPr>
              <a:defRPr/>
            </a:lvl1pPr>
          </a:lstStyle>
          <a:p>
            <a:pPr>
              <a:defRPr/>
            </a:pPr>
            <a:fld id="{E8C1F24B-69DE-457E-8EBE-C6233AB1D35C}" type="datetime1">
              <a:rPr lang="en-US"/>
              <a:pPr>
                <a:defRPr/>
              </a:pPr>
              <a:t>3/24/2020</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smtClean="0"/>
            </a:lvl1pPr>
          </a:lstStyle>
          <a:p>
            <a:fld id="{4366C8A1-F535-46D4-898E-799A45E4B529}" type="slidenum">
              <a:rPr lang="en-US" smtClean="0"/>
              <a:pPr/>
              <a:t>‹N°›</a:t>
            </a:fld>
            <a:endParaRPr lang="en-US" dirty="0"/>
          </a:p>
        </p:txBody>
      </p:sp>
    </p:spTree>
    <p:extLst>
      <p:ext uri="{BB962C8B-B14F-4D97-AF65-F5344CB8AC3E}">
        <p14:creationId xmlns:p14="http://schemas.microsoft.com/office/powerpoint/2010/main" val="2467773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Freeform 11"/>
          <p:cNvSpPr>
            <a:spLocks/>
          </p:cNvSpPr>
          <p:nvPr/>
        </p:nvSpPr>
        <p:spPr bwMode="auto">
          <a:xfrm flipV="1">
            <a:off x="0" y="711200"/>
            <a:ext cx="1358900" cy="508000"/>
          </a:xfrm>
          <a:custGeom>
            <a:avLst/>
            <a:gdLst>
              <a:gd name="T0" fmla="*/ 2147483647 w 7908"/>
              <a:gd name="T1" fmla="*/ 615366511 h 10000"/>
              <a:gd name="T2" fmla="*/ 2147483647 w 7908"/>
              <a:gd name="T3" fmla="*/ 24645112 h 10000"/>
              <a:gd name="T4" fmla="*/ 2147483647 w 7908"/>
              <a:gd name="T5" fmla="*/ 12322556 h 10000"/>
              <a:gd name="T6" fmla="*/ 2147483647 w 7908"/>
              <a:gd name="T7" fmla="*/ 0 h 10000"/>
              <a:gd name="T8" fmla="*/ 2147483647 w 7908"/>
              <a:gd name="T9" fmla="*/ 0 h 10000"/>
              <a:gd name="T10" fmla="*/ 0 w 7908"/>
              <a:gd name="T11" fmla="*/ 8129016 h 10000"/>
              <a:gd name="T12" fmla="*/ 0 w 7908"/>
              <a:gd name="T13" fmla="*/ 1310965120 h 10000"/>
              <a:gd name="T14" fmla="*/ 2147483647 w 7908"/>
              <a:gd name="T15" fmla="*/ 1304673540 h 10000"/>
              <a:gd name="T16" fmla="*/ 2147483647 w 7908"/>
              <a:gd name="T17" fmla="*/ 1304673540 h 10000"/>
              <a:gd name="T18" fmla="*/ 2147483647 w 7908"/>
              <a:gd name="T19" fmla="*/ 1292480016 h 10000"/>
              <a:gd name="T20" fmla="*/ 2147483647 w 7908"/>
              <a:gd name="T21" fmla="*/ 1280025837 h 10000"/>
              <a:gd name="T22" fmla="*/ 2147483647 w 7908"/>
              <a:gd name="T23" fmla="*/ 689304438 h 10000"/>
              <a:gd name="T24" fmla="*/ 2147483647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6"/>
          <p:cNvSpPr>
            <a:spLocks noGrp="1"/>
          </p:cNvSpPr>
          <p:nvPr>
            <p:ph type="dt" sz="half" idx="10"/>
          </p:nvPr>
        </p:nvSpPr>
        <p:spPr/>
        <p:txBody>
          <a:bodyPr/>
          <a:lstStyle>
            <a:lvl1pPr>
              <a:defRPr/>
            </a:lvl1pPr>
          </a:lstStyle>
          <a:p>
            <a:pPr>
              <a:defRPr/>
            </a:pPr>
            <a:fld id="{BB5E36E6-C2B4-439F-9E19-6A86CBDD2D3E}" type="datetime1">
              <a:rPr lang="en-US"/>
              <a:pPr>
                <a:defRPr/>
              </a:pPr>
              <a:t>3/24/2020</a:t>
            </a:fld>
            <a:endParaRPr lang="en-US"/>
          </a:p>
        </p:txBody>
      </p:sp>
      <p:sp>
        <p:nvSpPr>
          <p:cNvPr id="9" name="Footer Placeholder 7"/>
          <p:cNvSpPr>
            <a:spLocks noGrp="1"/>
          </p:cNvSpPr>
          <p:nvPr>
            <p:ph type="ftr" sz="quarter" idx="11"/>
          </p:nvPr>
        </p:nvSpPr>
        <p:spPr/>
        <p:txBody>
          <a:bodyPr/>
          <a:lstStyle>
            <a:lvl1pPr>
              <a:defRPr/>
            </a:lvl1pPr>
          </a:lstStyle>
          <a:p>
            <a:pPr>
              <a:defRPr/>
            </a:pPr>
            <a:endParaRPr lang="en-US"/>
          </a:p>
        </p:txBody>
      </p:sp>
      <p:sp>
        <p:nvSpPr>
          <p:cNvPr id="11" name="Slide Number Placeholder 5"/>
          <p:cNvSpPr>
            <a:spLocks noGrp="1"/>
          </p:cNvSpPr>
          <p:nvPr>
            <p:ph type="sldNum" sz="quarter" idx="12"/>
          </p:nvPr>
        </p:nvSpPr>
        <p:spPr/>
        <p:txBody>
          <a:bodyPr/>
          <a:lstStyle>
            <a:lvl1pPr>
              <a:defRPr smtClean="0"/>
            </a:lvl1pPr>
          </a:lstStyle>
          <a:p>
            <a:fld id="{4366C8A1-F535-46D4-898E-799A45E4B529}" type="slidenum">
              <a:rPr lang="en-US" smtClean="0"/>
              <a:pPr/>
              <a:t>‹N°›</a:t>
            </a:fld>
            <a:endParaRPr lang="en-US" dirty="0"/>
          </a:p>
        </p:txBody>
      </p:sp>
    </p:spTree>
    <p:extLst>
      <p:ext uri="{BB962C8B-B14F-4D97-AF65-F5344CB8AC3E}">
        <p14:creationId xmlns:p14="http://schemas.microsoft.com/office/powerpoint/2010/main" val="1579933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Freeform 11"/>
          <p:cNvSpPr>
            <a:spLocks/>
          </p:cNvSpPr>
          <p:nvPr/>
        </p:nvSpPr>
        <p:spPr bwMode="auto">
          <a:xfrm flipV="1">
            <a:off x="0" y="711200"/>
            <a:ext cx="1358900" cy="508000"/>
          </a:xfrm>
          <a:custGeom>
            <a:avLst/>
            <a:gdLst>
              <a:gd name="T0" fmla="*/ 2147483647 w 7908"/>
              <a:gd name="T1" fmla="*/ 615366511 h 10000"/>
              <a:gd name="T2" fmla="*/ 2147483647 w 7908"/>
              <a:gd name="T3" fmla="*/ 24645112 h 10000"/>
              <a:gd name="T4" fmla="*/ 2147483647 w 7908"/>
              <a:gd name="T5" fmla="*/ 12322556 h 10000"/>
              <a:gd name="T6" fmla="*/ 2147483647 w 7908"/>
              <a:gd name="T7" fmla="*/ 0 h 10000"/>
              <a:gd name="T8" fmla="*/ 2147483647 w 7908"/>
              <a:gd name="T9" fmla="*/ 0 h 10000"/>
              <a:gd name="T10" fmla="*/ 0 w 7908"/>
              <a:gd name="T11" fmla="*/ 8129016 h 10000"/>
              <a:gd name="T12" fmla="*/ 0 w 7908"/>
              <a:gd name="T13" fmla="*/ 1310965120 h 10000"/>
              <a:gd name="T14" fmla="*/ 2147483647 w 7908"/>
              <a:gd name="T15" fmla="*/ 1304673540 h 10000"/>
              <a:gd name="T16" fmla="*/ 2147483647 w 7908"/>
              <a:gd name="T17" fmla="*/ 1304673540 h 10000"/>
              <a:gd name="T18" fmla="*/ 2147483647 w 7908"/>
              <a:gd name="T19" fmla="*/ 1292480016 h 10000"/>
              <a:gd name="T20" fmla="*/ 2147483647 w 7908"/>
              <a:gd name="T21" fmla="*/ 1280025837 h 10000"/>
              <a:gd name="T22" fmla="*/ 2147483647 w 7908"/>
              <a:gd name="T23" fmla="*/ 689304438 h 10000"/>
              <a:gd name="T24" fmla="*/ 2147483647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4" name="Date Placeholder 2"/>
          <p:cNvSpPr>
            <a:spLocks noGrp="1"/>
          </p:cNvSpPr>
          <p:nvPr>
            <p:ph type="dt" sz="half" idx="10"/>
          </p:nvPr>
        </p:nvSpPr>
        <p:spPr/>
        <p:txBody>
          <a:bodyPr/>
          <a:lstStyle>
            <a:lvl1pPr>
              <a:defRPr/>
            </a:lvl1pPr>
          </a:lstStyle>
          <a:p>
            <a:pPr>
              <a:defRPr/>
            </a:pPr>
            <a:fld id="{21B9BA74-BFF9-4FE1-BE9E-8595129237F5}" type="datetime1">
              <a:rPr lang="en-US"/>
              <a:pPr>
                <a:defRPr/>
              </a:pPr>
              <a:t>3/24/2020</a:t>
            </a:fld>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smtClean="0"/>
            </a:lvl1pPr>
          </a:lstStyle>
          <a:p>
            <a:fld id="{4366C8A1-F535-46D4-898E-799A45E4B529}" type="slidenum">
              <a:rPr lang="en-US" smtClean="0"/>
              <a:pPr/>
              <a:t>‹N°›</a:t>
            </a:fld>
            <a:endParaRPr lang="en-US" dirty="0"/>
          </a:p>
        </p:txBody>
      </p:sp>
    </p:spTree>
    <p:extLst>
      <p:ext uri="{BB962C8B-B14F-4D97-AF65-F5344CB8AC3E}">
        <p14:creationId xmlns:p14="http://schemas.microsoft.com/office/powerpoint/2010/main" val="1488925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reeform 11"/>
          <p:cNvSpPr>
            <a:spLocks/>
          </p:cNvSpPr>
          <p:nvPr/>
        </p:nvSpPr>
        <p:spPr bwMode="auto">
          <a:xfrm flipV="1">
            <a:off x="0" y="711200"/>
            <a:ext cx="1358900" cy="508000"/>
          </a:xfrm>
          <a:custGeom>
            <a:avLst/>
            <a:gdLst>
              <a:gd name="T0" fmla="*/ 2147483647 w 7908"/>
              <a:gd name="T1" fmla="*/ 615366511 h 10000"/>
              <a:gd name="T2" fmla="*/ 2147483647 w 7908"/>
              <a:gd name="T3" fmla="*/ 24645112 h 10000"/>
              <a:gd name="T4" fmla="*/ 2147483647 w 7908"/>
              <a:gd name="T5" fmla="*/ 12322556 h 10000"/>
              <a:gd name="T6" fmla="*/ 2147483647 w 7908"/>
              <a:gd name="T7" fmla="*/ 0 h 10000"/>
              <a:gd name="T8" fmla="*/ 2147483647 w 7908"/>
              <a:gd name="T9" fmla="*/ 0 h 10000"/>
              <a:gd name="T10" fmla="*/ 0 w 7908"/>
              <a:gd name="T11" fmla="*/ 8129016 h 10000"/>
              <a:gd name="T12" fmla="*/ 0 w 7908"/>
              <a:gd name="T13" fmla="*/ 1310965120 h 10000"/>
              <a:gd name="T14" fmla="*/ 2147483647 w 7908"/>
              <a:gd name="T15" fmla="*/ 1304673540 h 10000"/>
              <a:gd name="T16" fmla="*/ 2147483647 w 7908"/>
              <a:gd name="T17" fmla="*/ 1304673540 h 10000"/>
              <a:gd name="T18" fmla="*/ 2147483647 w 7908"/>
              <a:gd name="T19" fmla="*/ 1292480016 h 10000"/>
              <a:gd name="T20" fmla="*/ 2147483647 w 7908"/>
              <a:gd name="T21" fmla="*/ 1280025837 h 10000"/>
              <a:gd name="T22" fmla="*/ 2147483647 w 7908"/>
              <a:gd name="T23" fmla="*/ 689304438 h 10000"/>
              <a:gd name="T24" fmla="*/ 2147483647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 name="Date Placeholder 1"/>
          <p:cNvSpPr>
            <a:spLocks noGrp="1"/>
          </p:cNvSpPr>
          <p:nvPr>
            <p:ph type="dt" sz="half" idx="10"/>
          </p:nvPr>
        </p:nvSpPr>
        <p:spPr/>
        <p:txBody>
          <a:bodyPr/>
          <a:lstStyle>
            <a:lvl1pPr>
              <a:defRPr/>
            </a:lvl1pPr>
          </a:lstStyle>
          <a:p>
            <a:pPr>
              <a:defRPr/>
            </a:pPr>
            <a:fld id="{895F88C6-5F8A-46DD-AC86-CDE87A7AD72B}" type="datetime1">
              <a:rPr lang="en-US"/>
              <a:pPr>
                <a:defRPr/>
              </a:pPr>
              <a:t>3/24/2020</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3"/>
          <p:cNvSpPr>
            <a:spLocks noGrp="1"/>
          </p:cNvSpPr>
          <p:nvPr>
            <p:ph type="sldNum" sz="quarter" idx="12"/>
          </p:nvPr>
        </p:nvSpPr>
        <p:spPr/>
        <p:txBody>
          <a:bodyPr/>
          <a:lstStyle>
            <a:lvl1pPr>
              <a:defRPr smtClean="0"/>
            </a:lvl1pPr>
          </a:lstStyle>
          <a:p>
            <a:fld id="{4366C8A1-F535-46D4-898E-799A45E4B529}" type="slidenum">
              <a:rPr lang="en-US" smtClean="0"/>
              <a:pPr/>
              <a:t>‹N°›</a:t>
            </a:fld>
            <a:endParaRPr lang="en-US" dirty="0"/>
          </a:p>
        </p:txBody>
      </p:sp>
    </p:spTree>
    <p:extLst>
      <p:ext uri="{BB962C8B-B14F-4D97-AF65-F5344CB8AC3E}">
        <p14:creationId xmlns:p14="http://schemas.microsoft.com/office/powerpoint/2010/main" val="2638692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Freeform 11"/>
          <p:cNvSpPr>
            <a:spLocks/>
          </p:cNvSpPr>
          <p:nvPr/>
        </p:nvSpPr>
        <p:spPr bwMode="auto">
          <a:xfrm flipV="1">
            <a:off x="0" y="711200"/>
            <a:ext cx="1358900" cy="508000"/>
          </a:xfrm>
          <a:custGeom>
            <a:avLst/>
            <a:gdLst>
              <a:gd name="T0" fmla="*/ 2147483647 w 7908"/>
              <a:gd name="T1" fmla="*/ 615366511 h 10000"/>
              <a:gd name="T2" fmla="*/ 2147483647 w 7908"/>
              <a:gd name="T3" fmla="*/ 24645112 h 10000"/>
              <a:gd name="T4" fmla="*/ 2147483647 w 7908"/>
              <a:gd name="T5" fmla="*/ 12322556 h 10000"/>
              <a:gd name="T6" fmla="*/ 2147483647 w 7908"/>
              <a:gd name="T7" fmla="*/ 0 h 10000"/>
              <a:gd name="T8" fmla="*/ 2147483647 w 7908"/>
              <a:gd name="T9" fmla="*/ 0 h 10000"/>
              <a:gd name="T10" fmla="*/ 0 w 7908"/>
              <a:gd name="T11" fmla="*/ 8129016 h 10000"/>
              <a:gd name="T12" fmla="*/ 0 w 7908"/>
              <a:gd name="T13" fmla="*/ 1310965120 h 10000"/>
              <a:gd name="T14" fmla="*/ 2147483647 w 7908"/>
              <a:gd name="T15" fmla="*/ 1304673540 h 10000"/>
              <a:gd name="T16" fmla="*/ 2147483647 w 7908"/>
              <a:gd name="T17" fmla="*/ 1304673540 h 10000"/>
              <a:gd name="T18" fmla="*/ 2147483647 w 7908"/>
              <a:gd name="T19" fmla="*/ 1292480016 h 10000"/>
              <a:gd name="T20" fmla="*/ 2147483647 w 7908"/>
              <a:gd name="T21" fmla="*/ 1280025837 h 10000"/>
              <a:gd name="T22" fmla="*/ 2147483647 w 7908"/>
              <a:gd name="T23" fmla="*/ 689304438 h 10000"/>
              <a:gd name="T24" fmla="*/ 2147483647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6CE6C4E7-7FA2-4EF2-98B6-6D0460241B2C}" type="datetime1">
              <a:rPr lang="en-US"/>
              <a:pPr>
                <a:defRPr/>
              </a:pPr>
              <a:t>3/24/2020</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smtClean="0"/>
            </a:lvl1pPr>
          </a:lstStyle>
          <a:p>
            <a:fld id="{4366C8A1-F535-46D4-898E-799A45E4B529}" type="slidenum">
              <a:rPr lang="en-US" smtClean="0"/>
              <a:pPr/>
              <a:t>‹N°›</a:t>
            </a:fld>
            <a:endParaRPr lang="en-US" dirty="0"/>
          </a:p>
        </p:txBody>
      </p:sp>
    </p:spTree>
    <p:extLst>
      <p:ext uri="{BB962C8B-B14F-4D97-AF65-F5344CB8AC3E}">
        <p14:creationId xmlns:p14="http://schemas.microsoft.com/office/powerpoint/2010/main" val="2262027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2147483647 w 7908"/>
              <a:gd name="T1" fmla="*/ 615366511 h 10000"/>
              <a:gd name="T2" fmla="*/ 2147483647 w 7908"/>
              <a:gd name="T3" fmla="*/ 24645112 h 10000"/>
              <a:gd name="T4" fmla="*/ 2147483647 w 7908"/>
              <a:gd name="T5" fmla="*/ 12322556 h 10000"/>
              <a:gd name="T6" fmla="*/ 2147483647 w 7908"/>
              <a:gd name="T7" fmla="*/ 0 h 10000"/>
              <a:gd name="T8" fmla="*/ 2147483647 w 7908"/>
              <a:gd name="T9" fmla="*/ 0 h 10000"/>
              <a:gd name="T10" fmla="*/ 0 w 7908"/>
              <a:gd name="T11" fmla="*/ 8129016 h 10000"/>
              <a:gd name="T12" fmla="*/ 0 w 7908"/>
              <a:gd name="T13" fmla="*/ 1310965120 h 10000"/>
              <a:gd name="T14" fmla="*/ 2147483647 w 7908"/>
              <a:gd name="T15" fmla="*/ 1304673540 h 10000"/>
              <a:gd name="T16" fmla="*/ 2147483647 w 7908"/>
              <a:gd name="T17" fmla="*/ 1304673540 h 10000"/>
              <a:gd name="T18" fmla="*/ 2147483647 w 7908"/>
              <a:gd name="T19" fmla="*/ 1292480016 h 10000"/>
              <a:gd name="T20" fmla="*/ 2147483647 w 7908"/>
              <a:gd name="T21" fmla="*/ 1280025837 h 10000"/>
              <a:gd name="T22" fmla="*/ 2147483647 w 7908"/>
              <a:gd name="T23" fmla="*/ 689304438 h 10000"/>
              <a:gd name="T24" fmla="*/ 2147483647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55C1BB3D-066A-41F7-A286-E28137C1F98E}" type="datetime1">
              <a:rPr lang="en-US"/>
              <a:pPr>
                <a:defRPr/>
              </a:pPr>
              <a:t>3/24/2020</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a:xfrm>
            <a:off x="511175" y="4983163"/>
            <a:ext cx="585788" cy="365125"/>
          </a:xfrm>
        </p:spPr>
        <p:txBody>
          <a:bodyPr/>
          <a:lstStyle>
            <a:lvl1pPr>
              <a:defRPr smtClean="0"/>
            </a:lvl1pPr>
          </a:lstStyle>
          <a:p>
            <a:fld id="{4366C8A1-F535-46D4-898E-799A45E4B529}" type="slidenum">
              <a:rPr lang="en-US" smtClean="0"/>
              <a:pPr/>
              <a:t>‹N°›</a:t>
            </a:fld>
            <a:endParaRPr lang="en-US" dirty="0"/>
          </a:p>
        </p:txBody>
      </p:sp>
    </p:spTree>
    <p:extLst>
      <p:ext uri="{BB962C8B-B14F-4D97-AF65-F5344CB8AC3E}">
        <p14:creationId xmlns:p14="http://schemas.microsoft.com/office/powerpoint/2010/main" val="3901891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1026" name="Group 35"/>
          <p:cNvGrpSpPr>
            <a:grpSpLocks/>
          </p:cNvGrpSpPr>
          <p:nvPr/>
        </p:nvGrpSpPr>
        <p:grpSpPr bwMode="auto">
          <a:xfrm>
            <a:off x="0" y="228600"/>
            <a:ext cx="1981200" cy="6638925"/>
            <a:chOff x="2487613" y="285750"/>
            <a:chExt cx="2428875" cy="5654676"/>
          </a:xfrm>
        </p:grpSpPr>
        <p:sp>
          <p:nvSpPr>
            <p:cNvPr id="1046" name="Freeform 11"/>
            <p:cNvSpPr>
              <a:spLocks/>
            </p:cNvSpPr>
            <p:nvPr/>
          </p:nvSpPr>
          <p:spPr bwMode="auto">
            <a:xfrm>
              <a:off x="2487613" y="2284413"/>
              <a:ext cx="85725" cy="533400"/>
            </a:xfrm>
            <a:custGeom>
              <a:avLst/>
              <a:gdLst>
                <a:gd name="T0" fmla="*/ 2147483647 w 22"/>
                <a:gd name="T1" fmla="*/ 2147483647 h 136"/>
                <a:gd name="T2" fmla="*/ 2147483647 w 22"/>
                <a:gd name="T3" fmla="*/ 2147483647 h 136"/>
                <a:gd name="T4" fmla="*/ 0 w 22"/>
                <a:gd name="T5" fmla="*/ 0 h 136"/>
                <a:gd name="T6" fmla="*/ 0 w 22"/>
                <a:gd name="T7" fmla="*/ 2147483647 h 136"/>
                <a:gd name="T8" fmla="*/ 2147483647 w 22"/>
                <a:gd name="T9" fmla="*/ 2147483647 h 136"/>
                <a:gd name="T10" fmla="*/ 2147483647 w 22"/>
                <a:gd name="T11" fmla="*/ 2147483647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7" name="Freeform 12"/>
            <p:cNvSpPr>
              <a:spLocks/>
            </p:cNvSpPr>
            <p:nvPr/>
          </p:nvSpPr>
          <p:spPr bwMode="auto">
            <a:xfrm>
              <a:off x="2597151" y="2779713"/>
              <a:ext cx="550863" cy="1978025"/>
            </a:xfrm>
            <a:custGeom>
              <a:avLst/>
              <a:gdLst>
                <a:gd name="T0" fmla="*/ 2147483647 w 140"/>
                <a:gd name="T1" fmla="*/ 2147483647 h 504"/>
                <a:gd name="T2" fmla="*/ 2147483647 w 140"/>
                <a:gd name="T3" fmla="*/ 2147483647 h 504"/>
                <a:gd name="T4" fmla="*/ 2147483647 w 140"/>
                <a:gd name="T5" fmla="*/ 2147483647 h 504"/>
                <a:gd name="T6" fmla="*/ 2147483647 w 140"/>
                <a:gd name="T7" fmla="*/ 2147483647 h 504"/>
                <a:gd name="T8" fmla="*/ 0 w 140"/>
                <a:gd name="T9" fmla="*/ 0 h 504"/>
                <a:gd name="T10" fmla="*/ 2147483647 w 140"/>
                <a:gd name="T11" fmla="*/ 2147483647 h 504"/>
                <a:gd name="T12" fmla="*/ 2147483647 w 140"/>
                <a:gd name="T13" fmla="*/ 2147483647 h 5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8" name="Freeform 13"/>
            <p:cNvSpPr>
              <a:spLocks/>
            </p:cNvSpPr>
            <p:nvPr/>
          </p:nvSpPr>
          <p:spPr bwMode="auto">
            <a:xfrm>
              <a:off x="3175001" y="4730750"/>
              <a:ext cx="519113" cy="1209675"/>
            </a:xfrm>
            <a:custGeom>
              <a:avLst/>
              <a:gdLst>
                <a:gd name="T0" fmla="*/ 2147483647 w 132"/>
                <a:gd name="T1" fmla="*/ 2147483647 h 308"/>
                <a:gd name="T2" fmla="*/ 0 w 132"/>
                <a:gd name="T3" fmla="*/ 0 h 308"/>
                <a:gd name="T4" fmla="*/ 0 w 132"/>
                <a:gd name="T5" fmla="*/ 2147483647 h 308"/>
                <a:gd name="T6" fmla="*/ 2147483647 w 132"/>
                <a:gd name="T7" fmla="*/ 2147483647 h 308"/>
                <a:gd name="T8" fmla="*/ 2147483647 w 132"/>
                <a:gd name="T9" fmla="*/ 2147483647 h 308"/>
                <a:gd name="T10" fmla="*/ 2147483647 w 132"/>
                <a:gd name="T11" fmla="*/ 2147483647 h 308"/>
                <a:gd name="T12" fmla="*/ 2147483647 w 132"/>
                <a:gd name="T13" fmla="*/ 2147483647 h 308"/>
                <a:gd name="T14" fmla="*/ 2147483647 w 132"/>
                <a:gd name="T15" fmla="*/ 2147483647 h 3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9" name="Freeform 14"/>
            <p:cNvSpPr>
              <a:spLocks/>
            </p:cNvSpPr>
            <p:nvPr/>
          </p:nvSpPr>
          <p:spPr bwMode="auto">
            <a:xfrm>
              <a:off x="3305176" y="5630863"/>
              <a:ext cx="146050" cy="309563"/>
            </a:xfrm>
            <a:custGeom>
              <a:avLst/>
              <a:gdLst>
                <a:gd name="T0" fmla="*/ 2147483647 w 37"/>
                <a:gd name="T1" fmla="*/ 2147483647 h 79"/>
                <a:gd name="T2" fmla="*/ 2147483647 w 37"/>
                <a:gd name="T3" fmla="*/ 2147483647 h 79"/>
                <a:gd name="T4" fmla="*/ 0 w 37"/>
                <a:gd name="T5" fmla="*/ 0 h 79"/>
                <a:gd name="T6" fmla="*/ 2147483647 w 37"/>
                <a:gd name="T7" fmla="*/ 2147483647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0" name="Freeform 15"/>
            <p:cNvSpPr>
              <a:spLocks/>
            </p:cNvSpPr>
            <p:nvPr/>
          </p:nvSpPr>
          <p:spPr bwMode="auto">
            <a:xfrm>
              <a:off x="2573338" y="2817813"/>
              <a:ext cx="700088" cy="2835275"/>
            </a:xfrm>
            <a:custGeom>
              <a:avLst/>
              <a:gdLst>
                <a:gd name="T0" fmla="*/ 2147483647 w 178"/>
                <a:gd name="T1" fmla="*/ 2147483647 h 722"/>
                <a:gd name="T2" fmla="*/ 2147483647 w 178"/>
                <a:gd name="T3" fmla="*/ 2147483647 h 722"/>
                <a:gd name="T4" fmla="*/ 2147483647 w 178"/>
                <a:gd name="T5" fmla="*/ 2147483647 h 722"/>
                <a:gd name="T6" fmla="*/ 2147483647 w 178"/>
                <a:gd name="T7" fmla="*/ 2147483647 h 722"/>
                <a:gd name="T8" fmla="*/ 0 w 178"/>
                <a:gd name="T9" fmla="*/ 0 h 722"/>
                <a:gd name="T10" fmla="*/ 2147483647 w 178"/>
                <a:gd name="T11" fmla="*/ 2147483647 h 722"/>
                <a:gd name="T12" fmla="*/ 2147483647 w 178"/>
                <a:gd name="T13" fmla="*/ 2147483647 h 722"/>
                <a:gd name="T14" fmla="*/ 2147483647 w 178"/>
                <a:gd name="T15" fmla="*/ 2147483647 h 722"/>
                <a:gd name="T16" fmla="*/ 2147483647 w 178"/>
                <a:gd name="T17" fmla="*/ 2147483647 h 722"/>
                <a:gd name="T18" fmla="*/ 2147483647 w 178"/>
                <a:gd name="T19" fmla="*/ 2147483647 h 722"/>
                <a:gd name="T20" fmla="*/ 2147483647 w 178"/>
                <a:gd name="T21" fmla="*/ 2147483647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1" name="Freeform 16"/>
            <p:cNvSpPr>
              <a:spLocks/>
            </p:cNvSpPr>
            <p:nvPr/>
          </p:nvSpPr>
          <p:spPr bwMode="auto">
            <a:xfrm>
              <a:off x="2506663" y="285750"/>
              <a:ext cx="90488" cy="2493963"/>
            </a:xfrm>
            <a:custGeom>
              <a:avLst/>
              <a:gdLst>
                <a:gd name="T0" fmla="*/ 2147483647 w 23"/>
                <a:gd name="T1" fmla="*/ 2147483647 h 635"/>
                <a:gd name="T2" fmla="*/ 2147483647 w 23"/>
                <a:gd name="T3" fmla="*/ 2147483647 h 635"/>
                <a:gd name="T4" fmla="*/ 2147483647 w 23"/>
                <a:gd name="T5" fmla="*/ 2147483647 h 635"/>
                <a:gd name="T6" fmla="*/ 2147483647 w 23"/>
                <a:gd name="T7" fmla="*/ 2147483647 h 635"/>
                <a:gd name="T8" fmla="*/ 2147483647 w 23"/>
                <a:gd name="T9" fmla="*/ 2147483647 h 635"/>
                <a:gd name="T10" fmla="*/ 2147483647 w 23"/>
                <a:gd name="T11" fmla="*/ 2147483647 h 635"/>
                <a:gd name="T12" fmla="*/ 2147483647 w 23"/>
                <a:gd name="T13" fmla="*/ 0 h 635"/>
                <a:gd name="T14" fmla="*/ 2147483647 w 23"/>
                <a:gd name="T15" fmla="*/ 0 h 635"/>
                <a:gd name="T16" fmla="*/ 2147483647 w 23"/>
                <a:gd name="T17" fmla="*/ 2147483647 h 635"/>
                <a:gd name="T18" fmla="*/ 2147483647 w 23"/>
                <a:gd name="T19" fmla="*/ 2147483647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2" name="Freeform 17"/>
            <p:cNvSpPr>
              <a:spLocks/>
            </p:cNvSpPr>
            <p:nvPr/>
          </p:nvSpPr>
          <p:spPr bwMode="auto">
            <a:xfrm>
              <a:off x="2554288" y="2598738"/>
              <a:ext cx="66675" cy="420688"/>
            </a:xfrm>
            <a:custGeom>
              <a:avLst/>
              <a:gdLst>
                <a:gd name="T0" fmla="*/ 0 w 17"/>
                <a:gd name="T1" fmla="*/ 0 h 107"/>
                <a:gd name="T2" fmla="*/ 2147483647 w 17"/>
                <a:gd name="T3" fmla="*/ 2147483647 h 107"/>
                <a:gd name="T4" fmla="*/ 2147483647 w 17"/>
                <a:gd name="T5" fmla="*/ 2147483647 h 107"/>
                <a:gd name="T6" fmla="*/ 2147483647 w 17"/>
                <a:gd name="T7" fmla="*/ 2147483647 h 107"/>
                <a:gd name="T8" fmla="*/ 2147483647 w 17"/>
                <a:gd name="T9" fmla="*/ 2147483647 h 107"/>
                <a:gd name="T10" fmla="*/ 0 w 17"/>
                <a:gd name="T11" fmla="*/ 0 h 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3" name="Freeform 18"/>
            <p:cNvSpPr>
              <a:spLocks/>
            </p:cNvSpPr>
            <p:nvPr/>
          </p:nvSpPr>
          <p:spPr bwMode="auto">
            <a:xfrm>
              <a:off x="3143251" y="4757738"/>
              <a:ext cx="161925" cy="873125"/>
            </a:xfrm>
            <a:custGeom>
              <a:avLst/>
              <a:gdLst>
                <a:gd name="T0" fmla="*/ 0 w 41"/>
                <a:gd name="T1" fmla="*/ 0 h 222"/>
                <a:gd name="T2" fmla="*/ 2147483647 w 41"/>
                <a:gd name="T3" fmla="*/ 2147483647 h 222"/>
                <a:gd name="T4" fmla="*/ 2147483647 w 41"/>
                <a:gd name="T5" fmla="*/ 2147483647 h 222"/>
                <a:gd name="T6" fmla="*/ 2147483647 w 41"/>
                <a:gd name="T7" fmla="*/ 2147483647 h 222"/>
                <a:gd name="T8" fmla="*/ 2147483647 w 41"/>
                <a:gd name="T9" fmla="*/ 2147483647 h 222"/>
                <a:gd name="T10" fmla="*/ 2147483647 w 41"/>
                <a:gd name="T11" fmla="*/ 2147483647 h 222"/>
                <a:gd name="T12" fmla="*/ 2147483647 w 41"/>
                <a:gd name="T13" fmla="*/ 2147483647 h 222"/>
                <a:gd name="T14" fmla="*/ 2147483647 w 41"/>
                <a:gd name="T15" fmla="*/ 2147483647 h 222"/>
                <a:gd name="T16" fmla="*/ 2147483647 w 41"/>
                <a:gd name="T17" fmla="*/ 2147483647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4" name="Freeform 19"/>
            <p:cNvSpPr>
              <a:spLocks/>
            </p:cNvSpPr>
            <p:nvPr/>
          </p:nvSpPr>
          <p:spPr bwMode="auto">
            <a:xfrm>
              <a:off x="3148013" y="1282700"/>
              <a:ext cx="1768475" cy="3448050"/>
            </a:xfrm>
            <a:custGeom>
              <a:avLst/>
              <a:gdLst>
                <a:gd name="T0" fmla="*/ 2147483647 w 450"/>
                <a:gd name="T1" fmla="*/ 2147483647 h 878"/>
                <a:gd name="T2" fmla="*/ 2147483647 w 450"/>
                <a:gd name="T3" fmla="*/ 2147483647 h 878"/>
                <a:gd name="T4" fmla="*/ 2147483647 w 450"/>
                <a:gd name="T5" fmla="*/ 2147483647 h 878"/>
                <a:gd name="T6" fmla="*/ 2147483647 w 450"/>
                <a:gd name="T7" fmla="*/ 2147483647 h 878"/>
                <a:gd name="T8" fmla="*/ 2147483647 w 450"/>
                <a:gd name="T9" fmla="*/ 2147483647 h 878"/>
                <a:gd name="T10" fmla="*/ 2147483647 w 450"/>
                <a:gd name="T11" fmla="*/ 2147483647 h 878"/>
                <a:gd name="T12" fmla="*/ 2147483647 w 450"/>
                <a:gd name="T13" fmla="*/ 2147483647 h 878"/>
                <a:gd name="T14" fmla="*/ 2147483647 w 450"/>
                <a:gd name="T15" fmla="*/ 0 h 878"/>
                <a:gd name="T16" fmla="*/ 2147483647 w 450"/>
                <a:gd name="T17" fmla="*/ 2147483647 h 878"/>
                <a:gd name="T18" fmla="*/ 2147483647 w 450"/>
                <a:gd name="T19" fmla="*/ 2147483647 h 878"/>
                <a:gd name="T20" fmla="*/ 2147483647 w 450"/>
                <a:gd name="T21" fmla="*/ 2147483647 h 878"/>
                <a:gd name="T22" fmla="*/ 2147483647 w 450"/>
                <a:gd name="T23" fmla="*/ 2147483647 h 878"/>
                <a:gd name="T24" fmla="*/ 2147483647 w 450"/>
                <a:gd name="T25" fmla="*/ 2147483647 h 878"/>
                <a:gd name="T26" fmla="*/ 0 w 450"/>
                <a:gd name="T27" fmla="*/ 2147483647 h 878"/>
                <a:gd name="T28" fmla="*/ 0 w 450"/>
                <a:gd name="T29" fmla="*/ 2147483647 h 878"/>
                <a:gd name="T30" fmla="*/ 2147483647 w 450"/>
                <a:gd name="T31" fmla="*/ 2147483647 h 878"/>
                <a:gd name="T32" fmla="*/ 2147483647 w 450"/>
                <a:gd name="T33" fmla="*/ 2147483647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5" name="Freeform 20"/>
            <p:cNvSpPr>
              <a:spLocks/>
            </p:cNvSpPr>
            <p:nvPr/>
          </p:nvSpPr>
          <p:spPr bwMode="auto">
            <a:xfrm>
              <a:off x="3273426" y="5653088"/>
              <a:ext cx="138113" cy="287338"/>
            </a:xfrm>
            <a:custGeom>
              <a:avLst/>
              <a:gdLst>
                <a:gd name="T0" fmla="*/ 0 w 35"/>
                <a:gd name="T1" fmla="*/ 0 h 73"/>
                <a:gd name="T2" fmla="*/ 2147483647 w 35"/>
                <a:gd name="T3" fmla="*/ 2147483647 h 73"/>
                <a:gd name="T4" fmla="*/ 2147483647 w 35"/>
                <a:gd name="T5" fmla="*/ 2147483647 h 73"/>
                <a:gd name="T6" fmla="*/ 0 w 35"/>
                <a:gd name="T7" fmla="*/ 0 h 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6" name="Freeform 21"/>
            <p:cNvSpPr>
              <a:spLocks/>
            </p:cNvSpPr>
            <p:nvPr/>
          </p:nvSpPr>
          <p:spPr bwMode="auto">
            <a:xfrm>
              <a:off x="3143251" y="4656138"/>
              <a:ext cx="31750" cy="188913"/>
            </a:xfrm>
            <a:custGeom>
              <a:avLst/>
              <a:gdLst>
                <a:gd name="T0" fmla="*/ 2147483647 w 8"/>
                <a:gd name="T1" fmla="*/ 2147483647 h 48"/>
                <a:gd name="T2" fmla="*/ 2147483647 w 8"/>
                <a:gd name="T3" fmla="*/ 2147483647 h 48"/>
                <a:gd name="T4" fmla="*/ 2147483647 w 8"/>
                <a:gd name="T5" fmla="*/ 2147483647 h 48"/>
                <a:gd name="T6" fmla="*/ 2147483647 w 8"/>
                <a:gd name="T7" fmla="*/ 0 h 48"/>
                <a:gd name="T8" fmla="*/ 0 w 8"/>
                <a:gd name="T9" fmla="*/ 2147483647 h 48"/>
                <a:gd name="T10" fmla="*/ 2147483647 w 8"/>
                <a:gd name="T11" fmla="*/ 2147483647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7" name="Freeform 22"/>
            <p:cNvSpPr>
              <a:spLocks/>
            </p:cNvSpPr>
            <p:nvPr/>
          </p:nvSpPr>
          <p:spPr bwMode="auto">
            <a:xfrm>
              <a:off x="3211513" y="5410200"/>
              <a:ext cx="203200" cy="530225"/>
            </a:xfrm>
            <a:custGeom>
              <a:avLst/>
              <a:gdLst>
                <a:gd name="T0" fmla="*/ 2147483647 w 52"/>
                <a:gd name="T1" fmla="*/ 2147483647 h 135"/>
                <a:gd name="T2" fmla="*/ 0 w 52"/>
                <a:gd name="T3" fmla="*/ 0 h 135"/>
                <a:gd name="T4" fmla="*/ 2147483647 w 52"/>
                <a:gd name="T5" fmla="*/ 2147483647 h 135"/>
                <a:gd name="T6" fmla="*/ 2147483647 w 52"/>
                <a:gd name="T7" fmla="*/ 2147483647 h 135"/>
                <a:gd name="T8" fmla="*/ 2147483647 w 52"/>
                <a:gd name="T9" fmla="*/ 2147483647 h 135"/>
                <a:gd name="T10" fmla="*/ 2147483647 w 52"/>
                <a:gd name="T11" fmla="*/ 2147483647 h 135"/>
                <a:gd name="T12" fmla="*/ 2147483647 w 52"/>
                <a:gd name="T13" fmla="*/ 2147483647 h 135"/>
                <a:gd name="T14" fmla="*/ 2147483647 w 52"/>
                <a:gd name="T15" fmla="*/ 2147483647 h 1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27" name="Group 48"/>
          <p:cNvGrpSpPr>
            <a:grpSpLocks/>
          </p:cNvGrpSpPr>
          <p:nvPr/>
        </p:nvGrpSpPr>
        <p:grpSpPr bwMode="auto">
          <a:xfrm>
            <a:off x="20638" y="0"/>
            <a:ext cx="1952625" cy="6853238"/>
            <a:chOff x="6627813" y="196102"/>
            <a:chExt cx="1952625" cy="5677649"/>
          </a:xfrm>
        </p:grpSpPr>
        <p:sp>
          <p:nvSpPr>
            <p:cNvPr id="1034" name="Freeform 27"/>
            <p:cNvSpPr>
              <a:spLocks/>
            </p:cNvSpPr>
            <p:nvPr/>
          </p:nvSpPr>
          <p:spPr bwMode="auto">
            <a:xfrm>
              <a:off x="6627813" y="196102"/>
              <a:ext cx="409575" cy="3646488"/>
            </a:xfrm>
            <a:custGeom>
              <a:avLst/>
              <a:gdLst>
                <a:gd name="T0" fmla="*/ 2147483647 w 103"/>
                <a:gd name="T1" fmla="*/ 2147483647 h 920"/>
                <a:gd name="T2" fmla="*/ 2147483647 w 103"/>
                <a:gd name="T3" fmla="*/ 2147483647 h 920"/>
                <a:gd name="T4" fmla="*/ 2147483647 w 103"/>
                <a:gd name="T5" fmla="*/ 2147483647 h 920"/>
                <a:gd name="T6" fmla="*/ 2147483647 w 103"/>
                <a:gd name="T7" fmla="*/ 2147483647 h 920"/>
                <a:gd name="T8" fmla="*/ 2147483647 w 103"/>
                <a:gd name="T9" fmla="*/ 2147483647 h 920"/>
                <a:gd name="T10" fmla="*/ 2147483647 w 103"/>
                <a:gd name="T11" fmla="*/ 2147483647 h 920"/>
                <a:gd name="T12" fmla="*/ 2147483647 w 103"/>
                <a:gd name="T13" fmla="*/ 2147483647 h 920"/>
                <a:gd name="T14" fmla="*/ 2147483647 w 103"/>
                <a:gd name="T15" fmla="*/ 2147483647 h 920"/>
                <a:gd name="T16" fmla="*/ 2147483647 w 103"/>
                <a:gd name="T17" fmla="*/ 2147483647 h 920"/>
                <a:gd name="T18" fmla="*/ 2147483647 w 103"/>
                <a:gd name="T19" fmla="*/ 2147483647 h 920"/>
                <a:gd name="T20" fmla="*/ 2147483647 w 103"/>
                <a:gd name="T21" fmla="*/ 2147483647 h 920"/>
                <a:gd name="T22" fmla="*/ 2147483647 w 103"/>
                <a:gd name="T23" fmla="*/ 0 h 920"/>
                <a:gd name="T24" fmla="*/ 0 w 103"/>
                <a:gd name="T25" fmla="*/ 0 h 920"/>
                <a:gd name="T26" fmla="*/ 2147483647 w 103"/>
                <a:gd name="T27" fmla="*/ 2147483647 h 920"/>
                <a:gd name="T28" fmla="*/ 2147483647 w 103"/>
                <a:gd name="T29" fmla="*/ 2147483647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 name="Freeform 28"/>
            <p:cNvSpPr>
              <a:spLocks/>
            </p:cNvSpPr>
            <p:nvPr/>
          </p:nvSpPr>
          <p:spPr bwMode="auto">
            <a:xfrm>
              <a:off x="7061201" y="3771900"/>
              <a:ext cx="350838" cy="1309688"/>
            </a:xfrm>
            <a:custGeom>
              <a:avLst/>
              <a:gdLst>
                <a:gd name="T0" fmla="*/ 2147483647 w 88"/>
                <a:gd name="T1" fmla="*/ 2147483647 h 330"/>
                <a:gd name="T2" fmla="*/ 2147483647 w 88"/>
                <a:gd name="T3" fmla="*/ 2147483647 h 330"/>
                <a:gd name="T4" fmla="*/ 2147483647 w 88"/>
                <a:gd name="T5" fmla="*/ 2147483647 h 330"/>
                <a:gd name="T6" fmla="*/ 2147483647 w 88"/>
                <a:gd name="T7" fmla="*/ 2147483647 h 330"/>
                <a:gd name="T8" fmla="*/ 2147483647 w 88"/>
                <a:gd name="T9" fmla="*/ 2147483647 h 330"/>
                <a:gd name="T10" fmla="*/ 0 w 88"/>
                <a:gd name="T11" fmla="*/ 0 h 330"/>
                <a:gd name="T12" fmla="*/ 2147483647 w 88"/>
                <a:gd name="T13" fmla="*/ 2147483647 h 330"/>
                <a:gd name="T14" fmla="*/ 2147483647 w 88"/>
                <a:gd name="T15" fmla="*/ 2147483647 h 3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 name="Freeform 29"/>
            <p:cNvSpPr>
              <a:spLocks/>
            </p:cNvSpPr>
            <p:nvPr/>
          </p:nvSpPr>
          <p:spPr bwMode="auto">
            <a:xfrm>
              <a:off x="7439026" y="5053013"/>
              <a:ext cx="357188" cy="820738"/>
            </a:xfrm>
            <a:custGeom>
              <a:avLst/>
              <a:gdLst>
                <a:gd name="T0" fmla="*/ 2147483647 w 90"/>
                <a:gd name="T1" fmla="*/ 2147483647 h 207"/>
                <a:gd name="T2" fmla="*/ 0 w 90"/>
                <a:gd name="T3" fmla="*/ 0 h 207"/>
                <a:gd name="T4" fmla="*/ 2147483647 w 90"/>
                <a:gd name="T5" fmla="*/ 2147483647 h 207"/>
                <a:gd name="T6" fmla="*/ 2147483647 w 90"/>
                <a:gd name="T7" fmla="*/ 2147483647 h 207"/>
                <a:gd name="T8" fmla="*/ 2147483647 w 90"/>
                <a:gd name="T9" fmla="*/ 2147483647 h 207"/>
                <a:gd name="T10" fmla="*/ 2147483647 w 90"/>
                <a:gd name="T11" fmla="*/ 2147483647 h 207"/>
                <a:gd name="T12" fmla="*/ 2147483647 w 90"/>
                <a:gd name="T13" fmla="*/ 2147483647 h 207"/>
                <a:gd name="T14" fmla="*/ 2147483647 w 90"/>
                <a:gd name="T15" fmla="*/ 2147483647 h 20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7" name="Freeform 30"/>
            <p:cNvSpPr>
              <a:spLocks/>
            </p:cNvSpPr>
            <p:nvPr/>
          </p:nvSpPr>
          <p:spPr bwMode="auto">
            <a:xfrm>
              <a:off x="7037388" y="3811588"/>
              <a:ext cx="457200" cy="1852613"/>
            </a:xfrm>
            <a:custGeom>
              <a:avLst/>
              <a:gdLst>
                <a:gd name="T0" fmla="*/ 2147483647 w 115"/>
                <a:gd name="T1" fmla="*/ 2147483647 h 467"/>
                <a:gd name="T2" fmla="*/ 2147483647 w 115"/>
                <a:gd name="T3" fmla="*/ 2147483647 h 467"/>
                <a:gd name="T4" fmla="*/ 2147483647 w 115"/>
                <a:gd name="T5" fmla="*/ 2147483647 h 467"/>
                <a:gd name="T6" fmla="*/ 2147483647 w 115"/>
                <a:gd name="T7" fmla="*/ 2147483647 h 467"/>
                <a:gd name="T8" fmla="*/ 0 w 115"/>
                <a:gd name="T9" fmla="*/ 0 h 467"/>
                <a:gd name="T10" fmla="*/ 2147483647 w 115"/>
                <a:gd name="T11" fmla="*/ 2147483647 h 467"/>
                <a:gd name="T12" fmla="*/ 2147483647 w 115"/>
                <a:gd name="T13" fmla="*/ 2147483647 h 467"/>
                <a:gd name="T14" fmla="*/ 2147483647 w 115"/>
                <a:gd name="T15" fmla="*/ 2147483647 h 467"/>
                <a:gd name="T16" fmla="*/ 2147483647 w 115"/>
                <a:gd name="T17" fmla="*/ 2147483647 h 467"/>
                <a:gd name="T18" fmla="*/ 2147483647 w 115"/>
                <a:gd name="T19" fmla="*/ 2147483647 h 467"/>
                <a:gd name="T20" fmla="*/ 2147483647 w 115"/>
                <a:gd name="T21" fmla="*/ 2147483647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 name="Freeform 31"/>
            <p:cNvSpPr>
              <a:spLocks/>
            </p:cNvSpPr>
            <p:nvPr/>
          </p:nvSpPr>
          <p:spPr bwMode="auto">
            <a:xfrm>
              <a:off x="6992938" y="1263650"/>
              <a:ext cx="144463" cy="2508250"/>
            </a:xfrm>
            <a:custGeom>
              <a:avLst/>
              <a:gdLst>
                <a:gd name="T0" fmla="*/ 2147483647 w 36"/>
                <a:gd name="T1" fmla="*/ 2147483647 h 633"/>
                <a:gd name="T2" fmla="*/ 2147483647 w 36"/>
                <a:gd name="T3" fmla="*/ 2147483647 h 633"/>
                <a:gd name="T4" fmla="*/ 2147483647 w 36"/>
                <a:gd name="T5" fmla="*/ 2147483647 h 633"/>
                <a:gd name="T6" fmla="*/ 2147483647 w 36"/>
                <a:gd name="T7" fmla="*/ 2147483647 h 633"/>
                <a:gd name="T8" fmla="*/ 2147483647 w 36"/>
                <a:gd name="T9" fmla="*/ 2147483647 h 633"/>
                <a:gd name="T10" fmla="*/ 2147483647 w 36"/>
                <a:gd name="T11" fmla="*/ 0 h 633"/>
                <a:gd name="T12" fmla="*/ 2147483647 w 36"/>
                <a:gd name="T13" fmla="*/ 0 h 633"/>
                <a:gd name="T14" fmla="*/ 2147483647 w 36"/>
                <a:gd name="T15" fmla="*/ 2147483647 h 633"/>
                <a:gd name="T16" fmla="*/ 2147483647 w 36"/>
                <a:gd name="T17" fmla="*/ 2147483647 h 633"/>
                <a:gd name="T18" fmla="*/ 2147483647 w 36"/>
                <a:gd name="T19" fmla="*/ 2147483647 h 633"/>
                <a:gd name="T20" fmla="*/ 2147483647 w 36"/>
                <a:gd name="T21" fmla="*/ 2147483647 h 633"/>
                <a:gd name="T22" fmla="*/ 2147483647 w 36"/>
                <a:gd name="T23" fmla="*/ 2147483647 h 633"/>
                <a:gd name="T24" fmla="*/ 2147483647 w 36"/>
                <a:gd name="T25" fmla="*/ 2147483647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9" name="Freeform 32"/>
            <p:cNvSpPr>
              <a:spLocks/>
            </p:cNvSpPr>
            <p:nvPr/>
          </p:nvSpPr>
          <p:spPr bwMode="auto">
            <a:xfrm>
              <a:off x="7526338" y="5640388"/>
              <a:ext cx="111125" cy="233363"/>
            </a:xfrm>
            <a:custGeom>
              <a:avLst/>
              <a:gdLst>
                <a:gd name="T0" fmla="*/ 2147483647 w 28"/>
                <a:gd name="T1" fmla="*/ 2147483647 h 59"/>
                <a:gd name="T2" fmla="*/ 2147483647 w 28"/>
                <a:gd name="T3" fmla="*/ 2147483647 h 59"/>
                <a:gd name="T4" fmla="*/ 0 w 28"/>
                <a:gd name="T5" fmla="*/ 0 h 59"/>
                <a:gd name="T6" fmla="*/ 2147483647 w 28"/>
                <a:gd name="T7" fmla="*/ 2147483647 h 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0" name="Freeform 33"/>
            <p:cNvSpPr>
              <a:spLocks/>
            </p:cNvSpPr>
            <p:nvPr/>
          </p:nvSpPr>
          <p:spPr bwMode="auto">
            <a:xfrm>
              <a:off x="7021513" y="3598863"/>
              <a:ext cx="68263" cy="423863"/>
            </a:xfrm>
            <a:custGeom>
              <a:avLst/>
              <a:gdLst>
                <a:gd name="T0" fmla="*/ 2147483647 w 17"/>
                <a:gd name="T1" fmla="*/ 2147483647 h 107"/>
                <a:gd name="T2" fmla="*/ 2147483647 w 17"/>
                <a:gd name="T3" fmla="*/ 2147483647 h 107"/>
                <a:gd name="T4" fmla="*/ 2147483647 w 17"/>
                <a:gd name="T5" fmla="*/ 2147483647 h 107"/>
                <a:gd name="T6" fmla="*/ 2147483647 w 17"/>
                <a:gd name="T7" fmla="*/ 2147483647 h 107"/>
                <a:gd name="T8" fmla="*/ 0 w 17"/>
                <a:gd name="T9" fmla="*/ 0 h 107"/>
                <a:gd name="T10" fmla="*/ 0 w 17"/>
                <a:gd name="T11" fmla="*/ 2147483647 h 107"/>
                <a:gd name="T12" fmla="*/ 2147483647 w 17"/>
                <a:gd name="T13" fmla="*/ 2147483647 h 1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1" name="Freeform 34"/>
            <p:cNvSpPr>
              <a:spLocks/>
            </p:cNvSpPr>
            <p:nvPr/>
          </p:nvSpPr>
          <p:spPr bwMode="auto">
            <a:xfrm>
              <a:off x="7412038" y="2801938"/>
              <a:ext cx="1168400" cy="2251075"/>
            </a:xfrm>
            <a:custGeom>
              <a:avLst/>
              <a:gdLst>
                <a:gd name="T0" fmla="*/ 2147483647 w 294"/>
                <a:gd name="T1" fmla="*/ 2147483647 h 568"/>
                <a:gd name="T2" fmla="*/ 2147483647 w 294"/>
                <a:gd name="T3" fmla="*/ 2147483647 h 568"/>
                <a:gd name="T4" fmla="*/ 2147483647 w 294"/>
                <a:gd name="T5" fmla="*/ 2147483647 h 568"/>
                <a:gd name="T6" fmla="*/ 2147483647 w 294"/>
                <a:gd name="T7" fmla="*/ 2147483647 h 568"/>
                <a:gd name="T8" fmla="*/ 2147483647 w 294"/>
                <a:gd name="T9" fmla="*/ 2147483647 h 568"/>
                <a:gd name="T10" fmla="*/ 2147483647 w 294"/>
                <a:gd name="T11" fmla="*/ 2147483647 h 568"/>
                <a:gd name="T12" fmla="*/ 2147483647 w 294"/>
                <a:gd name="T13" fmla="*/ 0 h 568"/>
                <a:gd name="T14" fmla="*/ 2147483647 w 294"/>
                <a:gd name="T15" fmla="*/ 0 h 568"/>
                <a:gd name="T16" fmla="*/ 2147483647 w 294"/>
                <a:gd name="T17" fmla="*/ 2147483647 h 568"/>
                <a:gd name="T18" fmla="*/ 2147483647 w 294"/>
                <a:gd name="T19" fmla="*/ 2147483647 h 568"/>
                <a:gd name="T20" fmla="*/ 2147483647 w 294"/>
                <a:gd name="T21" fmla="*/ 2147483647 h 568"/>
                <a:gd name="T22" fmla="*/ 2147483647 w 294"/>
                <a:gd name="T23" fmla="*/ 2147483647 h 568"/>
                <a:gd name="T24" fmla="*/ 2147483647 w 294"/>
                <a:gd name="T25" fmla="*/ 2147483647 h 568"/>
                <a:gd name="T26" fmla="*/ 0 w 294"/>
                <a:gd name="T27" fmla="*/ 2147483647 h 568"/>
                <a:gd name="T28" fmla="*/ 2147483647 w 294"/>
                <a:gd name="T29" fmla="*/ 2147483647 h 568"/>
                <a:gd name="T30" fmla="*/ 2147483647 w 294"/>
                <a:gd name="T31" fmla="*/ 2147483647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2" name="Freeform 35"/>
            <p:cNvSpPr>
              <a:spLocks/>
            </p:cNvSpPr>
            <p:nvPr/>
          </p:nvSpPr>
          <p:spPr bwMode="auto">
            <a:xfrm>
              <a:off x="7494588" y="5664200"/>
              <a:ext cx="100013" cy="209550"/>
            </a:xfrm>
            <a:custGeom>
              <a:avLst/>
              <a:gdLst>
                <a:gd name="T0" fmla="*/ 0 w 25"/>
                <a:gd name="T1" fmla="*/ 0 h 53"/>
                <a:gd name="T2" fmla="*/ 2147483647 w 25"/>
                <a:gd name="T3" fmla="*/ 2147483647 h 53"/>
                <a:gd name="T4" fmla="*/ 2147483647 w 25"/>
                <a:gd name="T5" fmla="*/ 2147483647 h 53"/>
                <a:gd name="T6" fmla="*/ 0 w 25"/>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3" name="Freeform 36"/>
            <p:cNvSpPr>
              <a:spLocks/>
            </p:cNvSpPr>
            <p:nvPr/>
          </p:nvSpPr>
          <p:spPr bwMode="auto">
            <a:xfrm>
              <a:off x="7412038" y="5081588"/>
              <a:ext cx="114300" cy="558800"/>
            </a:xfrm>
            <a:custGeom>
              <a:avLst/>
              <a:gdLst>
                <a:gd name="T0" fmla="*/ 0 w 29"/>
                <a:gd name="T1" fmla="*/ 0 h 141"/>
                <a:gd name="T2" fmla="*/ 2147483647 w 29"/>
                <a:gd name="T3" fmla="*/ 2147483647 h 141"/>
                <a:gd name="T4" fmla="*/ 2147483647 w 29"/>
                <a:gd name="T5" fmla="*/ 2147483647 h 141"/>
                <a:gd name="T6" fmla="*/ 2147483647 w 29"/>
                <a:gd name="T7" fmla="*/ 2147483647 h 141"/>
                <a:gd name="T8" fmla="*/ 2147483647 w 29"/>
                <a:gd name="T9" fmla="*/ 2147483647 h 141"/>
                <a:gd name="T10" fmla="*/ 2147483647 w 29"/>
                <a:gd name="T11" fmla="*/ 2147483647 h 141"/>
                <a:gd name="T12" fmla="*/ 2147483647 w 29"/>
                <a:gd name="T13" fmla="*/ 2147483647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 name="Freeform 37"/>
            <p:cNvSpPr>
              <a:spLocks/>
            </p:cNvSpPr>
            <p:nvPr/>
          </p:nvSpPr>
          <p:spPr bwMode="auto">
            <a:xfrm>
              <a:off x="7412038" y="4978400"/>
              <a:ext cx="31750" cy="188913"/>
            </a:xfrm>
            <a:custGeom>
              <a:avLst/>
              <a:gdLst>
                <a:gd name="T0" fmla="*/ 0 w 8"/>
                <a:gd name="T1" fmla="*/ 2147483647 h 48"/>
                <a:gd name="T2" fmla="*/ 2147483647 w 8"/>
                <a:gd name="T3" fmla="*/ 2147483647 h 48"/>
                <a:gd name="T4" fmla="*/ 2147483647 w 8"/>
                <a:gd name="T5" fmla="*/ 2147483647 h 48"/>
                <a:gd name="T6" fmla="*/ 2147483647 w 8"/>
                <a:gd name="T7" fmla="*/ 2147483647 h 48"/>
                <a:gd name="T8" fmla="*/ 0 w 8"/>
                <a:gd name="T9" fmla="*/ 0 h 48"/>
                <a:gd name="T10" fmla="*/ 0 w 8"/>
                <a:gd name="T11" fmla="*/ 2147483647 h 48"/>
                <a:gd name="T12" fmla="*/ 0 w 8"/>
                <a:gd name="T13" fmla="*/ 2147483647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5" name="Freeform 38"/>
            <p:cNvSpPr>
              <a:spLocks/>
            </p:cNvSpPr>
            <p:nvPr/>
          </p:nvSpPr>
          <p:spPr bwMode="auto">
            <a:xfrm>
              <a:off x="7439026" y="5434013"/>
              <a:ext cx="174625" cy="439738"/>
            </a:xfrm>
            <a:custGeom>
              <a:avLst/>
              <a:gdLst>
                <a:gd name="T0" fmla="*/ 2147483647 w 44"/>
                <a:gd name="T1" fmla="*/ 2147483647 h 111"/>
                <a:gd name="T2" fmla="*/ 0 w 44"/>
                <a:gd name="T3" fmla="*/ 0 h 111"/>
                <a:gd name="T4" fmla="*/ 2147483647 w 44"/>
                <a:gd name="T5" fmla="*/ 2147483647 h 111"/>
                <a:gd name="T6" fmla="*/ 2147483647 w 44"/>
                <a:gd name="T7" fmla="*/ 2147483647 h 111"/>
                <a:gd name="T8" fmla="*/ 2147483647 w 44"/>
                <a:gd name="T9" fmla="*/ 2147483647 h 111"/>
                <a:gd name="T10" fmla="*/ 2147483647 w 44"/>
                <a:gd name="T11" fmla="*/ 2147483647 h 111"/>
                <a:gd name="T12" fmla="*/ 2147483647 w 44"/>
                <a:gd name="T13" fmla="*/ 2147483647 h 111"/>
                <a:gd name="T14" fmla="*/ 2147483647 w 44"/>
                <a:gd name="T15" fmla="*/ 2147483647 h 1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2" name="Rectangle 61"/>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p:cNvSpPr>
            <a:spLocks noGrp="1"/>
          </p:cNvSpPr>
          <p:nvPr>
            <p:ph type="title"/>
          </p:nvPr>
        </p:nvSpPr>
        <p:spPr bwMode="auto">
          <a:xfrm>
            <a:off x="1944688" y="623888"/>
            <a:ext cx="6589712"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30" name="Text Placeholder 2"/>
          <p:cNvSpPr>
            <a:spLocks noGrp="1"/>
          </p:cNvSpPr>
          <p:nvPr>
            <p:ph type="body" idx="1"/>
          </p:nvPr>
        </p:nvSpPr>
        <p:spPr bwMode="auto">
          <a:xfrm>
            <a:off x="1943100" y="2133600"/>
            <a:ext cx="65913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7772400" y="6135688"/>
            <a:ext cx="766763" cy="36988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ea typeface="MS PGothic" panose="020B0600070205080204" pitchFamily="34" charset="-128"/>
              </a:defRPr>
            </a:lvl1pPr>
          </a:lstStyle>
          <a:p>
            <a:pPr>
              <a:defRPr/>
            </a:pPr>
            <a:fld id="{E70333D9-CDA2-4276-8C08-369F74F0F847}" type="datetime1">
              <a:rPr lang="en-US"/>
              <a:pPr>
                <a:defRPr/>
              </a:pPr>
              <a:t>3/24/2020</a:t>
            </a:fld>
            <a:endParaRPr lang="en-US"/>
          </a:p>
        </p:txBody>
      </p:sp>
      <p:sp>
        <p:nvSpPr>
          <p:cNvPr id="5" name="Footer Placeholder 4"/>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lgn="l" eaLnBrk="1" hangingPunct="1">
              <a:defRPr sz="900">
                <a:solidFill>
                  <a:schemeClr val="tx1">
                    <a:tint val="75000"/>
                  </a:schemeClr>
                </a:solidFill>
                <a:latin typeface="Calibri" panose="020F0502020204030204" pitchFamily="34" charset="0"/>
                <a:ea typeface="MS PGothic" panose="020B0600070205080204" pitchFamily="34" charset="-128"/>
                <a:cs typeface="+mn-cs"/>
              </a:defRPr>
            </a:lvl1pPr>
          </a:lstStyle>
          <a:p>
            <a:pPr>
              <a:defRPr/>
            </a:pPr>
            <a:endParaRPr lang="en-US"/>
          </a:p>
        </p:txBody>
      </p:sp>
      <p:sp>
        <p:nvSpPr>
          <p:cNvPr id="6" name="Slide Number Placeholder 5"/>
          <p:cNvSpPr>
            <a:spLocks noGrp="1"/>
          </p:cNvSpPr>
          <p:nvPr>
            <p:ph type="sldNum" sz="quarter" idx="4"/>
          </p:nvPr>
        </p:nvSpPr>
        <p:spPr bwMode="gray">
          <a:xfrm>
            <a:off x="511175" y="787400"/>
            <a:ext cx="585788"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2000" smtClean="0">
                <a:solidFill>
                  <a:srgbClr val="FEFFFF"/>
                </a:solidFill>
              </a:defRPr>
            </a:lvl1pPr>
          </a:lstStyle>
          <a:p>
            <a:fld id="{4366C8A1-F535-46D4-898E-799A45E4B529}" type="slidenum">
              <a:rPr lang="en-US" smtClean="0"/>
              <a:pPr/>
              <a:t>‹N°›</a:t>
            </a:fld>
            <a:endParaRPr lang="en-US" dirty="0"/>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Lst>
  <p:txStyles>
    <p:titleStyle>
      <a:lvl1pPr algn="l" defTabSz="457200" rtl="0" eaLnBrk="1" fontAlgn="base" hangingPunct="1">
        <a:spcBef>
          <a:spcPct val="0"/>
        </a:spcBef>
        <a:spcAft>
          <a:spcPct val="0"/>
        </a:spcAft>
        <a:defRPr sz="3600" kern="1200">
          <a:solidFill>
            <a:srgbClr val="1581AA"/>
          </a:solidFill>
          <a:latin typeface="+mj-lt"/>
          <a:ea typeface="ＭＳ Ｐゴシック" pitchFamily="34" charset="-128"/>
          <a:cs typeface="+mj-cs"/>
        </a:defRPr>
      </a:lvl1pPr>
      <a:lvl2pPr algn="l" defTabSz="457200" rtl="0" eaLnBrk="1" fontAlgn="base" hangingPunct="1">
        <a:spcBef>
          <a:spcPct val="0"/>
        </a:spcBef>
        <a:spcAft>
          <a:spcPct val="0"/>
        </a:spcAft>
        <a:defRPr sz="3600">
          <a:solidFill>
            <a:srgbClr val="1581AA"/>
          </a:solidFill>
          <a:latin typeface="Century Gothic" charset="0"/>
          <a:ea typeface="ＭＳ Ｐゴシック" pitchFamily="34" charset="-128"/>
        </a:defRPr>
      </a:lvl2pPr>
      <a:lvl3pPr algn="l" defTabSz="457200" rtl="0" eaLnBrk="1" fontAlgn="base" hangingPunct="1">
        <a:spcBef>
          <a:spcPct val="0"/>
        </a:spcBef>
        <a:spcAft>
          <a:spcPct val="0"/>
        </a:spcAft>
        <a:defRPr sz="3600">
          <a:solidFill>
            <a:srgbClr val="1581AA"/>
          </a:solidFill>
          <a:latin typeface="Century Gothic" charset="0"/>
          <a:ea typeface="ＭＳ Ｐゴシック" pitchFamily="34" charset="-128"/>
        </a:defRPr>
      </a:lvl3pPr>
      <a:lvl4pPr algn="l" defTabSz="457200" rtl="0" eaLnBrk="1" fontAlgn="base" hangingPunct="1">
        <a:spcBef>
          <a:spcPct val="0"/>
        </a:spcBef>
        <a:spcAft>
          <a:spcPct val="0"/>
        </a:spcAft>
        <a:defRPr sz="3600">
          <a:solidFill>
            <a:srgbClr val="1581AA"/>
          </a:solidFill>
          <a:latin typeface="Century Gothic" charset="0"/>
          <a:ea typeface="ＭＳ Ｐゴシック" pitchFamily="34" charset="-128"/>
        </a:defRPr>
      </a:lvl4pPr>
      <a:lvl5pPr algn="l" defTabSz="457200" rtl="0" eaLnBrk="1" fontAlgn="base" hangingPunct="1">
        <a:spcBef>
          <a:spcPct val="0"/>
        </a:spcBef>
        <a:spcAft>
          <a:spcPct val="0"/>
        </a:spcAft>
        <a:defRPr sz="3600">
          <a:solidFill>
            <a:srgbClr val="1581AA"/>
          </a:solidFill>
          <a:latin typeface="Century Gothic" charset="0"/>
          <a:ea typeface="ＭＳ Ｐゴシック" pitchFamily="34" charset="-128"/>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fontAlgn="base" hangingPunct="1">
        <a:spcBef>
          <a:spcPts val="1000"/>
        </a:spcBef>
        <a:spcAft>
          <a:spcPct val="0"/>
        </a:spcAft>
        <a:buClr>
          <a:schemeClr val="accent1"/>
        </a:buClr>
        <a:buFont typeface="Wingdings 3" pitchFamily="18" charset="2"/>
        <a:buChar char=""/>
        <a:defRPr kern="1200">
          <a:solidFill>
            <a:srgbClr val="404040"/>
          </a:solidFill>
          <a:latin typeface="+mn-lt"/>
          <a:ea typeface="ＭＳ Ｐゴシック" pitchFamily="34" charset="-128"/>
          <a:cs typeface="+mn-cs"/>
        </a:defRPr>
      </a:lvl1pPr>
      <a:lvl2pPr marL="742950" indent="-285750" algn="l" defTabSz="457200" rtl="0" eaLnBrk="1" fontAlgn="base" hangingPunct="1">
        <a:spcBef>
          <a:spcPts val="1000"/>
        </a:spcBef>
        <a:spcAft>
          <a:spcPct val="0"/>
        </a:spcAft>
        <a:buClr>
          <a:schemeClr val="accent1"/>
        </a:buClr>
        <a:buFont typeface="Wingdings 3" pitchFamily="18" charset="2"/>
        <a:buChar char=""/>
        <a:defRPr sz="1600" kern="1200">
          <a:solidFill>
            <a:srgbClr val="404040"/>
          </a:solidFill>
          <a:latin typeface="+mn-lt"/>
          <a:ea typeface="ＭＳ Ｐゴシック" pitchFamily="34" charset="-128"/>
          <a:cs typeface="+mn-cs"/>
        </a:defRPr>
      </a:lvl2pPr>
      <a:lvl3pPr marL="1143000" indent="-228600" algn="l" defTabSz="457200" rtl="0" eaLnBrk="1" fontAlgn="base" hangingPunct="1">
        <a:spcBef>
          <a:spcPts val="1000"/>
        </a:spcBef>
        <a:spcAft>
          <a:spcPct val="0"/>
        </a:spcAft>
        <a:buClr>
          <a:schemeClr val="accent1"/>
        </a:buClr>
        <a:buFont typeface="Wingdings 3" pitchFamily="18" charset="2"/>
        <a:buChar char=""/>
        <a:defRPr sz="1400" kern="1200">
          <a:solidFill>
            <a:srgbClr val="404040"/>
          </a:solidFill>
          <a:latin typeface="+mn-lt"/>
          <a:ea typeface="ＭＳ Ｐゴシック" pitchFamily="34" charset="-128"/>
          <a:cs typeface="+mn-cs"/>
        </a:defRPr>
      </a:lvl3pPr>
      <a:lvl4pPr marL="1600200" indent="-228600" algn="l" defTabSz="457200" rtl="0" eaLnBrk="1" fontAlgn="base" hangingPunct="1">
        <a:spcBef>
          <a:spcPts val="1000"/>
        </a:spcBef>
        <a:spcAft>
          <a:spcPct val="0"/>
        </a:spcAft>
        <a:buClr>
          <a:schemeClr val="accent1"/>
        </a:buClr>
        <a:buFont typeface="Wingdings 3" pitchFamily="18" charset="2"/>
        <a:buChar char=""/>
        <a:defRPr sz="1200" kern="1200">
          <a:solidFill>
            <a:srgbClr val="404040"/>
          </a:solidFill>
          <a:latin typeface="+mn-lt"/>
          <a:ea typeface="ＭＳ Ｐゴシック" pitchFamily="34" charset="-128"/>
          <a:cs typeface="+mn-cs"/>
        </a:defRPr>
      </a:lvl4pPr>
      <a:lvl5pPr marL="2057400" indent="-228600" algn="l" defTabSz="457200" rtl="0" eaLnBrk="1" fontAlgn="base" hangingPunct="1">
        <a:spcBef>
          <a:spcPts val="1000"/>
        </a:spcBef>
        <a:spcAft>
          <a:spcPct val="0"/>
        </a:spcAft>
        <a:buClr>
          <a:schemeClr val="accent1"/>
        </a:buClr>
        <a:buFont typeface="Wingdings 3" pitchFamily="18" charset="2"/>
        <a:buChar char=""/>
        <a:defRPr sz="1200" kern="1200">
          <a:solidFill>
            <a:srgbClr val="404040"/>
          </a:solidFill>
          <a:latin typeface="+mn-lt"/>
          <a:ea typeface="ＭＳ Ｐゴシック" pitchFamily="34" charset="-128"/>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1470025"/>
          </a:xfrm>
          <a:ln w="6350">
            <a:noFill/>
            <a:prstDash val="solid"/>
          </a:ln>
        </p:spPr>
        <p:txBody>
          <a:bodyPr/>
          <a:lstStyle/>
          <a:p>
            <a:pPr algn="ctr"/>
            <a:r>
              <a:rPr lang="en-US" b="1" dirty="0" smtClean="0">
                <a:effectLst>
                  <a:outerShdw blurRad="38100" dist="38100" dir="2700000" algn="tl">
                    <a:srgbClr val="000000">
                      <a:alpha val="43137"/>
                    </a:srgbClr>
                  </a:outerShdw>
                </a:effectLst>
              </a:rPr>
              <a:t>         Linked List</a:t>
            </a:r>
            <a:endParaRPr lang="en-US" b="1" dirty="0">
              <a:solidFill>
                <a:srgbClr val="00B05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r>
              <a:rPr lang="en-US" sz="2800" b="1" dirty="0"/>
              <a:t>D</a:t>
            </a:r>
            <a:r>
              <a:rPr lang="en-US" sz="2800" b="1" dirty="0" smtClean="0"/>
              <a:t>ata Structures</a:t>
            </a:r>
          </a:p>
          <a:p>
            <a:r>
              <a:rPr lang="en-US" sz="2800" b="1" dirty="0" smtClean="0"/>
              <a:t>Dr. Bouchaib Falah</a:t>
            </a:r>
            <a:endParaRPr lang="en-US" sz="2800" b="1" dirty="0"/>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416" t="18333" r="72006" b="68542"/>
          <a:stretch/>
        </p:blipFill>
        <p:spPr bwMode="auto">
          <a:xfrm>
            <a:off x="838200" y="1143000"/>
            <a:ext cx="2026920" cy="96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1945201" y="76200"/>
            <a:ext cx="6589199" cy="1280890"/>
          </a:xfrm>
        </p:spPr>
        <p:txBody>
          <a:bodyPr/>
          <a:lstStyle/>
          <a:p>
            <a:pPr eaLnBrk="1" hangingPunct="1"/>
            <a:r>
              <a:rPr lang="en-US" dirty="0" smtClean="0"/>
              <a:t>Basic linked list operations</a:t>
            </a:r>
          </a:p>
        </p:txBody>
      </p:sp>
      <p:sp>
        <p:nvSpPr>
          <p:cNvPr id="35844" name="Rectangle 3"/>
          <p:cNvSpPr>
            <a:spLocks noGrp="1" noChangeArrowheads="1"/>
          </p:cNvSpPr>
          <p:nvPr>
            <p:ph idx="1"/>
          </p:nvPr>
        </p:nvSpPr>
        <p:spPr>
          <a:xfrm>
            <a:off x="1143001" y="1219200"/>
            <a:ext cx="7391400" cy="3777622"/>
          </a:xfrm>
        </p:spPr>
        <p:txBody>
          <a:bodyPr/>
          <a:lstStyle/>
          <a:p>
            <a:pPr lvl="1" eaLnBrk="1" hangingPunct="1"/>
            <a:r>
              <a:rPr lang="en-US" sz="2800" dirty="0" smtClean="0"/>
              <a:t>Insertion:</a:t>
            </a:r>
          </a:p>
          <a:p>
            <a:pPr lvl="2"/>
            <a:r>
              <a:rPr lang="en-US" sz="2000" dirty="0" smtClean="0"/>
              <a:t>At the beginning (Easiest)</a:t>
            </a:r>
          </a:p>
          <a:p>
            <a:pPr lvl="2"/>
            <a:r>
              <a:rPr lang="en-US" sz="2000" dirty="0" smtClean="0"/>
              <a:t>At the end (Harder)</a:t>
            </a:r>
          </a:p>
          <a:p>
            <a:pPr lvl="2"/>
            <a:r>
              <a:rPr lang="en-US" sz="2000" dirty="0" smtClean="0"/>
              <a:t>At the middle (Hardest)</a:t>
            </a:r>
          </a:p>
          <a:p>
            <a:pPr lvl="1" eaLnBrk="1" hangingPunct="1"/>
            <a:r>
              <a:rPr lang="en-US" sz="2800" dirty="0"/>
              <a:t>Deletion</a:t>
            </a:r>
          </a:p>
          <a:p>
            <a:pPr lvl="2"/>
            <a:r>
              <a:rPr lang="en-US" sz="2000" dirty="0"/>
              <a:t>At the beginning (Easiest)</a:t>
            </a:r>
          </a:p>
          <a:p>
            <a:pPr lvl="2"/>
            <a:r>
              <a:rPr lang="en-US" sz="2000" dirty="0"/>
              <a:t>At the end (Harder)</a:t>
            </a:r>
          </a:p>
          <a:p>
            <a:pPr lvl="2"/>
            <a:r>
              <a:rPr lang="en-US" sz="2000" dirty="0"/>
              <a:t>At the middle (Hardest)</a:t>
            </a:r>
          </a:p>
          <a:p>
            <a:pPr lvl="1" eaLnBrk="1" hangingPunct="1"/>
            <a:r>
              <a:rPr lang="en-US" sz="2800" dirty="0"/>
              <a:t>Search</a:t>
            </a:r>
          </a:p>
          <a:p>
            <a:pPr lvl="1" eaLnBrk="1" hangingPunct="1"/>
            <a:r>
              <a:rPr lang="en-US" sz="2800" dirty="0"/>
              <a:t>Traversal</a:t>
            </a:r>
          </a:p>
          <a:p>
            <a:pPr lvl="1" eaLnBrk="1" hangingPunct="1"/>
            <a:r>
              <a:rPr lang="en-US" sz="2800" dirty="0"/>
              <a:t>Print</a:t>
            </a:r>
          </a:p>
        </p:txBody>
      </p:sp>
      <p:sp>
        <p:nvSpPr>
          <p:cNvPr id="35842" name="Slide Number Placeholder 5"/>
          <p:cNvSpPr>
            <a:spLocks noGrp="1"/>
          </p:cNvSpPr>
          <p:nvPr>
            <p:ph type="sldNum" sz="quarter" idx="12"/>
          </p:nvPr>
        </p:nvSpPr>
        <p:spPr>
          <a:xfrm>
            <a:off x="7010400" y="6245225"/>
            <a:ext cx="2133600" cy="476250"/>
          </a:xfrm>
          <a:prstGeom prst="rect">
            <a:avLst/>
          </a:prstGeom>
          <a:noFill/>
        </p:spPr>
        <p:txBody>
          <a:bodyPr/>
          <a:lstStyle/>
          <a:p>
            <a:fld id="{A558BD93-14DE-40AE-A80B-6443799717FA}" type="slidenum">
              <a:rPr lang="en-US"/>
              <a:pPr/>
              <a:t>10</a:t>
            </a:fld>
            <a:endParaRPr lang="en-US" dirty="0"/>
          </a:p>
        </p:txBody>
      </p:sp>
    </p:spTree>
    <p:extLst>
      <p:ext uri="{BB962C8B-B14F-4D97-AF65-F5344CB8AC3E}">
        <p14:creationId xmlns:p14="http://schemas.microsoft.com/office/powerpoint/2010/main" val="1902007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4">
                                            <p:txEl>
                                              <p:pRg st="0" end="0"/>
                                            </p:txEl>
                                          </p:spTgt>
                                        </p:tgtEl>
                                        <p:attrNameLst>
                                          <p:attrName>style.visibility</p:attrName>
                                        </p:attrNameLst>
                                      </p:cBhvr>
                                      <p:to>
                                        <p:strVal val="visible"/>
                                      </p:to>
                                    </p:set>
                                    <p:anim calcmode="lin" valueType="num">
                                      <p:cBhvr additive="base">
                                        <p:cTn id="7" dur="500" fill="hold"/>
                                        <p:tgtEl>
                                          <p:spTgt spid="3584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5844">
                                            <p:txEl>
                                              <p:pRg st="4" end="4"/>
                                            </p:txEl>
                                          </p:spTgt>
                                        </p:tgtEl>
                                        <p:attrNameLst>
                                          <p:attrName>style.visibility</p:attrName>
                                        </p:attrNameLst>
                                      </p:cBhvr>
                                      <p:to>
                                        <p:strVal val="visible"/>
                                      </p:to>
                                    </p:set>
                                    <p:anim calcmode="lin" valueType="num">
                                      <p:cBhvr additive="base">
                                        <p:cTn id="13" dur="500" fill="hold"/>
                                        <p:tgtEl>
                                          <p:spTgt spid="35844">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5844">
                                            <p:txEl>
                                              <p:pRg st="8" end="8"/>
                                            </p:txEl>
                                          </p:spTgt>
                                        </p:tgtEl>
                                        <p:attrNameLst>
                                          <p:attrName>style.visibility</p:attrName>
                                        </p:attrNameLst>
                                      </p:cBhvr>
                                      <p:to>
                                        <p:strVal val="visible"/>
                                      </p:to>
                                    </p:set>
                                    <p:anim calcmode="lin" valueType="num">
                                      <p:cBhvr additive="base">
                                        <p:cTn id="19" dur="500" fill="hold"/>
                                        <p:tgtEl>
                                          <p:spTgt spid="35844">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5844">
                                            <p:txEl>
                                              <p:pRg st="9" end="9"/>
                                            </p:txEl>
                                          </p:spTgt>
                                        </p:tgtEl>
                                        <p:attrNameLst>
                                          <p:attrName>style.visibility</p:attrName>
                                        </p:attrNameLst>
                                      </p:cBhvr>
                                      <p:to>
                                        <p:strVal val="visible"/>
                                      </p:to>
                                    </p:set>
                                    <p:anim calcmode="lin" valueType="num">
                                      <p:cBhvr additive="base">
                                        <p:cTn id="25" dur="500" fill="hold"/>
                                        <p:tgtEl>
                                          <p:spTgt spid="35844">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5844">
                                            <p:txEl>
                                              <p:pRg st="10" end="10"/>
                                            </p:txEl>
                                          </p:spTgt>
                                        </p:tgtEl>
                                        <p:attrNameLst>
                                          <p:attrName>style.visibility</p:attrName>
                                        </p:attrNameLst>
                                      </p:cBhvr>
                                      <p:to>
                                        <p:strVal val="visible"/>
                                      </p:to>
                                    </p:set>
                                    <p:anim calcmode="lin" valueType="num">
                                      <p:cBhvr additive="base">
                                        <p:cTn id="31" dur="500" fill="hold"/>
                                        <p:tgtEl>
                                          <p:spTgt spid="35844">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5844">
                                            <p:txEl>
                                              <p:pRg st="1" end="1"/>
                                            </p:txEl>
                                          </p:spTgt>
                                        </p:tgtEl>
                                        <p:attrNameLst>
                                          <p:attrName>style.visibility</p:attrName>
                                        </p:attrNameLst>
                                      </p:cBhvr>
                                      <p:to>
                                        <p:strVal val="visible"/>
                                      </p:to>
                                    </p:set>
                                    <p:anim calcmode="lin" valueType="num">
                                      <p:cBhvr additive="base">
                                        <p:cTn id="37" dur="500" fill="hold"/>
                                        <p:tgtEl>
                                          <p:spTgt spid="35844">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5844">
                                            <p:txEl>
                                              <p:pRg st="2" end="2"/>
                                            </p:txEl>
                                          </p:spTgt>
                                        </p:tgtEl>
                                        <p:attrNameLst>
                                          <p:attrName>style.visibility</p:attrName>
                                        </p:attrNameLst>
                                      </p:cBhvr>
                                      <p:to>
                                        <p:strVal val="visible"/>
                                      </p:to>
                                    </p:set>
                                    <p:anim calcmode="lin" valueType="num">
                                      <p:cBhvr additive="base">
                                        <p:cTn id="43" dur="500" fill="hold"/>
                                        <p:tgtEl>
                                          <p:spTgt spid="35844">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84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5844">
                                            <p:txEl>
                                              <p:pRg st="3" end="3"/>
                                            </p:txEl>
                                          </p:spTgt>
                                        </p:tgtEl>
                                        <p:attrNameLst>
                                          <p:attrName>style.visibility</p:attrName>
                                        </p:attrNameLst>
                                      </p:cBhvr>
                                      <p:to>
                                        <p:strVal val="visible"/>
                                      </p:to>
                                    </p:set>
                                    <p:anim calcmode="lin" valueType="num">
                                      <p:cBhvr additive="base">
                                        <p:cTn id="49" dur="500" fill="hold"/>
                                        <p:tgtEl>
                                          <p:spTgt spid="35844">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584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5844">
                                            <p:txEl>
                                              <p:pRg st="5" end="5"/>
                                            </p:txEl>
                                          </p:spTgt>
                                        </p:tgtEl>
                                        <p:attrNameLst>
                                          <p:attrName>style.visibility</p:attrName>
                                        </p:attrNameLst>
                                      </p:cBhvr>
                                      <p:to>
                                        <p:strVal val="visible"/>
                                      </p:to>
                                    </p:set>
                                    <p:anim calcmode="lin" valueType="num">
                                      <p:cBhvr additive="base">
                                        <p:cTn id="55" dur="500" fill="hold"/>
                                        <p:tgtEl>
                                          <p:spTgt spid="35844">
                                            <p:txEl>
                                              <p:pRg st="5" end="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584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5844">
                                            <p:txEl>
                                              <p:pRg st="6" end="6"/>
                                            </p:txEl>
                                          </p:spTgt>
                                        </p:tgtEl>
                                        <p:attrNameLst>
                                          <p:attrName>style.visibility</p:attrName>
                                        </p:attrNameLst>
                                      </p:cBhvr>
                                      <p:to>
                                        <p:strVal val="visible"/>
                                      </p:to>
                                    </p:set>
                                    <p:anim calcmode="lin" valueType="num">
                                      <p:cBhvr additive="base">
                                        <p:cTn id="61" dur="500" fill="hold"/>
                                        <p:tgtEl>
                                          <p:spTgt spid="35844">
                                            <p:txEl>
                                              <p:pRg st="6" end="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584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5844">
                                            <p:txEl>
                                              <p:pRg st="7" end="7"/>
                                            </p:txEl>
                                          </p:spTgt>
                                        </p:tgtEl>
                                        <p:attrNameLst>
                                          <p:attrName>style.visibility</p:attrName>
                                        </p:attrNameLst>
                                      </p:cBhvr>
                                      <p:to>
                                        <p:strVal val="visible"/>
                                      </p:to>
                                    </p:set>
                                    <p:anim calcmode="lin" valueType="num">
                                      <p:cBhvr additive="base">
                                        <p:cTn id="67" dur="500" fill="hold"/>
                                        <p:tgtEl>
                                          <p:spTgt spid="35844">
                                            <p:txEl>
                                              <p:pRg st="7" end="7"/>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584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4"/>
          <p:cNvSpPr>
            <a:spLocks noGrp="1" noChangeArrowheads="1"/>
          </p:cNvSpPr>
          <p:nvPr>
            <p:ph type="title"/>
          </p:nvPr>
        </p:nvSpPr>
        <p:spPr>
          <a:xfrm>
            <a:off x="1945201" y="152400"/>
            <a:ext cx="6589199" cy="1280890"/>
          </a:xfrm>
        </p:spPr>
        <p:txBody>
          <a:bodyPr/>
          <a:lstStyle/>
          <a:p>
            <a:pPr algn="ctr"/>
            <a:r>
              <a:rPr lang="en-US" dirty="0"/>
              <a:t>Preliminaries</a:t>
            </a:r>
          </a:p>
        </p:txBody>
      </p:sp>
      <p:pic>
        <p:nvPicPr>
          <p:cNvPr id="75781" name="Picture 5"/>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990600" y="1600200"/>
            <a:ext cx="7434263" cy="4038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Slide Number Placeholder 4"/>
          <p:cNvSpPr>
            <a:spLocks noGrp="1"/>
          </p:cNvSpPr>
          <p:nvPr>
            <p:ph type="sldNum" sz="quarter" idx="12"/>
          </p:nvPr>
        </p:nvSpPr>
        <p:spPr>
          <a:xfrm>
            <a:off x="7162800" y="6248400"/>
            <a:ext cx="1905000" cy="457200"/>
          </a:xfrm>
          <a:prstGeom prst="rect">
            <a:avLst/>
          </a:prstGeom>
        </p:spPr>
        <p:txBody>
          <a:bodyPr/>
          <a:lstStyle/>
          <a:p>
            <a:pPr algn="r"/>
            <a:fld id="{7FBA127A-39E2-4E98-8F90-FD1B17835D69}" type="slidenum">
              <a:rPr lang="en-US" smtClean="0"/>
              <a:pPr algn="r"/>
              <a:t>11</a:t>
            </a:fld>
            <a:endParaRPr lang="en-US" dirty="0"/>
          </a:p>
        </p:txBody>
      </p:sp>
    </p:spTree>
    <p:extLst>
      <p:ext uri="{BB962C8B-B14F-4D97-AF65-F5344CB8AC3E}">
        <p14:creationId xmlns:p14="http://schemas.microsoft.com/office/powerpoint/2010/main" val="1318050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5781"/>
                                        </p:tgtEl>
                                        <p:attrNameLst>
                                          <p:attrName>style.visibility</p:attrName>
                                        </p:attrNameLst>
                                      </p:cBhvr>
                                      <p:to>
                                        <p:strVal val="visible"/>
                                      </p:to>
                                    </p:set>
                                    <p:anim calcmode="lin" valueType="num">
                                      <p:cBhvr additive="base">
                                        <p:cTn id="7" dur="500" fill="hold"/>
                                        <p:tgtEl>
                                          <p:spTgt spid="75781"/>
                                        </p:tgtEl>
                                        <p:attrNameLst>
                                          <p:attrName>ppt_x</p:attrName>
                                        </p:attrNameLst>
                                      </p:cBhvr>
                                      <p:tavLst>
                                        <p:tav tm="0">
                                          <p:val>
                                            <p:strVal val="#ppt_x"/>
                                          </p:val>
                                        </p:tav>
                                        <p:tav tm="100000">
                                          <p:val>
                                            <p:strVal val="#ppt_x"/>
                                          </p:val>
                                        </p:tav>
                                      </p:tavLst>
                                    </p:anim>
                                    <p:anim calcmode="lin" valueType="num">
                                      <p:cBhvr additive="base">
                                        <p:cTn id="8" dur="500" fill="hold"/>
                                        <p:tgtEl>
                                          <p:spTgt spid="757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45201" y="76200"/>
            <a:ext cx="6589199" cy="1280890"/>
          </a:xfrm>
        </p:spPr>
        <p:txBody>
          <a:bodyPr/>
          <a:lstStyle/>
          <a:p>
            <a:pPr algn="ctr"/>
            <a:r>
              <a:rPr lang="en-US" dirty="0"/>
              <a:t>Inserting a </a:t>
            </a:r>
            <a:r>
              <a:rPr lang="en-US" dirty="0" smtClean="0"/>
              <a:t>Node</a:t>
            </a:r>
            <a:endParaRPr lang="en-US" dirty="0"/>
          </a:p>
        </p:txBody>
      </p:sp>
      <p:sp>
        <p:nvSpPr>
          <p:cNvPr id="14339" name="Rectangle 3"/>
          <p:cNvSpPr>
            <a:spLocks noGrp="1" noChangeArrowheads="1"/>
          </p:cNvSpPr>
          <p:nvPr>
            <p:ph idx="1"/>
          </p:nvPr>
        </p:nvSpPr>
        <p:spPr>
          <a:xfrm>
            <a:off x="1143000" y="1066800"/>
            <a:ext cx="7772399" cy="3777622"/>
          </a:xfrm>
        </p:spPr>
        <p:txBody>
          <a:bodyPr/>
          <a:lstStyle/>
          <a:p>
            <a:pPr>
              <a:lnSpc>
                <a:spcPct val="90000"/>
              </a:lnSpc>
            </a:pPr>
            <a:r>
              <a:rPr lang="en-US" sz="2800" i="1" u="sng" dirty="0"/>
              <a:t>Algorithm (Four steps):</a:t>
            </a:r>
            <a:endParaRPr lang="en-US" sz="2800" dirty="0"/>
          </a:p>
          <a:p>
            <a:pPr lvl="1">
              <a:lnSpc>
                <a:spcPct val="90000"/>
              </a:lnSpc>
            </a:pPr>
            <a:r>
              <a:rPr lang="en-US" sz="2800" dirty="0"/>
              <a:t>1.</a:t>
            </a:r>
            <a:r>
              <a:rPr lang="en-US" sz="2400" dirty="0"/>
              <a:t> </a:t>
            </a:r>
            <a:r>
              <a:rPr lang="en-US" sz="2800" dirty="0"/>
              <a:t>Allocate memory for the new node</a:t>
            </a:r>
          </a:p>
          <a:p>
            <a:pPr lvl="1">
              <a:lnSpc>
                <a:spcPct val="90000"/>
              </a:lnSpc>
            </a:pPr>
            <a:r>
              <a:rPr lang="en-US" sz="2800" dirty="0"/>
              <a:t>2. Determine the insertion point:</a:t>
            </a:r>
          </a:p>
          <a:p>
            <a:pPr lvl="2">
              <a:lnSpc>
                <a:spcPct val="90000"/>
              </a:lnSpc>
            </a:pPr>
            <a:r>
              <a:rPr lang="en-US" sz="2400" dirty="0"/>
              <a:t>That is the position within the list where the new data are to be placed.</a:t>
            </a:r>
          </a:p>
          <a:p>
            <a:pPr lvl="2">
              <a:lnSpc>
                <a:spcPct val="90000"/>
              </a:lnSpc>
            </a:pPr>
            <a:r>
              <a:rPr lang="en-US" sz="2400" dirty="0"/>
              <a:t>To identify the insertion position, you need to know </a:t>
            </a:r>
            <a:r>
              <a:rPr lang="en-US" sz="2400" b="1" u="sng" dirty="0">
                <a:solidFill>
                  <a:srgbClr val="FF0000"/>
                </a:solidFill>
              </a:rPr>
              <a:t>only</a:t>
            </a:r>
            <a:r>
              <a:rPr lang="en-US" sz="2400" b="1" dirty="0">
                <a:solidFill>
                  <a:srgbClr val="FF0000"/>
                </a:solidFill>
              </a:rPr>
              <a:t> </a:t>
            </a:r>
            <a:r>
              <a:rPr lang="en-US" sz="2400" dirty="0"/>
              <a:t>the new node’s logical </a:t>
            </a:r>
            <a:r>
              <a:rPr lang="en-US" sz="2400" b="1" u="sng" dirty="0">
                <a:solidFill>
                  <a:srgbClr val="FF0000"/>
                </a:solidFill>
              </a:rPr>
              <a:t>predecessor</a:t>
            </a:r>
            <a:endParaRPr lang="en-US" sz="2400" dirty="0">
              <a:solidFill>
                <a:srgbClr val="FF0000"/>
              </a:solidFill>
            </a:endParaRPr>
          </a:p>
          <a:p>
            <a:pPr lvl="1">
              <a:lnSpc>
                <a:spcPct val="90000"/>
              </a:lnSpc>
            </a:pPr>
            <a:r>
              <a:rPr lang="en-US" sz="2800" dirty="0"/>
              <a:t>3.</a:t>
            </a:r>
            <a:r>
              <a:rPr lang="en-US" sz="2400" dirty="0"/>
              <a:t> </a:t>
            </a:r>
            <a:r>
              <a:rPr lang="en-US" sz="2800" dirty="0"/>
              <a:t>Point the new node to its successor</a:t>
            </a:r>
          </a:p>
          <a:p>
            <a:pPr lvl="1">
              <a:lnSpc>
                <a:spcPct val="90000"/>
              </a:lnSpc>
            </a:pPr>
            <a:r>
              <a:rPr lang="en-US" sz="2800" dirty="0"/>
              <a:t>4. Point the predecessor to the new </a:t>
            </a:r>
            <a:r>
              <a:rPr lang="en-US" sz="2800" dirty="0" smtClean="0"/>
              <a:t>node</a:t>
            </a:r>
            <a:endParaRPr lang="en-US" sz="2800" dirty="0"/>
          </a:p>
        </p:txBody>
      </p:sp>
      <p:sp>
        <p:nvSpPr>
          <p:cNvPr id="6" name="Slide Number Placeholder 5"/>
          <p:cNvSpPr>
            <a:spLocks noGrp="1"/>
          </p:cNvSpPr>
          <p:nvPr>
            <p:ph type="sldNum" sz="quarter" idx="12"/>
          </p:nvPr>
        </p:nvSpPr>
        <p:spPr>
          <a:xfrm>
            <a:off x="7162800" y="6323013"/>
            <a:ext cx="1905000" cy="457200"/>
          </a:xfrm>
          <a:prstGeom prst="rect">
            <a:avLst/>
          </a:prstGeom>
        </p:spPr>
        <p:txBody>
          <a:bodyPr/>
          <a:lstStyle/>
          <a:p>
            <a:pPr algn="r"/>
            <a:fld id="{6CF2190D-2104-4CB2-B646-5BF3483BEA1C}" type="slidenum">
              <a:rPr lang="en-US" sz="1400">
                <a:latin typeface="Arial Narrow" pitchFamily="34" charset="0"/>
                <a:cs typeface="Arial" pitchFamily="34" charset="0"/>
              </a:rPr>
              <a:pPr algn="r"/>
              <a:t>12</a:t>
            </a:fld>
            <a:endParaRPr lang="en-US" sz="1400" dirty="0">
              <a:latin typeface="Arial Narrow" pitchFamily="34" charset="0"/>
              <a:cs typeface="Arial" pitchFamily="34" charset="0"/>
            </a:endParaRPr>
          </a:p>
        </p:txBody>
      </p:sp>
    </p:spTree>
    <p:extLst>
      <p:ext uri="{BB962C8B-B14F-4D97-AF65-F5344CB8AC3E}">
        <p14:creationId xmlns:p14="http://schemas.microsoft.com/office/powerpoint/2010/main" val="2246369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 calcmode="lin" valueType="num">
                                      <p:cBhvr additive="base">
                                        <p:cTn id="7" dur="5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339">
                                            <p:txEl>
                                              <p:pRg st="1" end="1"/>
                                            </p:txEl>
                                          </p:spTgt>
                                        </p:tgtEl>
                                        <p:attrNameLst>
                                          <p:attrName>style.visibility</p:attrName>
                                        </p:attrNameLst>
                                      </p:cBhvr>
                                      <p:to>
                                        <p:strVal val="visible"/>
                                      </p:to>
                                    </p:set>
                                    <p:anim calcmode="lin" valueType="num">
                                      <p:cBhvr additive="base">
                                        <p:cTn id="13" dur="500" fill="hold"/>
                                        <p:tgtEl>
                                          <p:spTgt spid="143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339">
                                            <p:txEl>
                                              <p:pRg st="2" end="2"/>
                                            </p:txEl>
                                          </p:spTgt>
                                        </p:tgtEl>
                                        <p:attrNameLst>
                                          <p:attrName>style.visibility</p:attrName>
                                        </p:attrNameLst>
                                      </p:cBhvr>
                                      <p:to>
                                        <p:strVal val="visible"/>
                                      </p:to>
                                    </p:set>
                                    <p:anim calcmode="lin" valueType="num">
                                      <p:cBhvr additive="base">
                                        <p:cTn id="19" dur="5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339">
                                            <p:txEl>
                                              <p:pRg st="3" end="3"/>
                                            </p:txEl>
                                          </p:spTgt>
                                        </p:tgtEl>
                                        <p:attrNameLst>
                                          <p:attrName>style.visibility</p:attrName>
                                        </p:attrNameLst>
                                      </p:cBhvr>
                                      <p:to>
                                        <p:strVal val="visible"/>
                                      </p:to>
                                    </p:set>
                                    <p:anim calcmode="lin" valueType="num">
                                      <p:cBhvr additive="base">
                                        <p:cTn id="25" dur="5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3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339">
                                            <p:txEl>
                                              <p:pRg st="4" end="4"/>
                                            </p:txEl>
                                          </p:spTgt>
                                        </p:tgtEl>
                                        <p:attrNameLst>
                                          <p:attrName>style.visibility</p:attrName>
                                        </p:attrNameLst>
                                      </p:cBhvr>
                                      <p:to>
                                        <p:strVal val="visible"/>
                                      </p:to>
                                    </p:set>
                                    <p:anim calcmode="lin" valueType="num">
                                      <p:cBhvr additive="base">
                                        <p:cTn id="31" dur="500" fill="hold"/>
                                        <p:tgtEl>
                                          <p:spTgt spid="1433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3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339">
                                            <p:txEl>
                                              <p:pRg st="5" end="5"/>
                                            </p:txEl>
                                          </p:spTgt>
                                        </p:tgtEl>
                                        <p:attrNameLst>
                                          <p:attrName>style.visibility</p:attrName>
                                        </p:attrNameLst>
                                      </p:cBhvr>
                                      <p:to>
                                        <p:strVal val="visible"/>
                                      </p:to>
                                    </p:set>
                                    <p:anim calcmode="lin" valueType="num">
                                      <p:cBhvr additive="base">
                                        <p:cTn id="37" dur="500" fill="hold"/>
                                        <p:tgtEl>
                                          <p:spTgt spid="1433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3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4339">
                                            <p:txEl>
                                              <p:pRg st="6" end="6"/>
                                            </p:txEl>
                                          </p:spTgt>
                                        </p:tgtEl>
                                        <p:attrNameLst>
                                          <p:attrName>style.visibility</p:attrName>
                                        </p:attrNameLst>
                                      </p:cBhvr>
                                      <p:to>
                                        <p:strVal val="visible"/>
                                      </p:to>
                                    </p:set>
                                    <p:anim calcmode="lin" valueType="num">
                                      <p:cBhvr additive="base">
                                        <p:cTn id="43" dur="500" fill="hold"/>
                                        <p:tgtEl>
                                          <p:spTgt spid="1433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33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762000" y="304800"/>
            <a:ext cx="7848600" cy="685800"/>
          </a:xfrm>
        </p:spPr>
        <p:txBody>
          <a:bodyPr/>
          <a:lstStyle/>
          <a:p>
            <a:pPr algn="ctr"/>
            <a:r>
              <a:rPr lang="en-US" dirty="0"/>
              <a:t>Inserting at the </a:t>
            </a:r>
            <a:r>
              <a:rPr lang="en-US" dirty="0" smtClean="0"/>
              <a:t>Beginning</a:t>
            </a:r>
            <a:endParaRPr lang="en-US" dirty="0"/>
          </a:p>
        </p:txBody>
      </p:sp>
      <p:pic>
        <p:nvPicPr>
          <p:cNvPr id="80899" name="Picture 3"/>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a:xfrm>
            <a:off x="5257801" y="1676400"/>
            <a:ext cx="3657600" cy="4114800"/>
          </a:xfrm>
        </p:spPr>
      </p:pic>
      <p:sp>
        <p:nvSpPr>
          <p:cNvPr id="80901" name="Rectangle 5" descr="Rectangle: Click to edit Master text styles&#10;Second level&#10;Third level&#10;Fourth level&#10;Fifth level"/>
          <p:cNvSpPr>
            <a:spLocks noGrp="1" noChangeArrowheads="1"/>
          </p:cNvSpPr>
          <p:nvPr>
            <p:ph sz="half" idx="2"/>
          </p:nvPr>
        </p:nvSpPr>
        <p:spPr>
          <a:xfrm>
            <a:off x="1066800" y="1676400"/>
            <a:ext cx="3962400" cy="4114800"/>
          </a:xfrm>
        </p:spPr>
        <p:txBody>
          <a:bodyPr>
            <a:noAutofit/>
          </a:bodyPr>
          <a:lstStyle/>
          <a:p>
            <a:pPr marL="533400" indent="-533400">
              <a:buFont typeface="Wingdings" pitchFamily="2" charset="2"/>
              <a:buAutoNum type="arabicPeriod"/>
            </a:pPr>
            <a:r>
              <a:rPr lang="en-US" sz="2800" dirty="0"/>
              <a:t>Allocate a </a:t>
            </a:r>
            <a:r>
              <a:rPr lang="en-US" sz="2800" dirty="0" smtClean="0"/>
              <a:t>memory for the new </a:t>
            </a:r>
            <a:r>
              <a:rPr lang="en-US" sz="2800" dirty="0"/>
              <a:t>node</a:t>
            </a:r>
          </a:p>
          <a:p>
            <a:pPr marL="533400" indent="-533400">
              <a:buFont typeface="Wingdings" pitchFamily="2" charset="2"/>
              <a:buAutoNum type="arabicPeriod"/>
            </a:pPr>
            <a:r>
              <a:rPr lang="en-US" sz="2800" dirty="0"/>
              <a:t>Insert new element</a:t>
            </a:r>
          </a:p>
          <a:p>
            <a:pPr marL="533400" indent="-533400">
              <a:buFont typeface="Wingdings" pitchFamily="2" charset="2"/>
              <a:buAutoNum type="arabicPeriod"/>
            </a:pPr>
            <a:r>
              <a:rPr lang="en-US" sz="2800" dirty="0"/>
              <a:t>Make new node point to old head</a:t>
            </a:r>
          </a:p>
          <a:p>
            <a:pPr marL="533400" indent="-533400">
              <a:buFont typeface="Wingdings" pitchFamily="2" charset="2"/>
              <a:buAutoNum type="arabicPeriod"/>
            </a:pPr>
            <a:r>
              <a:rPr lang="en-US" sz="2800" dirty="0"/>
              <a:t>Update head to point to new node</a:t>
            </a:r>
          </a:p>
        </p:txBody>
      </p:sp>
      <p:sp>
        <p:nvSpPr>
          <p:cNvPr id="6" name="Slide Number Placeholder 6"/>
          <p:cNvSpPr>
            <a:spLocks noGrp="1"/>
          </p:cNvSpPr>
          <p:nvPr>
            <p:ph type="sldNum" sz="quarter" idx="12"/>
          </p:nvPr>
        </p:nvSpPr>
        <p:spPr>
          <a:xfrm>
            <a:off x="7162800" y="6248400"/>
            <a:ext cx="1905000" cy="457200"/>
          </a:xfrm>
          <a:prstGeom prst="rect">
            <a:avLst/>
          </a:prstGeom>
        </p:spPr>
        <p:txBody>
          <a:bodyPr/>
          <a:lstStyle/>
          <a:p>
            <a:pPr algn="r"/>
            <a:fld id="{BA8B9259-7784-4966-8C8C-9F135A3FC669}" type="slidenum">
              <a:rPr lang="en-US" sz="1400">
                <a:latin typeface="Arial Narrow" pitchFamily="34" charset="0"/>
              </a:rPr>
              <a:pPr algn="r"/>
              <a:t>13</a:t>
            </a:fld>
            <a:endParaRPr lang="en-US" sz="1400" dirty="0">
              <a:latin typeface="Arial Narrow" pitchFamily="34" charset="0"/>
            </a:endParaRPr>
          </a:p>
        </p:txBody>
      </p:sp>
    </p:spTree>
    <p:extLst>
      <p:ext uri="{BB962C8B-B14F-4D97-AF65-F5344CB8AC3E}">
        <p14:creationId xmlns:p14="http://schemas.microsoft.com/office/powerpoint/2010/main" val="42926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0899"/>
                                        </p:tgtEl>
                                        <p:attrNameLst>
                                          <p:attrName>style.visibility</p:attrName>
                                        </p:attrNameLst>
                                      </p:cBhvr>
                                      <p:to>
                                        <p:strVal val="visible"/>
                                      </p:to>
                                    </p:set>
                                    <p:anim calcmode="lin" valueType="num">
                                      <p:cBhvr additive="base">
                                        <p:cTn id="7" dur="500" fill="hold"/>
                                        <p:tgtEl>
                                          <p:spTgt spid="80899"/>
                                        </p:tgtEl>
                                        <p:attrNameLst>
                                          <p:attrName>ppt_x</p:attrName>
                                        </p:attrNameLst>
                                      </p:cBhvr>
                                      <p:tavLst>
                                        <p:tav tm="0">
                                          <p:val>
                                            <p:strVal val="#ppt_x"/>
                                          </p:val>
                                        </p:tav>
                                        <p:tav tm="100000">
                                          <p:val>
                                            <p:strVal val="#ppt_x"/>
                                          </p:val>
                                        </p:tav>
                                      </p:tavLst>
                                    </p:anim>
                                    <p:anim calcmode="lin" valueType="num">
                                      <p:cBhvr additive="base">
                                        <p:cTn id="8" dur="500" fill="hold"/>
                                        <p:tgtEl>
                                          <p:spTgt spid="8089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0901">
                                            <p:txEl>
                                              <p:pRg st="0" end="0"/>
                                            </p:txEl>
                                          </p:spTgt>
                                        </p:tgtEl>
                                        <p:attrNameLst>
                                          <p:attrName>style.visibility</p:attrName>
                                        </p:attrNameLst>
                                      </p:cBhvr>
                                      <p:to>
                                        <p:strVal val="visible"/>
                                      </p:to>
                                    </p:set>
                                    <p:anim calcmode="lin" valueType="num">
                                      <p:cBhvr additive="base">
                                        <p:cTn id="13" dur="500" fill="hold"/>
                                        <p:tgtEl>
                                          <p:spTgt spid="8090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090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0901">
                                            <p:txEl>
                                              <p:pRg st="1" end="1"/>
                                            </p:txEl>
                                          </p:spTgt>
                                        </p:tgtEl>
                                        <p:attrNameLst>
                                          <p:attrName>style.visibility</p:attrName>
                                        </p:attrNameLst>
                                      </p:cBhvr>
                                      <p:to>
                                        <p:strVal val="visible"/>
                                      </p:to>
                                    </p:set>
                                    <p:anim calcmode="lin" valueType="num">
                                      <p:cBhvr additive="base">
                                        <p:cTn id="19" dur="500" fill="hold"/>
                                        <p:tgtEl>
                                          <p:spTgt spid="8090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090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0901">
                                            <p:txEl>
                                              <p:pRg st="2" end="2"/>
                                            </p:txEl>
                                          </p:spTgt>
                                        </p:tgtEl>
                                        <p:attrNameLst>
                                          <p:attrName>style.visibility</p:attrName>
                                        </p:attrNameLst>
                                      </p:cBhvr>
                                      <p:to>
                                        <p:strVal val="visible"/>
                                      </p:to>
                                    </p:set>
                                    <p:anim calcmode="lin" valueType="num">
                                      <p:cBhvr additive="base">
                                        <p:cTn id="25" dur="500" fill="hold"/>
                                        <p:tgtEl>
                                          <p:spTgt spid="80901">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090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0901">
                                            <p:txEl>
                                              <p:pRg st="3" end="3"/>
                                            </p:txEl>
                                          </p:spTgt>
                                        </p:tgtEl>
                                        <p:attrNameLst>
                                          <p:attrName>style.visibility</p:attrName>
                                        </p:attrNameLst>
                                      </p:cBhvr>
                                      <p:to>
                                        <p:strVal val="visible"/>
                                      </p:to>
                                    </p:set>
                                    <p:anim calcmode="lin" valueType="num">
                                      <p:cBhvr additive="base">
                                        <p:cTn id="31" dur="500" fill="hold"/>
                                        <p:tgtEl>
                                          <p:spTgt spid="80901">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090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a:xfrm>
            <a:off x="762000" y="304800"/>
            <a:ext cx="7848600" cy="685800"/>
          </a:xfrm>
        </p:spPr>
        <p:txBody>
          <a:bodyPr/>
          <a:lstStyle/>
          <a:p>
            <a:pPr algn="ctr"/>
            <a:r>
              <a:rPr lang="en-US" dirty="0"/>
              <a:t>Inserting at the </a:t>
            </a:r>
            <a:r>
              <a:rPr lang="en-US" dirty="0" smtClean="0"/>
              <a:t>End</a:t>
            </a:r>
            <a:endParaRPr lang="en-US" dirty="0"/>
          </a:p>
        </p:txBody>
      </p:sp>
      <p:pic>
        <p:nvPicPr>
          <p:cNvPr id="83974" name="Picture 6"/>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105400" y="1676400"/>
            <a:ext cx="3657600" cy="4267200"/>
          </a:xfrm>
        </p:spPr>
      </p:pic>
      <p:sp>
        <p:nvSpPr>
          <p:cNvPr id="6" name="Slide Number Placeholder 6"/>
          <p:cNvSpPr>
            <a:spLocks noGrp="1"/>
          </p:cNvSpPr>
          <p:nvPr>
            <p:ph type="sldNum" sz="quarter" idx="10"/>
          </p:nvPr>
        </p:nvSpPr>
        <p:spPr>
          <a:xfrm>
            <a:off x="7086600" y="6248400"/>
            <a:ext cx="1905000" cy="457200"/>
          </a:xfrm>
          <a:prstGeom prst="rect">
            <a:avLst/>
          </a:prstGeom>
        </p:spPr>
        <p:txBody>
          <a:bodyPr/>
          <a:lstStyle/>
          <a:p>
            <a:pPr algn="r"/>
            <a:fld id="{A6B4A1AF-FC64-42DD-BFBA-9BEF33A3D2D0}" type="slidenum">
              <a:rPr lang="en-US" sz="1400">
                <a:latin typeface="Arial Narrow" pitchFamily="34" charset="0"/>
              </a:rPr>
              <a:pPr algn="r"/>
              <a:t>14</a:t>
            </a:fld>
            <a:endParaRPr lang="en-US" sz="1400" dirty="0">
              <a:latin typeface="Arial Narrow" pitchFamily="34" charset="0"/>
            </a:endParaRPr>
          </a:p>
        </p:txBody>
      </p:sp>
      <p:sp>
        <p:nvSpPr>
          <p:cNvPr id="83975" name="Rectangle 7" descr="Rectangle: Click to edit Master text styles&#10;Second level&#10;Third level&#10;Fourth level&#10;Fifth level"/>
          <p:cNvSpPr>
            <a:spLocks noChangeArrowheads="1"/>
          </p:cNvSpPr>
          <p:nvPr/>
        </p:nvSpPr>
        <p:spPr bwMode="auto">
          <a:xfrm>
            <a:off x="685800" y="1676400"/>
            <a:ext cx="4191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spcBef>
                <a:spcPct val="20000"/>
              </a:spcBef>
              <a:buClr>
                <a:schemeClr val="hlink"/>
              </a:buClr>
              <a:buSzPct val="110000"/>
              <a:buFont typeface="Wingdings" pitchFamily="2" charset="2"/>
              <a:buAutoNum type="arabicPeriod"/>
            </a:pPr>
            <a:r>
              <a:rPr lang="en-US" sz="2800" dirty="0"/>
              <a:t>Allocate a </a:t>
            </a:r>
            <a:r>
              <a:rPr lang="en-US" sz="2800" dirty="0" smtClean="0"/>
              <a:t>memory for the new </a:t>
            </a:r>
            <a:r>
              <a:rPr lang="en-US" sz="2800" dirty="0"/>
              <a:t>node</a:t>
            </a:r>
          </a:p>
          <a:p>
            <a:pPr marL="533400" indent="-533400">
              <a:spcBef>
                <a:spcPct val="20000"/>
              </a:spcBef>
              <a:buClr>
                <a:schemeClr val="hlink"/>
              </a:buClr>
              <a:buSzPct val="110000"/>
              <a:buFont typeface="Wingdings" pitchFamily="2" charset="2"/>
              <a:buAutoNum type="arabicPeriod"/>
            </a:pPr>
            <a:r>
              <a:rPr lang="en-US" sz="2800" dirty="0"/>
              <a:t>Insert new element</a:t>
            </a:r>
          </a:p>
          <a:p>
            <a:pPr marL="533400" indent="-533400">
              <a:spcBef>
                <a:spcPct val="20000"/>
              </a:spcBef>
              <a:buClr>
                <a:schemeClr val="hlink"/>
              </a:buClr>
              <a:buSzPct val="110000"/>
              <a:buFont typeface="Wingdings" pitchFamily="2" charset="2"/>
              <a:buAutoNum type="arabicPeriod"/>
            </a:pPr>
            <a:r>
              <a:rPr lang="en-US" sz="2800" dirty="0"/>
              <a:t>Have new node point to null</a:t>
            </a:r>
          </a:p>
          <a:p>
            <a:pPr marL="533400" indent="-533400">
              <a:spcBef>
                <a:spcPct val="20000"/>
              </a:spcBef>
              <a:buClr>
                <a:schemeClr val="hlink"/>
              </a:buClr>
              <a:buSzPct val="110000"/>
              <a:buFont typeface="Wingdings" pitchFamily="2" charset="2"/>
              <a:buAutoNum type="arabicPeriod"/>
            </a:pPr>
            <a:r>
              <a:rPr lang="en-US" sz="2800" dirty="0"/>
              <a:t>Have old last node point to </a:t>
            </a:r>
            <a:r>
              <a:rPr lang="en-US" sz="2800"/>
              <a:t>new </a:t>
            </a:r>
            <a:r>
              <a:rPr lang="en-US" sz="2800" smtClean="0"/>
              <a:t>node</a:t>
            </a:r>
            <a:endParaRPr lang="en-US" sz="2800" dirty="0"/>
          </a:p>
        </p:txBody>
      </p:sp>
    </p:spTree>
    <p:extLst>
      <p:ext uri="{BB962C8B-B14F-4D97-AF65-F5344CB8AC3E}">
        <p14:creationId xmlns:p14="http://schemas.microsoft.com/office/powerpoint/2010/main" val="412799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3974"/>
                                        </p:tgtEl>
                                        <p:attrNameLst>
                                          <p:attrName>style.visibility</p:attrName>
                                        </p:attrNameLst>
                                      </p:cBhvr>
                                      <p:to>
                                        <p:strVal val="visible"/>
                                      </p:to>
                                    </p:set>
                                    <p:anim calcmode="lin" valueType="num">
                                      <p:cBhvr additive="base">
                                        <p:cTn id="7" dur="500" fill="hold"/>
                                        <p:tgtEl>
                                          <p:spTgt spid="83974"/>
                                        </p:tgtEl>
                                        <p:attrNameLst>
                                          <p:attrName>ppt_x</p:attrName>
                                        </p:attrNameLst>
                                      </p:cBhvr>
                                      <p:tavLst>
                                        <p:tav tm="0">
                                          <p:val>
                                            <p:strVal val="#ppt_x"/>
                                          </p:val>
                                        </p:tav>
                                        <p:tav tm="100000">
                                          <p:val>
                                            <p:strVal val="#ppt_x"/>
                                          </p:val>
                                        </p:tav>
                                      </p:tavLst>
                                    </p:anim>
                                    <p:anim calcmode="lin" valueType="num">
                                      <p:cBhvr additive="base">
                                        <p:cTn id="8" dur="500" fill="hold"/>
                                        <p:tgtEl>
                                          <p:spTgt spid="839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3975">
                                            <p:txEl>
                                              <p:pRg st="0" end="0"/>
                                            </p:txEl>
                                          </p:spTgt>
                                        </p:tgtEl>
                                        <p:attrNameLst>
                                          <p:attrName>style.visibility</p:attrName>
                                        </p:attrNameLst>
                                      </p:cBhvr>
                                      <p:to>
                                        <p:strVal val="visible"/>
                                      </p:to>
                                    </p:set>
                                    <p:anim calcmode="lin" valueType="num">
                                      <p:cBhvr additive="base">
                                        <p:cTn id="13" dur="500" fill="hold"/>
                                        <p:tgtEl>
                                          <p:spTgt spid="8397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39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3975">
                                            <p:txEl>
                                              <p:pRg st="1" end="1"/>
                                            </p:txEl>
                                          </p:spTgt>
                                        </p:tgtEl>
                                        <p:attrNameLst>
                                          <p:attrName>style.visibility</p:attrName>
                                        </p:attrNameLst>
                                      </p:cBhvr>
                                      <p:to>
                                        <p:strVal val="visible"/>
                                      </p:to>
                                    </p:set>
                                    <p:anim calcmode="lin" valueType="num">
                                      <p:cBhvr additive="base">
                                        <p:cTn id="19" dur="500" fill="hold"/>
                                        <p:tgtEl>
                                          <p:spTgt spid="8397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39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3975">
                                            <p:txEl>
                                              <p:pRg st="2" end="2"/>
                                            </p:txEl>
                                          </p:spTgt>
                                        </p:tgtEl>
                                        <p:attrNameLst>
                                          <p:attrName>style.visibility</p:attrName>
                                        </p:attrNameLst>
                                      </p:cBhvr>
                                      <p:to>
                                        <p:strVal val="visible"/>
                                      </p:to>
                                    </p:set>
                                    <p:anim calcmode="lin" valueType="num">
                                      <p:cBhvr additive="base">
                                        <p:cTn id="25" dur="500" fill="hold"/>
                                        <p:tgtEl>
                                          <p:spTgt spid="8397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39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3975">
                                            <p:txEl>
                                              <p:pRg st="3" end="3"/>
                                            </p:txEl>
                                          </p:spTgt>
                                        </p:tgtEl>
                                        <p:attrNameLst>
                                          <p:attrName>style.visibility</p:attrName>
                                        </p:attrNameLst>
                                      </p:cBhvr>
                                      <p:to>
                                        <p:strVal val="visible"/>
                                      </p:to>
                                    </p:set>
                                    <p:anim calcmode="lin" valueType="num">
                                      <p:cBhvr additive="base">
                                        <p:cTn id="31" dur="500" fill="hold"/>
                                        <p:tgtEl>
                                          <p:spTgt spid="8397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397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990600" y="76200"/>
            <a:ext cx="8001000" cy="1143000"/>
          </a:xfrm>
        </p:spPr>
        <p:txBody>
          <a:bodyPr/>
          <a:lstStyle/>
          <a:p>
            <a:pPr algn="ctr" eaLnBrk="1" hangingPunct="1"/>
            <a:r>
              <a:rPr lang="en-US" sz="4000" dirty="0" smtClean="0"/>
              <a:t>Inserting at the Beginning of a LL</a:t>
            </a:r>
          </a:p>
        </p:txBody>
      </p:sp>
      <p:sp>
        <p:nvSpPr>
          <p:cNvPr id="37892" name="Rectangle 3"/>
          <p:cNvSpPr>
            <a:spLocks noGrp="1" noChangeArrowheads="1"/>
          </p:cNvSpPr>
          <p:nvPr>
            <p:ph idx="1"/>
          </p:nvPr>
        </p:nvSpPr>
        <p:spPr>
          <a:xfrm>
            <a:off x="990600" y="1524000"/>
            <a:ext cx="8153400" cy="5562600"/>
          </a:xfrm>
        </p:spPr>
        <p:txBody>
          <a:bodyPr/>
          <a:lstStyle/>
          <a:p>
            <a:pPr marL="282575" indent="-277813" eaLnBrk="1" hangingPunct="1">
              <a:lnSpc>
                <a:spcPct val="90000"/>
              </a:lnSpc>
            </a:pPr>
            <a:r>
              <a:rPr lang="en-US" sz="2800" dirty="0" smtClean="0"/>
              <a:t>To add a new node to a linked list, it is easiest and fastest  to insert the node </a:t>
            </a:r>
            <a:r>
              <a:rPr lang="en-US" sz="2800" u="sng" dirty="0" smtClean="0"/>
              <a:t>at the head (at the start)</a:t>
            </a:r>
            <a:r>
              <a:rPr lang="en-US" sz="2800" dirty="0" smtClean="0">
                <a:sym typeface="Wingdings" pitchFamily="2" charset="2"/>
              </a:rPr>
              <a:t/>
            </a:r>
            <a:br>
              <a:rPr lang="en-US" sz="2800" dirty="0" smtClean="0">
                <a:sym typeface="Wingdings" pitchFamily="2" charset="2"/>
              </a:rPr>
            </a:br>
            <a:endParaRPr lang="en-US" sz="2800" dirty="0" smtClean="0">
              <a:sym typeface="Wingdings" pitchFamily="2" charset="2"/>
            </a:endParaRPr>
          </a:p>
          <a:p>
            <a:pPr marL="4762" indent="0" eaLnBrk="1" hangingPunct="1">
              <a:lnSpc>
                <a:spcPct val="90000"/>
              </a:lnSpc>
              <a:buNone/>
            </a:pPr>
            <a:r>
              <a:rPr lang="en-US" b="1" dirty="0" smtClean="0">
                <a:solidFill>
                  <a:srgbClr val="FF0000"/>
                </a:solidFill>
                <a:latin typeface="Lucida Console" pitchFamily="49" charset="0"/>
              </a:rPr>
              <a:t>Node *head = NULL</a:t>
            </a:r>
            <a:r>
              <a:rPr lang="en-US" sz="2400" b="1" dirty="0" smtClean="0">
                <a:solidFill>
                  <a:srgbClr val="FF0000"/>
                </a:solidFill>
                <a:latin typeface="Lucida Console" pitchFamily="49" charset="0"/>
              </a:rPr>
              <a:t>;</a:t>
            </a:r>
            <a:r>
              <a:rPr lang="en-US" sz="2400" b="1" dirty="0" smtClean="0">
                <a:solidFill>
                  <a:schemeClr val="accent2"/>
                </a:solidFill>
              </a:rPr>
              <a:t>//</a:t>
            </a:r>
            <a:r>
              <a:rPr lang="en-US" sz="2400" b="1" dirty="0" smtClean="0">
                <a:solidFill>
                  <a:schemeClr val="accent2"/>
                </a:solidFill>
                <a:latin typeface="Lucida Console" pitchFamily="49" charset="0"/>
              </a:rPr>
              <a:t> </a:t>
            </a:r>
            <a:r>
              <a:rPr lang="en-US" sz="2400" b="1" dirty="0" smtClean="0">
                <a:solidFill>
                  <a:schemeClr val="accent2"/>
                </a:solidFill>
              </a:rPr>
              <a:t>a global variable here</a:t>
            </a:r>
            <a:endParaRPr lang="en-US" sz="2400" dirty="0" smtClean="0">
              <a:solidFill>
                <a:schemeClr val="accent2"/>
              </a:solidFill>
            </a:endParaRPr>
          </a:p>
          <a:p>
            <a:pPr marL="282575" indent="-277813" eaLnBrk="1" hangingPunct="1">
              <a:lnSpc>
                <a:spcPct val="90000"/>
              </a:lnSpc>
              <a:buFontTx/>
              <a:buNone/>
            </a:pPr>
            <a:r>
              <a:rPr lang="en-US" b="1" dirty="0" smtClean="0">
                <a:solidFill>
                  <a:srgbClr val="FF0000"/>
                </a:solidFill>
                <a:latin typeface="Lucida Console" pitchFamily="49" charset="0"/>
              </a:rPr>
              <a:t>void </a:t>
            </a:r>
            <a:r>
              <a:rPr lang="en-US" b="1" dirty="0" err="1" smtClean="0">
                <a:solidFill>
                  <a:srgbClr val="FF0000"/>
                </a:solidFill>
                <a:latin typeface="Lucida Console" pitchFamily="49" charset="0"/>
              </a:rPr>
              <a:t>InsertAtFirstNode</a:t>
            </a:r>
            <a:r>
              <a:rPr lang="en-US" b="1" dirty="0" smtClean="0">
                <a:solidFill>
                  <a:srgbClr val="FF0000"/>
                </a:solidFill>
                <a:latin typeface="Lucida Console" pitchFamily="49" charset="0"/>
              </a:rPr>
              <a:t> (Node *</a:t>
            </a:r>
            <a:r>
              <a:rPr lang="en-US" b="1" dirty="0" err="1" smtClean="0">
                <a:solidFill>
                  <a:srgbClr val="FF0000"/>
                </a:solidFill>
                <a:latin typeface="Lucida Console" pitchFamily="49" charset="0"/>
              </a:rPr>
              <a:t>new_node</a:t>
            </a:r>
            <a:r>
              <a:rPr lang="en-US" b="1" dirty="0" smtClean="0">
                <a:solidFill>
                  <a:srgbClr val="FF0000"/>
                </a:solidFill>
                <a:latin typeface="Lucida Console" pitchFamily="49" charset="0"/>
              </a:rPr>
              <a:t>){</a:t>
            </a:r>
          </a:p>
          <a:p>
            <a:pPr marL="282575" indent="-277813" eaLnBrk="1" hangingPunct="1">
              <a:lnSpc>
                <a:spcPct val="90000"/>
              </a:lnSpc>
              <a:buFontTx/>
              <a:buNone/>
            </a:pPr>
            <a:r>
              <a:rPr lang="en-US" b="1" dirty="0" smtClean="0">
                <a:solidFill>
                  <a:srgbClr val="FF0000"/>
                </a:solidFill>
                <a:latin typeface="Lucida Console" pitchFamily="49" charset="0"/>
              </a:rPr>
              <a:t>		</a:t>
            </a:r>
            <a:r>
              <a:rPr lang="en-US" b="1" dirty="0" err="1" smtClean="0">
                <a:solidFill>
                  <a:srgbClr val="FF0000"/>
                </a:solidFill>
                <a:latin typeface="Lucida Console" pitchFamily="49" charset="0"/>
              </a:rPr>
              <a:t>new_node</a:t>
            </a:r>
            <a:r>
              <a:rPr lang="en-US" b="1" dirty="0" smtClean="0">
                <a:solidFill>
                  <a:srgbClr val="FF0000"/>
                </a:solidFill>
                <a:latin typeface="Lucida Console" pitchFamily="49" charset="0"/>
              </a:rPr>
              <a:t>-&gt;next = head;</a:t>
            </a:r>
          </a:p>
          <a:p>
            <a:pPr marL="282575" indent="-277813" eaLnBrk="1" hangingPunct="1">
              <a:lnSpc>
                <a:spcPct val="90000"/>
              </a:lnSpc>
              <a:buFontTx/>
              <a:buNone/>
            </a:pPr>
            <a:r>
              <a:rPr lang="en-US" b="1" dirty="0" smtClean="0">
                <a:solidFill>
                  <a:srgbClr val="FF0000"/>
                </a:solidFill>
                <a:latin typeface="Lucida Console" pitchFamily="49" charset="0"/>
              </a:rPr>
              <a:t>		head = </a:t>
            </a:r>
            <a:r>
              <a:rPr lang="en-US" b="1" dirty="0" err="1" smtClean="0">
                <a:solidFill>
                  <a:srgbClr val="FF0000"/>
                </a:solidFill>
                <a:latin typeface="Lucida Console" pitchFamily="49" charset="0"/>
              </a:rPr>
              <a:t>new_node</a:t>
            </a:r>
            <a:r>
              <a:rPr lang="en-US" b="1" dirty="0" smtClean="0">
                <a:solidFill>
                  <a:srgbClr val="FF0000"/>
                </a:solidFill>
                <a:latin typeface="Lucida Console" pitchFamily="49" charset="0"/>
              </a:rPr>
              <a:t>;</a:t>
            </a:r>
          </a:p>
          <a:p>
            <a:pPr marL="282575" indent="-277813" eaLnBrk="1" hangingPunct="1">
              <a:lnSpc>
                <a:spcPct val="90000"/>
              </a:lnSpc>
              <a:buFontTx/>
              <a:buNone/>
            </a:pPr>
            <a:r>
              <a:rPr lang="en-US" b="1" dirty="0" smtClean="0">
                <a:solidFill>
                  <a:srgbClr val="FF0000"/>
                </a:solidFill>
                <a:latin typeface="Lucida Console" pitchFamily="49" charset="0"/>
              </a:rPr>
              <a:t>	}</a:t>
            </a:r>
          </a:p>
          <a:p>
            <a:pPr marL="282575" indent="-277813">
              <a:lnSpc>
                <a:spcPct val="90000"/>
              </a:lnSpc>
              <a:buNone/>
            </a:pPr>
            <a:r>
              <a:rPr lang="en-US" sz="2400" b="1" dirty="0" smtClean="0">
                <a:solidFill>
                  <a:schemeClr val="tx1"/>
                </a:solidFill>
              </a:rPr>
              <a:t>NOTE:</a:t>
            </a:r>
          </a:p>
          <a:p>
            <a:pPr marL="282575" indent="-277813">
              <a:lnSpc>
                <a:spcPct val="90000"/>
              </a:lnSpc>
              <a:buNone/>
            </a:pPr>
            <a:r>
              <a:rPr lang="en-US" sz="2400" b="1" dirty="0" smtClean="0">
                <a:solidFill>
                  <a:schemeClr val="tx1"/>
                </a:solidFill>
              </a:rPr>
              <a:t> Before inserting a node, we must create it.</a:t>
            </a:r>
            <a:endParaRPr lang="en-US" sz="2400" b="1" dirty="0">
              <a:solidFill>
                <a:schemeClr val="tx1"/>
              </a:solidFill>
            </a:endParaRPr>
          </a:p>
          <a:p>
            <a:pPr marL="282575" indent="-277813" eaLnBrk="1" hangingPunct="1">
              <a:lnSpc>
                <a:spcPct val="90000"/>
              </a:lnSpc>
              <a:buFontTx/>
              <a:buNone/>
            </a:pPr>
            <a:r>
              <a:rPr lang="en-US" sz="2200" b="1" dirty="0" smtClean="0">
                <a:solidFill>
                  <a:srgbClr val="FFC000"/>
                </a:solidFill>
                <a:latin typeface="Lucida Console" pitchFamily="49" charset="0"/>
              </a:rPr>
              <a:t/>
            </a:r>
            <a:br>
              <a:rPr lang="en-US" sz="2200" b="1" dirty="0" smtClean="0">
                <a:solidFill>
                  <a:srgbClr val="FFC000"/>
                </a:solidFill>
                <a:latin typeface="Lucida Console" pitchFamily="49" charset="0"/>
              </a:rPr>
            </a:br>
            <a:r>
              <a:rPr lang="en-US" sz="2200" b="1" dirty="0" smtClean="0">
                <a:latin typeface="Lucida Console" pitchFamily="49" charset="0"/>
              </a:rPr>
              <a:t/>
            </a:r>
            <a:br>
              <a:rPr lang="en-US" sz="2200" b="1" dirty="0" smtClean="0">
                <a:latin typeface="Lucida Console" pitchFamily="49" charset="0"/>
              </a:rPr>
            </a:br>
            <a:endParaRPr lang="en-US" sz="2200" b="1" dirty="0" smtClean="0">
              <a:latin typeface="Lucida Console" pitchFamily="49" charset="0"/>
            </a:endParaRPr>
          </a:p>
        </p:txBody>
      </p:sp>
      <p:sp>
        <p:nvSpPr>
          <p:cNvPr id="37890" name="Slide Number Placeholder 5"/>
          <p:cNvSpPr>
            <a:spLocks noGrp="1"/>
          </p:cNvSpPr>
          <p:nvPr>
            <p:ph type="sldNum" sz="quarter" idx="12"/>
          </p:nvPr>
        </p:nvSpPr>
        <p:spPr>
          <a:xfrm>
            <a:off x="6553200" y="6245225"/>
            <a:ext cx="2133600" cy="476250"/>
          </a:xfrm>
          <a:prstGeom prst="rect">
            <a:avLst/>
          </a:prstGeom>
          <a:noFill/>
        </p:spPr>
        <p:txBody>
          <a:bodyPr/>
          <a:lstStyle/>
          <a:p>
            <a:pPr algn="r"/>
            <a:fld id="{A9445544-5F2E-4733-979E-58701076F24A}" type="slidenum">
              <a:rPr lang="en-US"/>
              <a:pPr algn="r"/>
              <a:t>15</a:t>
            </a:fld>
            <a:endParaRPr lang="en-US" dirty="0"/>
          </a:p>
        </p:txBody>
      </p:sp>
    </p:spTree>
    <p:extLst>
      <p:ext uri="{BB962C8B-B14F-4D97-AF65-F5344CB8AC3E}">
        <p14:creationId xmlns:p14="http://schemas.microsoft.com/office/powerpoint/2010/main" val="1130881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 calcmode="lin" valueType="num">
                                      <p:cBhvr additive="base">
                                        <p:cTn id="7" dur="500" fill="hold"/>
                                        <p:tgtEl>
                                          <p:spTgt spid="3789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892">
                                            <p:txEl>
                                              <p:pRg st="1" end="1"/>
                                            </p:txEl>
                                          </p:spTgt>
                                        </p:tgtEl>
                                        <p:attrNameLst>
                                          <p:attrName>style.visibility</p:attrName>
                                        </p:attrNameLst>
                                      </p:cBhvr>
                                      <p:to>
                                        <p:strVal val="visible"/>
                                      </p:to>
                                    </p:set>
                                    <p:anim calcmode="lin" valueType="num">
                                      <p:cBhvr additive="base">
                                        <p:cTn id="13" dur="500" fill="hold"/>
                                        <p:tgtEl>
                                          <p:spTgt spid="3789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892">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7892">
                                            <p:txEl>
                                              <p:pRg st="2" end="2"/>
                                            </p:txEl>
                                          </p:spTgt>
                                        </p:tgtEl>
                                        <p:attrNameLst>
                                          <p:attrName>style.visibility</p:attrName>
                                        </p:attrNameLst>
                                      </p:cBhvr>
                                      <p:to>
                                        <p:strVal val="visible"/>
                                      </p:to>
                                    </p:set>
                                    <p:anim calcmode="lin" valueType="num">
                                      <p:cBhvr additive="base">
                                        <p:cTn id="17" dur="500" fill="hold"/>
                                        <p:tgtEl>
                                          <p:spTgt spid="3789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7892">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7892">
                                            <p:txEl>
                                              <p:pRg st="3" end="3"/>
                                            </p:txEl>
                                          </p:spTgt>
                                        </p:tgtEl>
                                        <p:attrNameLst>
                                          <p:attrName>style.visibility</p:attrName>
                                        </p:attrNameLst>
                                      </p:cBhvr>
                                      <p:to>
                                        <p:strVal val="visible"/>
                                      </p:to>
                                    </p:set>
                                    <p:anim calcmode="lin" valueType="num">
                                      <p:cBhvr additive="base">
                                        <p:cTn id="21" dur="500" fill="hold"/>
                                        <p:tgtEl>
                                          <p:spTgt spid="3789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7892">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7892">
                                            <p:txEl>
                                              <p:pRg st="4" end="4"/>
                                            </p:txEl>
                                          </p:spTgt>
                                        </p:tgtEl>
                                        <p:attrNameLst>
                                          <p:attrName>style.visibility</p:attrName>
                                        </p:attrNameLst>
                                      </p:cBhvr>
                                      <p:to>
                                        <p:strVal val="visible"/>
                                      </p:to>
                                    </p:set>
                                    <p:anim calcmode="lin" valueType="num">
                                      <p:cBhvr additive="base">
                                        <p:cTn id="25" dur="500" fill="hold"/>
                                        <p:tgtEl>
                                          <p:spTgt spid="3789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7892">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7892">
                                            <p:txEl>
                                              <p:pRg st="5" end="5"/>
                                            </p:txEl>
                                          </p:spTgt>
                                        </p:tgtEl>
                                        <p:attrNameLst>
                                          <p:attrName>style.visibility</p:attrName>
                                        </p:attrNameLst>
                                      </p:cBhvr>
                                      <p:to>
                                        <p:strVal val="visible"/>
                                      </p:to>
                                    </p:set>
                                    <p:anim calcmode="lin" valueType="num">
                                      <p:cBhvr additive="base">
                                        <p:cTn id="29" dur="500" fill="hold"/>
                                        <p:tgtEl>
                                          <p:spTgt spid="3789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789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7892">
                                            <p:txEl>
                                              <p:pRg st="6" end="6"/>
                                            </p:txEl>
                                          </p:spTgt>
                                        </p:tgtEl>
                                        <p:attrNameLst>
                                          <p:attrName>style.visibility</p:attrName>
                                        </p:attrNameLst>
                                      </p:cBhvr>
                                      <p:to>
                                        <p:strVal val="visible"/>
                                      </p:to>
                                    </p:set>
                                    <p:anim calcmode="lin" valueType="num">
                                      <p:cBhvr additive="base">
                                        <p:cTn id="35" dur="500" fill="hold"/>
                                        <p:tgtEl>
                                          <p:spTgt spid="37892">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7892">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7892">
                                            <p:txEl>
                                              <p:pRg st="7" end="7"/>
                                            </p:txEl>
                                          </p:spTgt>
                                        </p:tgtEl>
                                        <p:attrNameLst>
                                          <p:attrName>style.visibility</p:attrName>
                                        </p:attrNameLst>
                                      </p:cBhvr>
                                      <p:to>
                                        <p:strVal val="visible"/>
                                      </p:to>
                                    </p:set>
                                    <p:anim calcmode="lin" valueType="num">
                                      <p:cBhvr additive="base">
                                        <p:cTn id="39" dur="500" fill="hold"/>
                                        <p:tgtEl>
                                          <p:spTgt spid="37892">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789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914400" y="-76200"/>
            <a:ext cx="7848600" cy="1143000"/>
          </a:xfrm>
        </p:spPr>
        <p:txBody>
          <a:bodyPr/>
          <a:lstStyle/>
          <a:p>
            <a:pPr algn="ctr" eaLnBrk="1" hangingPunct="1"/>
            <a:r>
              <a:rPr lang="en-US" sz="4000" dirty="0" smtClean="0"/>
              <a:t>Deleting at the Beginning of a LL</a:t>
            </a:r>
          </a:p>
        </p:txBody>
      </p:sp>
      <p:sp>
        <p:nvSpPr>
          <p:cNvPr id="41988" name="Rectangle 3"/>
          <p:cNvSpPr>
            <a:spLocks noGrp="1" noChangeArrowheads="1"/>
          </p:cNvSpPr>
          <p:nvPr>
            <p:ph idx="1"/>
          </p:nvPr>
        </p:nvSpPr>
        <p:spPr>
          <a:xfrm>
            <a:off x="990600" y="1219200"/>
            <a:ext cx="8153400" cy="5334000"/>
          </a:xfrm>
        </p:spPr>
        <p:txBody>
          <a:bodyPr/>
          <a:lstStyle/>
          <a:p>
            <a:pPr eaLnBrk="1" hangingPunct="1">
              <a:lnSpc>
                <a:spcPct val="80000"/>
              </a:lnSpc>
            </a:pPr>
            <a:r>
              <a:rPr lang="en-US" sz="2800" dirty="0" smtClean="0"/>
              <a:t>To delete the first node from a linked list:</a:t>
            </a:r>
          </a:p>
          <a:p>
            <a:pPr lvl="1" eaLnBrk="1" hangingPunct="1">
              <a:lnSpc>
                <a:spcPct val="80000"/>
              </a:lnSpc>
            </a:pPr>
            <a:r>
              <a:rPr lang="en-US" sz="2400" dirty="0" smtClean="0"/>
              <a:t>Move the head to the next node</a:t>
            </a:r>
          </a:p>
          <a:p>
            <a:pPr lvl="1" eaLnBrk="1" hangingPunct="1">
              <a:lnSpc>
                <a:spcPct val="80000"/>
              </a:lnSpc>
            </a:pPr>
            <a:r>
              <a:rPr lang="en-US" sz="2400" dirty="0" smtClean="0"/>
              <a:t>Return the deleted node </a:t>
            </a:r>
            <a:r>
              <a:rPr lang="en-US" sz="2800" dirty="0" smtClean="0"/>
              <a:t/>
            </a:r>
            <a:br>
              <a:rPr lang="en-US" sz="2800" dirty="0" smtClean="0"/>
            </a:br>
            <a:endParaRPr lang="en-US" sz="2800" dirty="0" smtClean="0">
              <a:solidFill>
                <a:schemeClr val="folHlink"/>
              </a:solidFill>
            </a:endParaRPr>
          </a:p>
          <a:p>
            <a:pPr eaLnBrk="1" hangingPunct="1">
              <a:lnSpc>
                <a:spcPct val="80000"/>
              </a:lnSpc>
              <a:buFontTx/>
              <a:buNone/>
            </a:pPr>
            <a:r>
              <a:rPr lang="en-US" b="1" dirty="0" smtClean="0">
                <a:solidFill>
                  <a:srgbClr val="FF0000"/>
                </a:solidFill>
                <a:latin typeface="Lucida Console" pitchFamily="49" charset="0"/>
              </a:rPr>
              <a:t>Node *</a:t>
            </a:r>
            <a:r>
              <a:rPr lang="en-US" b="1" dirty="0" err="1" smtClean="0">
                <a:solidFill>
                  <a:srgbClr val="FF0000"/>
                </a:solidFill>
                <a:latin typeface="Lucida Console" pitchFamily="49" charset="0"/>
              </a:rPr>
              <a:t>DeleteFirstNode</a:t>
            </a:r>
            <a:r>
              <a:rPr lang="en-US" b="1" dirty="0" smtClean="0">
                <a:solidFill>
                  <a:srgbClr val="FF0000"/>
                </a:solidFill>
                <a:latin typeface="Lucida Console" pitchFamily="49" charset="0"/>
              </a:rPr>
              <a:t>( ) 	{</a:t>
            </a:r>
          </a:p>
          <a:p>
            <a:pPr eaLnBrk="1" hangingPunct="1">
              <a:lnSpc>
                <a:spcPct val="80000"/>
              </a:lnSpc>
              <a:buFontTx/>
              <a:buNone/>
            </a:pPr>
            <a:r>
              <a:rPr lang="en-US" b="1" dirty="0" smtClean="0">
                <a:solidFill>
                  <a:srgbClr val="FF0000"/>
                </a:solidFill>
                <a:latin typeface="Lucida Console" pitchFamily="49" charset="0"/>
              </a:rPr>
              <a:t>	 Node *</a:t>
            </a:r>
            <a:r>
              <a:rPr lang="en-US" b="1" dirty="0" err="1" smtClean="0">
                <a:solidFill>
                  <a:srgbClr val="FF0000"/>
                </a:solidFill>
                <a:latin typeface="Lucida Console" pitchFamily="49" charset="0"/>
              </a:rPr>
              <a:t>deleted_node</a:t>
            </a:r>
            <a:r>
              <a:rPr lang="en-US" b="1" dirty="0" smtClean="0">
                <a:solidFill>
                  <a:srgbClr val="FF0000"/>
                </a:solidFill>
                <a:latin typeface="Lucida Console" pitchFamily="49" charset="0"/>
              </a:rPr>
              <a:t> = head;</a:t>
            </a:r>
          </a:p>
          <a:p>
            <a:pPr eaLnBrk="1" hangingPunct="1">
              <a:lnSpc>
                <a:spcPct val="80000"/>
              </a:lnSpc>
              <a:buFontTx/>
              <a:buNone/>
            </a:pPr>
            <a:r>
              <a:rPr lang="en-US" b="1" dirty="0" smtClean="0">
                <a:solidFill>
                  <a:srgbClr val="FF0000"/>
                </a:solidFill>
                <a:latin typeface="Lucida Console" pitchFamily="49" charset="0"/>
              </a:rPr>
              <a:t>	 head = head-&gt;next;</a:t>
            </a:r>
          </a:p>
          <a:p>
            <a:pPr eaLnBrk="1" hangingPunct="1">
              <a:lnSpc>
                <a:spcPct val="80000"/>
              </a:lnSpc>
              <a:buFontTx/>
              <a:buNone/>
            </a:pPr>
            <a:r>
              <a:rPr lang="en-US" b="1" dirty="0" smtClean="0">
                <a:solidFill>
                  <a:srgbClr val="FF0000"/>
                </a:solidFill>
                <a:latin typeface="Lucida Console" pitchFamily="49" charset="0"/>
              </a:rPr>
              <a:t>	</a:t>
            </a:r>
            <a:endParaRPr lang="en-US" sz="2000" b="1" dirty="0" smtClean="0">
              <a:solidFill>
                <a:srgbClr val="FF0000"/>
              </a:solidFill>
              <a:latin typeface="Lucida Console" pitchFamily="49" charset="0"/>
            </a:endParaRPr>
          </a:p>
          <a:p>
            <a:pPr eaLnBrk="1" hangingPunct="1">
              <a:lnSpc>
                <a:spcPct val="80000"/>
              </a:lnSpc>
              <a:buFontTx/>
              <a:buNone/>
            </a:pPr>
            <a:r>
              <a:rPr lang="en-US" b="1" dirty="0" smtClean="0">
                <a:solidFill>
                  <a:srgbClr val="FF0000"/>
                </a:solidFill>
                <a:latin typeface="Lucida Console" pitchFamily="49" charset="0"/>
              </a:rPr>
              <a:t>		return </a:t>
            </a:r>
            <a:r>
              <a:rPr lang="en-US" b="1" dirty="0" err="1" smtClean="0">
                <a:solidFill>
                  <a:srgbClr val="FF0000"/>
                </a:solidFill>
                <a:latin typeface="Lucida Console" pitchFamily="49" charset="0"/>
              </a:rPr>
              <a:t>deleted_node</a:t>
            </a:r>
            <a:r>
              <a:rPr lang="en-US" b="1" dirty="0" smtClean="0">
                <a:solidFill>
                  <a:srgbClr val="FF0000"/>
                </a:solidFill>
                <a:latin typeface="Lucida Console" pitchFamily="49" charset="0"/>
              </a:rPr>
              <a:t>;</a:t>
            </a:r>
          </a:p>
          <a:p>
            <a:pPr eaLnBrk="1" hangingPunct="1">
              <a:lnSpc>
                <a:spcPct val="80000"/>
              </a:lnSpc>
              <a:buFontTx/>
              <a:buNone/>
            </a:pPr>
            <a:r>
              <a:rPr lang="en-US" b="1" dirty="0" smtClean="0">
                <a:solidFill>
                  <a:srgbClr val="FF0000"/>
                </a:solidFill>
                <a:latin typeface="Lucida Console" pitchFamily="49" charset="0"/>
              </a:rPr>
              <a:t>		}</a:t>
            </a:r>
            <a:r>
              <a:rPr lang="en-US" b="1" dirty="0" smtClean="0">
                <a:solidFill>
                  <a:srgbClr val="FFC000"/>
                </a:solidFill>
                <a:latin typeface="Lucida Console" pitchFamily="49" charset="0"/>
              </a:rPr>
              <a:t/>
            </a:r>
            <a:br>
              <a:rPr lang="en-US" b="1" dirty="0" smtClean="0">
                <a:solidFill>
                  <a:srgbClr val="FFC000"/>
                </a:solidFill>
                <a:latin typeface="Lucida Console" pitchFamily="49" charset="0"/>
              </a:rPr>
            </a:br>
            <a:endParaRPr lang="en-US" dirty="0" smtClean="0">
              <a:solidFill>
                <a:schemeClr val="folHlink"/>
              </a:solidFill>
            </a:endParaRPr>
          </a:p>
          <a:p>
            <a:pPr eaLnBrk="1" hangingPunct="1">
              <a:lnSpc>
                <a:spcPct val="80000"/>
              </a:lnSpc>
              <a:buFontTx/>
              <a:buNone/>
            </a:pPr>
            <a:r>
              <a:rPr lang="en-US" sz="2400" b="1" dirty="0" smtClean="0">
                <a:solidFill>
                  <a:schemeClr val="tx1"/>
                </a:solidFill>
              </a:rPr>
              <a:t>NOTE: </a:t>
            </a:r>
            <a:r>
              <a:rPr lang="en-US" sz="2400" b="1" dirty="0" smtClean="0">
                <a:solidFill>
                  <a:schemeClr val="tx1"/>
                </a:solidFill>
                <a:latin typeface="Lucida Console" pitchFamily="49" charset="0"/>
              </a:rPr>
              <a:t>head</a:t>
            </a:r>
            <a:r>
              <a:rPr lang="en-US" sz="2400" b="1" dirty="0" smtClean="0">
                <a:solidFill>
                  <a:schemeClr val="tx1"/>
                </a:solidFill>
              </a:rPr>
              <a:t> is a global variable here</a:t>
            </a:r>
          </a:p>
        </p:txBody>
      </p:sp>
      <p:sp>
        <p:nvSpPr>
          <p:cNvPr id="41986" name="Slide Number Placeholder 5"/>
          <p:cNvSpPr>
            <a:spLocks noGrp="1"/>
          </p:cNvSpPr>
          <p:nvPr>
            <p:ph type="sldNum" sz="quarter" idx="12"/>
          </p:nvPr>
        </p:nvSpPr>
        <p:spPr>
          <a:xfrm>
            <a:off x="6934200" y="6245225"/>
            <a:ext cx="2133600" cy="476250"/>
          </a:xfrm>
          <a:prstGeom prst="rect">
            <a:avLst/>
          </a:prstGeom>
          <a:noFill/>
        </p:spPr>
        <p:txBody>
          <a:bodyPr/>
          <a:lstStyle/>
          <a:p>
            <a:pPr algn="r"/>
            <a:fld id="{C4238830-01C6-4F2B-82F4-8BC9D53D6DF7}" type="slidenum">
              <a:rPr lang="en-US" sz="1400">
                <a:latin typeface="Arial Narrow" pitchFamily="34" charset="0"/>
              </a:rPr>
              <a:pPr algn="r"/>
              <a:t>16</a:t>
            </a:fld>
            <a:endParaRPr lang="en-US" sz="1400">
              <a:latin typeface="Arial Narrow" pitchFamily="34" charset="0"/>
            </a:endParaRPr>
          </a:p>
        </p:txBody>
      </p:sp>
    </p:spTree>
    <p:extLst>
      <p:ext uri="{BB962C8B-B14F-4D97-AF65-F5344CB8AC3E}">
        <p14:creationId xmlns:p14="http://schemas.microsoft.com/office/powerpoint/2010/main" val="2349233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988">
                                            <p:txEl>
                                              <p:pRg st="0" end="0"/>
                                            </p:txEl>
                                          </p:spTgt>
                                        </p:tgtEl>
                                        <p:attrNameLst>
                                          <p:attrName>style.visibility</p:attrName>
                                        </p:attrNameLst>
                                      </p:cBhvr>
                                      <p:to>
                                        <p:strVal val="visible"/>
                                      </p:to>
                                    </p:set>
                                    <p:anim calcmode="lin" valueType="num">
                                      <p:cBhvr additive="base">
                                        <p:cTn id="7" dur="500" fill="hold"/>
                                        <p:tgtEl>
                                          <p:spTgt spid="4198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1988">
                                            <p:txEl>
                                              <p:pRg st="1" end="1"/>
                                            </p:txEl>
                                          </p:spTgt>
                                        </p:tgtEl>
                                        <p:attrNameLst>
                                          <p:attrName>style.visibility</p:attrName>
                                        </p:attrNameLst>
                                      </p:cBhvr>
                                      <p:to>
                                        <p:strVal val="visible"/>
                                      </p:to>
                                    </p:set>
                                    <p:anim calcmode="lin" valueType="num">
                                      <p:cBhvr additive="base">
                                        <p:cTn id="11" dur="500" fill="hold"/>
                                        <p:tgtEl>
                                          <p:spTgt spid="4198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198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1988">
                                            <p:txEl>
                                              <p:pRg st="2" end="2"/>
                                            </p:txEl>
                                          </p:spTgt>
                                        </p:tgtEl>
                                        <p:attrNameLst>
                                          <p:attrName>style.visibility</p:attrName>
                                        </p:attrNameLst>
                                      </p:cBhvr>
                                      <p:to>
                                        <p:strVal val="visible"/>
                                      </p:to>
                                    </p:set>
                                    <p:anim calcmode="lin" valueType="num">
                                      <p:cBhvr additive="base">
                                        <p:cTn id="15" dur="500" fill="hold"/>
                                        <p:tgtEl>
                                          <p:spTgt spid="4198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198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1988">
                                            <p:txEl>
                                              <p:pRg st="3" end="3"/>
                                            </p:txEl>
                                          </p:spTgt>
                                        </p:tgtEl>
                                        <p:attrNameLst>
                                          <p:attrName>style.visibility</p:attrName>
                                        </p:attrNameLst>
                                      </p:cBhvr>
                                      <p:to>
                                        <p:strVal val="visible"/>
                                      </p:to>
                                    </p:set>
                                    <p:anim calcmode="lin" valueType="num">
                                      <p:cBhvr additive="base">
                                        <p:cTn id="21" dur="500" fill="hold"/>
                                        <p:tgtEl>
                                          <p:spTgt spid="41988">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1988">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1988">
                                            <p:txEl>
                                              <p:pRg st="4" end="4"/>
                                            </p:txEl>
                                          </p:spTgt>
                                        </p:tgtEl>
                                        <p:attrNameLst>
                                          <p:attrName>style.visibility</p:attrName>
                                        </p:attrNameLst>
                                      </p:cBhvr>
                                      <p:to>
                                        <p:strVal val="visible"/>
                                      </p:to>
                                    </p:set>
                                    <p:anim calcmode="lin" valueType="num">
                                      <p:cBhvr additive="base">
                                        <p:cTn id="25" dur="500" fill="hold"/>
                                        <p:tgtEl>
                                          <p:spTgt spid="4198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988">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1988">
                                            <p:txEl>
                                              <p:pRg st="5" end="5"/>
                                            </p:txEl>
                                          </p:spTgt>
                                        </p:tgtEl>
                                        <p:attrNameLst>
                                          <p:attrName>style.visibility</p:attrName>
                                        </p:attrNameLst>
                                      </p:cBhvr>
                                      <p:to>
                                        <p:strVal val="visible"/>
                                      </p:to>
                                    </p:set>
                                    <p:anim calcmode="lin" valueType="num">
                                      <p:cBhvr additive="base">
                                        <p:cTn id="29" dur="500" fill="hold"/>
                                        <p:tgtEl>
                                          <p:spTgt spid="41988">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1988">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1988">
                                            <p:txEl>
                                              <p:pRg st="6" end="6"/>
                                            </p:txEl>
                                          </p:spTgt>
                                        </p:tgtEl>
                                        <p:attrNameLst>
                                          <p:attrName>style.visibility</p:attrName>
                                        </p:attrNameLst>
                                      </p:cBhvr>
                                      <p:to>
                                        <p:strVal val="visible"/>
                                      </p:to>
                                    </p:set>
                                    <p:anim calcmode="lin" valueType="num">
                                      <p:cBhvr additive="base">
                                        <p:cTn id="33" dur="500" fill="hold"/>
                                        <p:tgtEl>
                                          <p:spTgt spid="41988">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1988">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1988">
                                            <p:txEl>
                                              <p:pRg st="7" end="7"/>
                                            </p:txEl>
                                          </p:spTgt>
                                        </p:tgtEl>
                                        <p:attrNameLst>
                                          <p:attrName>style.visibility</p:attrName>
                                        </p:attrNameLst>
                                      </p:cBhvr>
                                      <p:to>
                                        <p:strVal val="visible"/>
                                      </p:to>
                                    </p:set>
                                    <p:anim calcmode="lin" valueType="num">
                                      <p:cBhvr additive="base">
                                        <p:cTn id="37" dur="500" fill="hold"/>
                                        <p:tgtEl>
                                          <p:spTgt spid="41988">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988">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1988">
                                            <p:txEl>
                                              <p:pRg st="8" end="8"/>
                                            </p:txEl>
                                          </p:spTgt>
                                        </p:tgtEl>
                                        <p:attrNameLst>
                                          <p:attrName>style.visibility</p:attrName>
                                        </p:attrNameLst>
                                      </p:cBhvr>
                                      <p:to>
                                        <p:strVal val="visible"/>
                                      </p:to>
                                    </p:set>
                                    <p:anim calcmode="lin" valueType="num">
                                      <p:cBhvr additive="base">
                                        <p:cTn id="41" dur="500" fill="hold"/>
                                        <p:tgtEl>
                                          <p:spTgt spid="41988">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198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1988">
                                            <p:txEl>
                                              <p:pRg st="9" end="9"/>
                                            </p:txEl>
                                          </p:spTgt>
                                        </p:tgtEl>
                                        <p:attrNameLst>
                                          <p:attrName>style.visibility</p:attrName>
                                        </p:attrNameLst>
                                      </p:cBhvr>
                                      <p:to>
                                        <p:strVal val="visible"/>
                                      </p:to>
                                    </p:set>
                                    <p:anim calcmode="lin" valueType="num">
                                      <p:cBhvr additive="base">
                                        <p:cTn id="47" dur="500" fill="hold"/>
                                        <p:tgtEl>
                                          <p:spTgt spid="41988">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1988">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533400" y="152400"/>
            <a:ext cx="8229600" cy="1143000"/>
          </a:xfrm>
        </p:spPr>
        <p:txBody>
          <a:bodyPr/>
          <a:lstStyle/>
          <a:p>
            <a:pPr algn="ctr" eaLnBrk="1" hangingPunct="1"/>
            <a:r>
              <a:rPr lang="en-US" dirty="0" smtClean="0"/>
              <a:t>Printing a List</a:t>
            </a:r>
          </a:p>
        </p:txBody>
      </p:sp>
      <p:sp>
        <p:nvSpPr>
          <p:cNvPr id="66564" name="Rectangle 3"/>
          <p:cNvSpPr>
            <a:spLocks noGrp="1" noChangeArrowheads="1"/>
          </p:cNvSpPr>
          <p:nvPr>
            <p:ph idx="1"/>
          </p:nvPr>
        </p:nvSpPr>
        <p:spPr>
          <a:xfrm>
            <a:off x="1143000" y="1828800"/>
            <a:ext cx="7543800" cy="4302125"/>
          </a:xfrm>
        </p:spPr>
        <p:txBody>
          <a:bodyPr/>
          <a:lstStyle/>
          <a:p>
            <a:pPr eaLnBrk="1" hangingPunct="1">
              <a:lnSpc>
                <a:spcPct val="90000"/>
              </a:lnSpc>
              <a:buFontTx/>
              <a:buNone/>
            </a:pPr>
            <a:r>
              <a:rPr lang="en-US" sz="2400" b="1" dirty="0" smtClean="0">
                <a:solidFill>
                  <a:srgbClr val="FF0000"/>
                </a:solidFill>
                <a:latin typeface="Lucida Console" pitchFamily="49" charset="0"/>
              </a:rPr>
              <a:t>void </a:t>
            </a:r>
            <a:r>
              <a:rPr lang="en-US" sz="2400" b="1" dirty="0" err="1" smtClean="0">
                <a:solidFill>
                  <a:srgbClr val="FF0000"/>
                </a:solidFill>
                <a:latin typeface="Lucida Console" pitchFamily="49" charset="0"/>
              </a:rPr>
              <a:t>PrintList</a:t>
            </a:r>
            <a:r>
              <a:rPr lang="en-US" sz="2400" b="1" dirty="0" smtClean="0">
                <a:solidFill>
                  <a:srgbClr val="FF0000"/>
                </a:solidFill>
                <a:latin typeface="Lucida Console" pitchFamily="49" charset="0"/>
              </a:rPr>
              <a:t> ( Node *list ) {</a:t>
            </a:r>
          </a:p>
          <a:p>
            <a:pPr eaLnBrk="1" hangingPunct="1">
              <a:lnSpc>
                <a:spcPct val="90000"/>
              </a:lnSpc>
              <a:buFontTx/>
              <a:buNone/>
            </a:pPr>
            <a:r>
              <a:rPr lang="en-US" sz="2400" b="1" dirty="0" smtClean="0">
                <a:solidFill>
                  <a:srgbClr val="FF0000"/>
                </a:solidFill>
                <a:latin typeface="Lucida Console" pitchFamily="49" charset="0"/>
              </a:rPr>
              <a:t>			</a:t>
            </a:r>
          </a:p>
          <a:p>
            <a:pPr eaLnBrk="1" hangingPunct="1">
              <a:lnSpc>
                <a:spcPct val="90000"/>
              </a:lnSpc>
              <a:buFontTx/>
              <a:buNone/>
            </a:pPr>
            <a:r>
              <a:rPr lang="en-US" sz="2400" b="1" dirty="0" smtClean="0">
                <a:solidFill>
                  <a:srgbClr val="FF0000"/>
                </a:solidFill>
                <a:latin typeface="Lucida Console" pitchFamily="49" charset="0"/>
              </a:rPr>
              <a:t>	while ( list!= NULL ) {</a:t>
            </a:r>
          </a:p>
          <a:p>
            <a:pPr eaLnBrk="1" hangingPunct="1">
              <a:lnSpc>
                <a:spcPct val="90000"/>
              </a:lnSpc>
              <a:buFontTx/>
              <a:buNone/>
            </a:pPr>
            <a:r>
              <a:rPr lang="en-US" sz="2400" b="1" dirty="0" smtClean="0">
                <a:solidFill>
                  <a:srgbClr val="FF0000"/>
                </a:solidFill>
                <a:latin typeface="Lucida Console" pitchFamily="49" charset="0"/>
              </a:rPr>
              <a:t>		puts (list-&gt;info); // Prints info</a:t>
            </a:r>
          </a:p>
          <a:p>
            <a:pPr eaLnBrk="1" hangingPunct="1">
              <a:lnSpc>
                <a:spcPct val="90000"/>
              </a:lnSpc>
              <a:buFontTx/>
              <a:buNone/>
            </a:pPr>
            <a:r>
              <a:rPr lang="en-US" sz="2400" b="1" dirty="0" smtClean="0">
                <a:solidFill>
                  <a:srgbClr val="FF0000"/>
                </a:solidFill>
                <a:latin typeface="Lucida Console" pitchFamily="49" charset="0"/>
              </a:rPr>
              <a:t>		list = list-&gt;next;</a:t>
            </a:r>
          </a:p>
          <a:p>
            <a:pPr eaLnBrk="1" hangingPunct="1">
              <a:lnSpc>
                <a:spcPct val="90000"/>
              </a:lnSpc>
              <a:buFontTx/>
              <a:buNone/>
            </a:pPr>
            <a:r>
              <a:rPr lang="en-US" sz="2400" b="1" dirty="0" smtClean="0">
                <a:solidFill>
                  <a:srgbClr val="FF0000"/>
                </a:solidFill>
                <a:latin typeface="Lucida Console" pitchFamily="49" charset="0"/>
              </a:rPr>
              <a:t>	}</a:t>
            </a:r>
          </a:p>
          <a:p>
            <a:pPr eaLnBrk="1" hangingPunct="1">
              <a:lnSpc>
                <a:spcPct val="90000"/>
              </a:lnSpc>
              <a:buFontTx/>
              <a:buNone/>
            </a:pPr>
            <a:r>
              <a:rPr lang="en-US" sz="2400" b="1" dirty="0" smtClean="0">
                <a:solidFill>
                  <a:srgbClr val="FF0000"/>
                </a:solidFill>
                <a:latin typeface="Lucida Console" pitchFamily="49" charset="0"/>
              </a:rPr>
              <a:t>}</a:t>
            </a:r>
          </a:p>
        </p:txBody>
      </p:sp>
      <p:sp>
        <p:nvSpPr>
          <p:cNvPr id="66562" name="Slide Number Placeholder 5"/>
          <p:cNvSpPr>
            <a:spLocks noGrp="1"/>
          </p:cNvSpPr>
          <p:nvPr>
            <p:ph type="sldNum" sz="quarter" idx="12"/>
          </p:nvPr>
        </p:nvSpPr>
        <p:spPr>
          <a:xfrm>
            <a:off x="6934200" y="6245225"/>
            <a:ext cx="2133600" cy="476250"/>
          </a:xfrm>
          <a:prstGeom prst="rect">
            <a:avLst/>
          </a:prstGeom>
          <a:noFill/>
        </p:spPr>
        <p:txBody>
          <a:bodyPr/>
          <a:lstStyle/>
          <a:p>
            <a:fld id="{0AD6C701-69C5-4EE6-92F6-CD268F507B81}" type="slidenum">
              <a:rPr lang="en-US"/>
              <a:pPr/>
              <a:t>17</a:t>
            </a:fld>
            <a:endParaRPr lang="en-US"/>
          </a:p>
        </p:txBody>
      </p:sp>
    </p:spTree>
    <p:extLst>
      <p:ext uri="{BB962C8B-B14F-4D97-AF65-F5344CB8AC3E}">
        <p14:creationId xmlns:p14="http://schemas.microsoft.com/office/powerpoint/2010/main" val="3743735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990600" y="0"/>
            <a:ext cx="7772400" cy="1143000"/>
          </a:xfrm>
        </p:spPr>
        <p:txBody>
          <a:bodyPr/>
          <a:lstStyle/>
          <a:p>
            <a:pPr algn="ctr" eaLnBrk="1" hangingPunct="1"/>
            <a:r>
              <a:rPr lang="en-US" dirty="0" smtClean="0"/>
              <a:t>Example: Inserting and Deleting at the beginning of LL</a:t>
            </a:r>
          </a:p>
        </p:txBody>
      </p:sp>
      <p:sp>
        <p:nvSpPr>
          <p:cNvPr id="66564" name="Rectangle 3"/>
          <p:cNvSpPr>
            <a:spLocks noGrp="1" noChangeArrowheads="1"/>
          </p:cNvSpPr>
          <p:nvPr>
            <p:ph idx="1"/>
          </p:nvPr>
        </p:nvSpPr>
        <p:spPr>
          <a:xfrm>
            <a:off x="990600" y="1371600"/>
            <a:ext cx="7696200" cy="4378325"/>
          </a:xfrm>
        </p:spPr>
        <p:txBody>
          <a:bodyPr/>
          <a:lstStyle/>
          <a:p>
            <a:pPr eaLnBrk="1" hangingPunct="1">
              <a:lnSpc>
                <a:spcPct val="90000"/>
              </a:lnSpc>
            </a:pPr>
            <a:r>
              <a:rPr lang="en-US" sz="2400" b="1" dirty="0" smtClean="0">
                <a:latin typeface="Lucida Console" pitchFamily="49" charset="0"/>
              </a:rPr>
              <a:t>Define a student </a:t>
            </a:r>
            <a:r>
              <a:rPr lang="en-US" sz="2400" b="1" dirty="0" err="1" smtClean="0">
                <a:latin typeface="Lucida Console" pitchFamily="49" charset="0"/>
              </a:rPr>
              <a:t>struct</a:t>
            </a:r>
            <a:r>
              <a:rPr lang="en-US" sz="2400" b="1" dirty="0" smtClean="0">
                <a:latin typeface="Lucida Console" pitchFamily="49" charset="0"/>
              </a:rPr>
              <a:t> Node and declare a list head</a:t>
            </a:r>
          </a:p>
        </p:txBody>
      </p:sp>
      <p:sp>
        <p:nvSpPr>
          <p:cNvPr id="66562" name="Slide Number Placeholder 5"/>
          <p:cNvSpPr>
            <a:spLocks noGrp="1"/>
          </p:cNvSpPr>
          <p:nvPr>
            <p:ph type="sldNum" sz="quarter" idx="12"/>
          </p:nvPr>
        </p:nvSpPr>
        <p:spPr>
          <a:xfrm>
            <a:off x="6934200" y="6245225"/>
            <a:ext cx="2133600" cy="476250"/>
          </a:xfrm>
          <a:prstGeom prst="rect">
            <a:avLst/>
          </a:prstGeom>
          <a:noFill/>
        </p:spPr>
        <p:txBody>
          <a:bodyPr/>
          <a:lstStyle/>
          <a:p>
            <a:fld id="{0AD6C701-69C5-4EE6-92F6-CD268F507B81}" type="slidenum">
              <a:rPr lang="en-US"/>
              <a:pPr/>
              <a:t>18</a:t>
            </a:fld>
            <a:endParaRPr lang="en-US"/>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58955" b="68649"/>
          <a:stretch/>
        </p:blipFill>
        <p:spPr bwMode="auto">
          <a:xfrm>
            <a:off x="1066800" y="2209800"/>
            <a:ext cx="77724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6326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564">
                                            <p:txEl>
                                              <p:pRg st="0" end="0"/>
                                            </p:txEl>
                                          </p:spTgt>
                                        </p:tgtEl>
                                        <p:attrNameLst>
                                          <p:attrName>style.visibility</p:attrName>
                                        </p:attrNameLst>
                                      </p:cBhvr>
                                      <p:to>
                                        <p:strVal val="visible"/>
                                      </p:to>
                                    </p:set>
                                    <p:anim calcmode="lin" valueType="num">
                                      <p:cBhvr additive="base">
                                        <p:cTn id="7" dur="500" fill="hold"/>
                                        <p:tgtEl>
                                          <p:spTgt spid="6656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anim calcmode="lin" valueType="num">
                                      <p:cBhvr additive="base">
                                        <p:cTn id="13" dur="500" fill="hold"/>
                                        <p:tgtEl>
                                          <p:spTgt spid="1027"/>
                                        </p:tgtEl>
                                        <p:attrNameLst>
                                          <p:attrName>ppt_x</p:attrName>
                                        </p:attrNameLst>
                                      </p:cBhvr>
                                      <p:tavLst>
                                        <p:tav tm="0">
                                          <p:val>
                                            <p:strVal val="#ppt_x"/>
                                          </p:val>
                                        </p:tav>
                                        <p:tav tm="100000">
                                          <p:val>
                                            <p:strVal val="#ppt_x"/>
                                          </p:val>
                                        </p:tav>
                                      </p:tavLst>
                                    </p:anim>
                                    <p:anim calcmode="lin" valueType="num">
                                      <p:cBhvr additive="base">
                                        <p:cTn id="14"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1066800" y="76200"/>
            <a:ext cx="7696200" cy="1143000"/>
          </a:xfrm>
        </p:spPr>
        <p:txBody>
          <a:bodyPr/>
          <a:lstStyle/>
          <a:p>
            <a:pPr algn="ctr" eaLnBrk="1" hangingPunct="1"/>
            <a:r>
              <a:rPr lang="en-US" dirty="0" smtClean="0"/>
              <a:t>Example: Inserting and Deleting at the beginning of LL</a:t>
            </a:r>
          </a:p>
        </p:txBody>
      </p:sp>
      <p:sp>
        <p:nvSpPr>
          <p:cNvPr id="66564" name="Rectangle 3"/>
          <p:cNvSpPr>
            <a:spLocks noGrp="1" noChangeArrowheads="1"/>
          </p:cNvSpPr>
          <p:nvPr>
            <p:ph idx="1"/>
          </p:nvPr>
        </p:nvSpPr>
        <p:spPr>
          <a:xfrm>
            <a:off x="914400" y="1447800"/>
            <a:ext cx="7772400" cy="4378325"/>
          </a:xfrm>
        </p:spPr>
        <p:txBody>
          <a:bodyPr/>
          <a:lstStyle/>
          <a:p>
            <a:pPr eaLnBrk="1" hangingPunct="1">
              <a:lnSpc>
                <a:spcPct val="90000"/>
              </a:lnSpc>
            </a:pPr>
            <a:r>
              <a:rPr lang="en-US" sz="2400" b="1" dirty="0">
                <a:latin typeface="Lucida Console" pitchFamily="49" charset="0"/>
              </a:rPr>
              <a:t>C</a:t>
            </a:r>
            <a:r>
              <a:rPr lang="en-US" sz="2400" b="1" dirty="0" smtClean="0">
                <a:latin typeface="Lucida Console" pitchFamily="49" charset="0"/>
              </a:rPr>
              <a:t>reate the student Node </a:t>
            </a:r>
          </a:p>
        </p:txBody>
      </p:sp>
      <p:sp>
        <p:nvSpPr>
          <p:cNvPr id="66562" name="Slide Number Placeholder 5"/>
          <p:cNvSpPr>
            <a:spLocks noGrp="1"/>
          </p:cNvSpPr>
          <p:nvPr>
            <p:ph type="sldNum" sz="quarter" idx="12"/>
          </p:nvPr>
        </p:nvSpPr>
        <p:spPr>
          <a:xfrm>
            <a:off x="6934200" y="6245225"/>
            <a:ext cx="2133600" cy="476250"/>
          </a:xfrm>
          <a:prstGeom prst="rect">
            <a:avLst/>
          </a:prstGeom>
          <a:noFill/>
        </p:spPr>
        <p:txBody>
          <a:bodyPr/>
          <a:lstStyle/>
          <a:p>
            <a:fld id="{0AD6C701-69C5-4EE6-92F6-CD268F507B81}" type="slidenum">
              <a:rPr lang="en-US"/>
              <a:pPr/>
              <a:t>19</a:t>
            </a:fld>
            <a:endParaRPr lang="en-US"/>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0833" r="55725" b="44375"/>
          <a:stretch/>
        </p:blipFill>
        <p:spPr bwMode="auto">
          <a:xfrm>
            <a:off x="1066800" y="1981200"/>
            <a:ext cx="76962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5204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564">
                                            <p:txEl>
                                              <p:pRg st="0" end="0"/>
                                            </p:txEl>
                                          </p:spTgt>
                                        </p:tgtEl>
                                        <p:attrNameLst>
                                          <p:attrName>style.visibility</p:attrName>
                                        </p:attrNameLst>
                                      </p:cBhvr>
                                      <p:to>
                                        <p:strVal val="visible"/>
                                      </p:to>
                                    </p:set>
                                    <p:anim calcmode="lin" valueType="num">
                                      <p:cBhvr additive="base">
                                        <p:cTn id="7" dur="500" fill="hold"/>
                                        <p:tgtEl>
                                          <p:spTgt spid="6656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 calcmode="lin" valueType="num">
                                      <p:cBhvr additive="base">
                                        <p:cTn id="13" dur="500" fill="hold"/>
                                        <p:tgtEl>
                                          <p:spTgt spid="2050"/>
                                        </p:tgtEl>
                                        <p:attrNameLst>
                                          <p:attrName>ppt_x</p:attrName>
                                        </p:attrNameLst>
                                      </p:cBhvr>
                                      <p:tavLst>
                                        <p:tav tm="0">
                                          <p:val>
                                            <p:strVal val="#ppt_x"/>
                                          </p:val>
                                        </p:tav>
                                        <p:tav tm="100000">
                                          <p:val>
                                            <p:strVal val="#ppt_x"/>
                                          </p:val>
                                        </p:tav>
                                      </p:tavLst>
                                    </p:anim>
                                    <p:anim calcmode="lin" valueType="num">
                                      <p:cBhvr additive="base">
                                        <p:cTn id="14"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945201" y="152400"/>
            <a:ext cx="6589199" cy="1280890"/>
          </a:xfrm>
        </p:spPr>
        <p:txBody>
          <a:bodyPr/>
          <a:lstStyle/>
          <a:p>
            <a:pPr algn="ctr"/>
            <a:r>
              <a:rPr lang="en-US" altLang="zh-CN" dirty="0">
                <a:ea typeface="宋体" pitchFamily="2" charset="-122"/>
              </a:rPr>
              <a:t>List Overview</a:t>
            </a:r>
          </a:p>
        </p:txBody>
      </p:sp>
      <p:sp>
        <p:nvSpPr>
          <p:cNvPr id="7171" name="Rectangle 3"/>
          <p:cNvSpPr>
            <a:spLocks noGrp="1" noChangeArrowheads="1"/>
          </p:cNvSpPr>
          <p:nvPr>
            <p:ph idx="1"/>
          </p:nvPr>
        </p:nvSpPr>
        <p:spPr>
          <a:xfrm>
            <a:off x="1143001" y="1295400"/>
            <a:ext cx="7391400" cy="3777622"/>
          </a:xfrm>
        </p:spPr>
        <p:txBody>
          <a:bodyPr/>
          <a:lstStyle/>
          <a:p>
            <a:r>
              <a:rPr lang="en-US" altLang="zh-CN" sz="2800" dirty="0">
                <a:ea typeface="宋体" pitchFamily="2" charset="-122"/>
              </a:rPr>
              <a:t>Linked lists</a:t>
            </a:r>
          </a:p>
          <a:p>
            <a:pPr lvl="1"/>
            <a:r>
              <a:rPr lang="en-US" altLang="zh-CN" sz="2400" dirty="0">
                <a:ea typeface="宋体" pitchFamily="2" charset="-122"/>
              </a:rPr>
              <a:t>Abstract data type (ADT)</a:t>
            </a:r>
          </a:p>
          <a:p>
            <a:r>
              <a:rPr lang="en-US" altLang="zh-CN" sz="2800" dirty="0">
                <a:ea typeface="宋体" pitchFamily="2" charset="-122"/>
              </a:rPr>
              <a:t>Basic operations of linked lists</a:t>
            </a:r>
          </a:p>
          <a:p>
            <a:pPr lvl="1"/>
            <a:r>
              <a:rPr lang="en-US" altLang="zh-CN" sz="2400" dirty="0">
                <a:ea typeface="宋体" pitchFamily="2" charset="-122"/>
              </a:rPr>
              <a:t>Insert, </a:t>
            </a:r>
            <a:r>
              <a:rPr lang="en-US" altLang="zh-CN" sz="2400" dirty="0" smtClean="0">
                <a:ea typeface="宋体" pitchFamily="2" charset="-122"/>
              </a:rPr>
              <a:t>delete</a:t>
            </a:r>
            <a:r>
              <a:rPr lang="en-US" altLang="zh-CN" sz="2400" dirty="0">
                <a:ea typeface="宋体" pitchFamily="2" charset="-122"/>
              </a:rPr>
              <a:t>, </a:t>
            </a:r>
            <a:r>
              <a:rPr lang="en-US" altLang="zh-CN" sz="2400" dirty="0" smtClean="0">
                <a:ea typeface="宋体" pitchFamily="2" charset="-122"/>
              </a:rPr>
              <a:t>search, print</a:t>
            </a:r>
            <a:r>
              <a:rPr lang="en-US" altLang="zh-CN" sz="2400" dirty="0">
                <a:ea typeface="宋体" pitchFamily="2" charset="-122"/>
              </a:rPr>
              <a:t>, </a:t>
            </a:r>
            <a:r>
              <a:rPr lang="en-US" altLang="zh-CN" sz="2400" dirty="0" smtClean="0">
                <a:ea typeface="宋体" pitchFamily="2" charset="-122"/>
              </a:rPr>
              <a:t>traversal, etc</a:t>
            </a:r>
            <a:r>
              <a:rPr lang="en-US" altLang="zh-CN" sz="2400" dirty="0">
                <a:ea typeface="宋体" pitchFamily="2" charset="-122"/>
              </a:rPr>
              <a:t>.</a:t>
            </a:r>
          </a:p>
          <a:p>
            <a:r>
              <a:rPr lang="en-US" altLang="zh-CN" sz="2800" dirty="0">
                <a:ea typeface="宋体" pitchFamily="2" charset="-122"/>
              </a:rPr>
              <a:t>Variations of linked lists</a:t>
            </a:r>
          </a:p>
          <a:p>
            <a:pPr lvl="1"/>
            <a:r>
              <a:rPr lang="en-US" altLang="zh-CN" sz="2400" dirty="0" smtClean="0">
                <a:ea typeface="宋体" pitchFamily="2" charset="-122"/>
              </a:rPr>
              <a:t>Linear linked lists (Simply)</a:t>
            </a:r>
          </a:p>
          <a:p>
            <a:pPr lvl="1"/>
            <a:r>
              <a:rPr lang="en-US" altLang="zh-CN" sz="2400" dirty="0" smtClean="0">
                <a:ea typeface="宋体" pitchFamily="2" charset="-122"/>
              </a:rPr>
              <a:t>Circular </a:t>
            </a:r>
            <a:r>
              <a:rPr lang="en-US" altLang="zh-CN" sz="2400" dirty="0">
                <a:ea typeface="宋体" pitchFamily="2" charset="-122"/>
              </a:rPr>
              <a:t>linked lists</a:t>
            </a:r>
          </a:p>
          <a:p>
            <a:pPr lvl="1"/>
            <a:r>
              <a:rPr lang="en-US" altLang="zh-CN" sz="2400" dirty="0">
                <a:ea typeface="宋体" pitchFamily="2" charset="-122"/>
              </a:rPr>
              <a:t>Doubly linked lists</a:t>
            </a:r>
          </a:p>
        </p:txBody>
      </p:sp>
    </p:spTree>
    <p:extLst>
      <p:ext uri="{BB962C8B-B14F-4D97-AF65-F5344CB8AC3E}">
        <p14:creationId xmlns:p14="http://schemas.microsoft.com/office/powerpoint/2010/main" val="4172137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anim calcmode="lin" valueType="num">
                                      <p:cBhvr additive="base">
                                        <p:cTn id="11" dur="500" fill="hold"/>
                                        <p:tgtEl>
                                          <p:spTgt spid="717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 calcmode="lin" valueType="num">
                                      <p:cBhvr additive="base">
                                        <p:cTn id="17" dur="500" fill="hold"/>
                                        <p:tgtEl>
                                          <p:spTgt spid="717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1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171">
                                            <p:txEl>
                                              <p:pRg st="3" end="3"/>
                                            </p:txEl>
                                          </p:spTgt>
                                        </p:tgtEl>
                                        <p:attrNameLst>
                                          <p:attrName>style.visibility</p:attrName>
                                        </p:attrNameLst>
                                      </p:cBhvr>
                                      <p:to>
                                        <p:strVal val="visible"/>
                                      </p:to>
                                    </p:set>
                                    <p:anim calcmode="lin" valueType="num">
                                      <p:cBhvr additive="base">
                                        <p:cTn id="23" dur="500" fill="hold"/>
                                        <p:tgtEl>
                                          <p:spTgt spid="717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1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171">
                                            <p:txEl>
                                              <p:pRg st="4" end="4"/>
                                            </p:txEl>
                                          </p:spTgt>
                                        </p:tgtEl>
                                        <p:attrNameLst>
                                          <p:attrName>style.visibility</p:attrName>
                                        </p:attrNameLst>
                                      </p:cBhvr>
                                      <p:to>
                                        <p:strVal val="visible"/>
                                      </p:to>
                                    </p:set>
                                    <p:anim calcmode="lin" valueType="num">
                                      <p:cBhvr additive="base">
                                        <p:cTn id="29" dur="500" fill="hold"/>
                                        <p:tgtEl>
                                          <p:spTgt spid="7171">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1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171">
                                            <p:txEl>
                                              <p:pRg st="5" end="5"/>
                                            </p:txEl>
                                          </p:spTgt>
                                        </p:tgtEl>
                                        <p:attrNameLst>
                                          <p:attrName>style.visibility</p:attrName>
                                        </p:attrNameLst>
                                      </p:cBhvr>
                                      <p:to>
                                        <p:strVal val="visible"/>
                                      </p:to>
                                    </p:set>
                                    <p:anim calcmode="lin" valueType="num">
                                      <p:cBhvr additive="base">
                                        <p:cTn id="35" dur="500" fill="hold"/>
                                        <p:tgtEl>
                                          <p:spTgt spid="7171">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1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7171">
                                            <p:txEl>
                                              <p:pRg st="6" end="6"/>
                                            </p:txEl>
                                          </p:spTgt>
                                        </p:tgtEl>
                                        <p:attrNameLst>
                                          <p:attrName>style.visibility</p:attrName>
                                        </p:attrNameLst>
                                      </p:cBhvr>
                                      <p:to>
                                        <p:strVal val="visible"/>
                                      </p:to>
                                    </p:set>
                                    <p:anim calcmode="lin" valueType="num">
                                      <p:cBhvr additive="base">
                                        <p:cTn id="41" dur="500" fill="hold"/>
                                        <p:tgtEl>
                                          <p:spTgt spid="7171">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1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7171">
                                            <p:txEl>
                                              <p:pRg st="7" end="7"/>
                                            </p:txEl>
                                          </p:spTgt>
                                        </p:tgtEl>
                                        <p:attrNameLst>
                                          <p:attrName>style.visibility</p:attrName>
                                        </p:attrNameLst>
                                      </p:cBhvr>
                                      <p:to>
                                        <p:strVal val="visible"/>
                                      </p:to>
                                    </p:set>
                                    <p:anim calcmode="lin" valueType="num">
                                      <p:cBhvr additive="base">
                                        <p:cTn id="47" dur="500" fill="hold"/>
                                        <p:tgtEl>
                                          <p:spTgt spid="7171">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17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1066800" y="0"/>
            <a:ext cx="7696200" cy="1143000"/>
          </a:xfrm>
        </p:spPr>
        <p:txBody>
          <a:bodyPr/>
          <a:lstStyle/>
          <a:p>
            <a:pPr algn="ctr" eaLnBrk="1" hangingPunct="1"/>
            <a:r>
              <a:rPr lang="en-US" dirty="0" smtClean="0"/>
              <a:t>Example: Inserting and Deleting at the beginning of LL</a:t>
            </a:r>
          </a:p>
        </p:txBody>
      </p:sp>
      <p:sp>
        <p:nvSpPr>
          <p:cNvPr id="66564" name="Rectangle 3"/>
          <p:cNvSpPr>
            <a:spLocks noGrp="1" noChangeArrowheads="1"/>
          </p:cNvSpPr>
          <p:nvPr>
            <p:ph idx="1"/>
          </p:nvPr>
        </p:nvSpPr>
        <p:spPr>
          <a:xfrm>
            <a:off x="990600" y="1336675"/>
            <a:ext cx="7696200" cy="4302125"/>
          </a:xfrm>
        </p:spPr>
        <p:txBody>
          <a:bodyPr/>
          <a:lstStyle/>
          <a:p>
            <a:pPr eaLnBrk="1" hangingPunct="1">
              <a:lnSpc>
                <a:spcPct val="90000"/>
              </a:lnSpc>
            </a:pPr>
            <a:r>
              <a:rPr lang="en-US" sz="2400" b="1" dirty="0" smtClean="0">
                <a:latin typeface="Lucida Console" pitchFamily="49" charset="0"/>
              </a:rPr>
              <a:t>Print Student Info </a:t>
            </a:r>
          </a:p>
        </p:txBody>
      </p:sp>
      <p:sp>
        <p:nvSpPr>
          <p:cNvPr id="66562" name="Slide Number Placeholder 5"/>
          <p:cNvSpPr>
            <a:spLocks noGrp="1"/>
          </p:cNvSpPr>
          <p:nvPr>
            <p:ph type="sldNum" sz="quarter" idx="12"/>
          </p:nvPr>
        </p:nvSpPr>
        <p:spPr>
          <a:xfrm>
            <a:off x="6934200" y="6245225"/>
            <a:ext cx="2133600" cy="476250"/>
          </a:xfrm>
          <a:prstGeom prst="rect">
            <a:avLst/>
          </a:prstGeom>
          <a:noFill/>
        </p:spPr>
        <p:txBody>
          <a:bodyPr/>
          <a:lstStyle/>
          <a:p>
            <a:fld id="{0AD6C701-69C5-4EE6-92F6-CD268F507B81}" type="slidenum">
              <a:rPr lang="en-US"/>
              <a:pPr/>
              <a:t>20</a:t>
            </a:fld>
            <a:endParaRPr lang="en-US"/>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2500" r="57247" b="31458"/>
          <a:stretch/>
        </p:blipFill>
        <p:spPr bwMode="auto">
          <a:xfrm>
            <a:off x="990600" y="2057400"/>
            <a:ext cx="736092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9693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564">
                                            <p:txEl>
                                              <p:pRg st="0" end="0"/>
                                            </p:txEl>
                                          </p:spTgt>
                                        </p:tgtEl>
                                        <p:attrNameLst>
                                          <p:attrName>style.visibility</p:attrName>
                                        </p:attrNameLst>
                                      </p:cBhvr>
                                      <p:to>
                                        <p:strVal val="visible"/>
                                      </p:to>
                                    </p:set>
                                    <p:anim calcmode="lin" valueType="num">
                                      <p:cBhvr additive="base">
                                        <p:cTn id="7" dur="500" fill="hold"/>
                                        <p:tgtEl>
                                          <p:spTgt spid="6656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6"/>
                                        </p:tgtEl>
                                        <p:attrNameLst>
                                          <p:attrName>style.visibility</p:attrName>
                                        </p:attrNameLst>
                                      </p:cBhvr>
                                      <p:to>
                                        <p:strVal val="visible"/>
                                      </p:to>
                                    </p:set>
                                    <p:anim calcmode="lin" valueType="num">
                                      <p:cBhvr additive="base">
                                        <p:cTn id="13" dur="500" fill="hold"/>
                                        <p:tgtEl>
                                          <p:spTgt spid="6146"/>
                                        </p:tgtEl>
                                        <p:attrNameLst>
                                          <p:attrName>ppt_x</p:attrName>
                                        </p:attrNameLst>
                                      </p:cBhvr>
                                      <p:tavLst>
                                        <p:tav tm="0">
                                          <p:val>
                                            <p:strVal val="#ppt_x"/>
                                          </p:val>
                                        </p:tav>
                                        <p:tav tm="100000">
                                          <p:val>
                                            <p:strVal val="#ppt_x"/>
                                          </p:val>
                                        </p:tav>
                                      </p:tavLst>
                                    </p:anim>
                                    <p:anim calcmode="lin" valueType="num">
                                      <p:cBhvr additive="base">
                                        <p:cTn id="14"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1066800" y="0"/>
            <a:ext cx="7696200" cy="1143000"/>
          </a:xfrm>
        </p:spPr>
        <p:txBody>
          <a:bodyPr/>
          <a:lstStyle/>
          <a:p>
            <a:pPr algn="ctr" eaLnBrk="1" hangingPunct="1"/>
            <a:r>
              <a:rPr lang="en-US" dirty="0" smtClean="0"/>
              <a:t>Example: Inserting and Deleting at the beginning of LL</a:t>
            </a:r>
          </a:p>
        </p:txBody>
      </p:sp>
      <p:sp>
        <p:nvSpPr>
          <p:cNvPr id="66564" name="Rectangle 3"/>
          <p:cNvSpPr>
            <a:spLocks noGrp="1" noChangeArrowheads="1"/>
          </p:cNvSpPr>
          <p:nvPr>
            <p:ph idx="1"/>
          </p:nvPr>
        </p:nvSpPr>
        <p:spPr>
          <a:xfrm>
            <a:off x="1066800" y="1371600"/>
            <a:ext cx="7620000" cy="4225925"/>
          </a:xfrm>
        </p:spPr>
        <p:txBody>
          <a:bodyPr/>
          <a:lstStyle/>
          <a:p>
            <a:pPr eaLnBrk="1" hangingPunct="1">
              <a:lnSpc>
                <a:spcPct val="90000"/>
              </a:lnSpc>
            </a:pPr>
            <a:r>
              <a:rPr lang="en-US" sz="2400" b="1" dirty="0" smtClean="0">
                <a:latin typeface="Lucida Console" pitchFamily="49" charset="0"/>
              </a:rPr>
              <a:t>Insert a new student Node at the beginning od the LL </a:t>
            </a:r>
          </a:p>
        </p:txBody>
      </p:sp>
      <p:sp>
        <p:nvSpPr>
          <p:cNvPr id="66562" name="Slide Number Placeholder 5"/>
          <p:cNvSpPr>
            <a:spLocks noGrp="1"/>
          </p:cNvSpPr>
          <p:nvPr>
            <p:ph type="sldNum" sz="quarter" idx="12"/>
          </p:nvPr>
        </p:nvSpPr>
        <p:spPr>
          <a:xfrm>
            <a:off x="6934200" y="6245225"/>
            <a:ext cx="2133600" cy="476250"/>
          </a:xfrm>
          <a:prstGeom prst="rect">
            <a:avLst/>
          </a:prstGeom>
          <a:noFill/>
        </p:spPr>
        <p:txBody>
          <a:bodyPr/>
          <a:lstStyle/>
          <a:p>
            <a:fld id="{0AD6C701-69C5-4EE6-92F6-CD268F507B81}" type="slidenum">
              <a:rPr lang="en-US"/>
              <a:pPr/>
              <a:t>21</a:t>
            </a:fld>
            <a:endParaRPr lang="en-US"/>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4583" r="58770" b="56250"/>
          <a:stretch/>
        </p:blipFill>
        <p:spPr bwMode="auto">
          <a:xfrm>
            <a:off x="1066800" y="2362200"/>
            <a:ext cx="728472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721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564">
                                            <p:txEl>
                                              <p:pRg st="0" end="0"/>
                                            </p:txEl>
                                          </p:spTgt>
                                        </p:tgtEl>
                                        <p:attrNameLst>
                                          <p:attrName>style.visibility</p:attrName>
                                        </p:attrNameLst>
                                      </p:cBhvr>
                                      <p:to>
                                        <p:strVal val="visible"/>
                                      </p:to>
                                    </p:set>
                                    <p:anim calcmode="lin" valueType="num">
                                      <p:cBhvr additive="base">
                                        <p:cTn id="7" dur="500" fill="hold"/>
                                        <p:tgtEl>
                                          <p:spTgt spid="6656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anim calcmode="lin" valueType="num">
                                      <p:cBhvr additive="base">
                                        <p:cTn id="13" dur="500" fill="hold"/>
                                        <p:tgtEl>
                                          <p:spTgt spid="3074"/>
                                        </p:tgtEl>
                                        <p:attrNameLst>
                                          <p:attrName>ppt_x</p:attrName>
                                        </p:attrNameLst>
                                      </p:cBhvr>
                                      <p:tavLst>
                                        <p:tav tm="0">
                                          <p:val>
                                            <p:strVal val="#ppt_x"/>
                                          </p:val>
                                        </p:tav>
                                        <p:tav tm="100000">
                                          <p:val>
                                            <p:strVal val="#ppt_x"/>
                                          </p:val>
                                        </p:tav>
                                      </p:tavLst>
                                    </p:anim>
                                    <p:anim calcmode="lin" valueType="num">
                                      <p:cBhvr additive="base">
                                        <p:cTn id="14"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1066800" y="0"/>
            <a:ext cx="7696200" cy="1143000"/>
          </a:xfrm>
        </p:spPr>
        <p:txBody>
          <a:bodyPr/>
          <a:lstStyle/>
          <a:p>
            <a:pPr algn="ctr" eaLnBrk="1" hangingPunct="1"/>
            <a:r>
              <a:rPr lang="en-US" dirty="0" smtClean="0"/>
              <a:t>Example: Inserting and Deleting at the beginning of LL</a:t>
            </a:r>
          </a:p>
        </p:txBody>
      </p:sp>
      <p:sp>
        <p:nvSpPr>
          <p:cNvPr id="66564" name="Rectangle 3"/>
          <p:cNvSpPr>
            <a:spLocks noGrp="1" noChangeArrowheads="1"/>
          </p:cNvSpPr>
          <p:nvPr>
            <p:ph idx="1"/>
          </p:nvPr>
        </p:nvSpPr>
        <p:spPr>
          <a:xfrm>
            <a:off x="1066800" y="1295400"/>
            <a:ext cx="8077200" cy="4302125"/>
          </a:xfrm>
        </p:spPr>
        <p:txBody>
          <a:bodyPr/>
          <a:lstStyle/>
          <a:p>
            <a:pPr eaLnBrk="1" hangingPunct="1">
              <a:lnSpc>
                <a:spcPct val="90000"/>
              </a:lnSpc>
            </a:pPr>
            <a:r>
              <a:rPr lang="en-US" sz="2400" b="1" dirty="0" smtClean="0">
                <a:latin typeface="Lucida Console" pitchFamily="49" charset="0"/>
              </a:rPr>
              <a:t>Delete the first student Node from the LL </a:t>
            </a:r>
          </a:p>
        </p:txBody>
      </p:sp>
      <p:sp>
        <p:nvSpPr>
          <p:cNvPr id="66562" name="Slide Number Placeholder 5"/>
          <p:cNvSpPr>
            <a:spLocks noGrp="1"/>
          </p:cNvSpPr>
          <p:nvPr>
            <p:ph type="sldNum" sz="quarter" idx="12"/>
          </p:nvPr>
        </p:nvSpPr>
        <p:spPr>
          <a:xfrm>
            <a:off x="6934200" y="6245225"/>
            <a:ext cx="2133600" cy="476250"/>
          </a:xfrm>
          <a:prstGeom prst="rect">
            <a:avLst/>
          </a:prstGeom>
          <a:noFill/>
        </p:spPr>
        <p:txBody>
          <a:bodyPr/>
          <a:lstStyle/>
          <a:p>
            <a:fld id="{0AD6C701-69C5-4EE6-92F6-CD268F507B81}" type="slidenum">
              <a:rPr lang="en-US"/>
              <a:pPr/>
              <a:t>22</a:t>
            </a:fld>
            <a:endParaRPr lang="en-US"/>
          </a:p>
        </p:txBody>
      </p:sp>
      <p:pic>
        <p:nvPicPr>
          <p:cNvPr id="512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30833" r="55739" b="44583"/>
          <a:stretch/>
        </p:blipFill>
        <p:spPr bwMode="auto">
          <a:xfrm>
            <a:off x="1249680" y="1905000"/>
            <a:ext cx="743712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0123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564">
                                            <p:txEl>
                                              <p:pRg st="0" end="0"/>
                                            </p:txEl>
                                          </p:spTgt>
                                        </p:tgtEl>
                                        <p:attrNameLst>
                                          <p:attrName>style.visibility</p:attrName>
                                        </p:attrNameLst>
                                      </p:cBhvr>
                                      <p:to>
                                        <p:strVal val="visible"/>
                                      </p:to>
                                    </p:set>
                                    <p:anim calcmode="lin" valueType="num">
                                      <p:cBhvr additive="base">
                                        <p:cTn id="7" dur="500" fill="hold"/>
                                        <p:tgtEl>
                                          <p:spTgt spid="6656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3"/>
                                        </p:tgtEl>
                                        <p:attrNameLst>
                                          <p:attrName>style.visibility</p:attrName>
                                        </p:attrNameLst>
                                      </p:cBhvr>
                                      <p:to>
                                        <p:strVal val="visible"/>
                                      </p:to>
                                    </p:set>
                                    <p:anim calcmode="lin" valueType="num">
                                      <p:cBhvr additive="base">
                                        <p:cTn id="13" dur="500" fill="hold"/>
                                        <p:tgtEl>
                                          <p:spTgt spid="5123"/>
                                        </p:tgtEl>
                                        <p:attrNameLst>
                                          <p:attrName>ppt_x</p:attrName>
                                        </p:attrNameLst>
                                      </p:cBhvr>
                                      <p:tavLst>
                                        <p:tav tm="0">
                                          <p:val>
                                            <p:strVal val="#ppt_x"/>
                                          </p:val>
                                        </p:tav>
                                        <p:tav tm="100000">
                                          <p:val>
                                            <p:strVal val="#ppt_x"/>
                                          </p:val>
                                        </p:tav>
                                      </p:tavLst>
                                    </p:anim>
                                    <p:anim calcmode="lin" valueType="num">
                                      <p:cBhvr additive="base">
                                        <p:cTn id="14" dur="500" fill="hold"/>
                                        <p:tgtEl>
                                          <p:spTgt spid="51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1066800" y="0"/>
            <a:ext cx="7696200" cy="1143000"/>
          </a:xfrm>
        </p:spPr>
        <p:txBody>
          <a:bodyPr/>
          <a:lstStyle/>
          <a:p>
            <a:pPr algn="ctr" eaLnBrk="1" hangingPunct="1"/>
            <a:r>
              <a:rPr lang="en-US" dirty="0" smtClean="0"/>
              <a:t>Example: Inserting and Deleting at the beginning of LL</a:t>
            </a:r>
          </a:p>
        </p:txBody>
      </p:sp>
      <p:sp>
        <p:nvSpPr>
          <p:cNvPr id="66564" name="Rectangle 3"/>
          <p:cNvSpPr>
            <a:spLocks noGrp="1" noChangeArrowheads="1"/>
          </p:cNvSpPr>
          <p:nvPr>
            <p:ph idx="1"/>
          </p:nvPr>
        </p:nvSpPr>
        <p:spPr>
          <a:xfrm>
            <a:off x="914400" y="1295400"/>
            <a:ext cx="7772400" cy="4378325"/>
          </a:xfrm>
        </p:spPr>
        <p:txBody>
          <a:bodyPr/>
          <a:lstStyle/>
          <a:p>
            <a:pPr eaLnBrk="1" hangingPunct="1">
              <a:lnSpc>
                <a:spcPct val="90000"/>
              </a:lnSpc>
            </a:pPr>
            <a:r>
              <a:rPr lang="en-US" sz="2400" b="1" dirty="0" smtClean="0">
                <a:latin typeface="Lucida Console" pitchFamily="49" charset="0"/>
              </a:rPr>
              <a:t>Print the linked list </a:t>
            </a:r>
          </a:p>
        </p:txBody>
      </p:sp>
      <p:sp>
        <p:nvSpPr>
          <p:cNvPr id="66562" name="Slide Number Placeholder 5"/>
          <p:cNvSpPr>
            <a:spLocks noGrp="1"/>
          </p:cNvSpPr>
          <p:nvPr>
            <p:ph type="sldNum" sz="quarter" idx="12"/>
          </p:nvPr>
        </p:nvSpPr>
        <p:spPr>
          <a:xfrm>
            <a:off x="6934200" y="6245225"/>
            <a:ext cx="2133600" cy="476250"/>
          </a:xfrm>
          <a:prstGeom prst="rect">
            <a:avLst/>
          </a:prstGeom>
          <a:noFill/>
        </p:spPr>
        <p:txBody>
          <a:bodyPr/>
          <a:lstStyle/>
          <a:p>
            <a:fld id="{0AD6C701-69C5-4EE6-92F6-CD268F507B81}" type="slidenum">
              <a:rPr lang="en-US"/>
              <a:pPr/>
              <a:t>23</a:t>
            </a:fld>
            <a:endParaRPr lang="en-US"/>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0417" r="56427" b="27292"/>
          <a:stretch/>
        </p:blipFill>
        <p:spPr bwMode="auto">
          <a:xfrm>
            <a:off x="990600" y="2133600"/>
            <a:ext cx="736092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0862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564">
                                            <p:txEl>
                                              <p:pRg st="0" end="0"/>
                                            </p:txEl>
                                          </p:spTgt>
                                        </p:tgtEl>
                                        <p:attrNameLst>
                                          <p:attrName>style.visibility</p:attrName>
                                        </p:attrNameLst>
                                      </p:cBhvr>
                                      <p:to>
                                        <p:strVal val="visible"/>
                                      </p:to>
                                    </p:set>
                                    <p:anim calcmode="lin" valueType="num">
                                      <p:cBhvr additive="base">
                                        <p:cTn id="7" dur="500" fill="hold"/>
                                        <p:tgtEl>
                                          <p:spTgt spid="6656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0"/>
                                        </p:tgtEl>
                                        <p:attrNameLst>
                                          <p:attrName>style.visibility</p:attrName>
                                        </p:attrNameLst>
                                      </p:cBhvr>
                                      <p:to>
                                        <p:strVal val="visible"/>
                                      </p:to>
                                    </p:set>
                                    <p:anim calcmode="lin" valueType="num">
                                      <p:cBhvr additive="base">
                                        <p:cTn id="13" dur="500" fill="hold"/>
                                        <p:tgtEl>
                                          <p:spTgt spid="7170"/>
                                        </p:tgtEl>
                                        <p:attrNameLst>
                                          <p:attrName>ppt_x</p:attrName>
                                        </p:attrNameLst>
                                      </p:cBhvr>
                                      <p:tavLst>
                                        <p:tav tm="0">
                                          <p:val>
                                            <p:strVal val="#ppt_x"/>
                                          </p:val>
                                        </p:tav>
                                        <p:tav tm="100000">
                                          <p:val>
                                            <p:strVal val="#ppt_x"/>
                                          </p:val>
                                        </p:tav>
                                      </p:tavLst>
                                    </p:anim>
                                    <p:anim calcmode="lin" valueType="num">
                                      <p:cBhvr additive="base">
                                        <p:cTn id="14"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1066800" y="0"/>
            <a:ext cx="7696200" cy="1143000"/>
          </a:xfrm>
        </p:spPr>
        <p:txBody>
          <a:bodyPr/>
          <a:lstStyle/>
          <a:p>
            <a:pPr algn="ctr" eaLnBrk="1" hangingPunct="1"/>
            <a:r>
              <a:rPr lang="en-US" dirty="0" smtClean="0"/>
              <a:t>Example: Inserting and Deleting at the beginning of LL</a:t>
            </a:r>
          </a:p>
        </p:txBody>
      </p:sp>
      <p:sp>
        <p:nvSpPr>
          <p:cNvPr id="66564" name="Rectangle 3"/>
          <p:cNvSpPr>
            <a:spLocks noGrp="1" noChangeArrowheads="1"/>
          </p:cNvSpPr>
          <p:nvPr>
            <p:ph idx="1"/>
          </p:nvPr>
        </p:nvSpPr>
        <p:spPr>
          <a:xfrm>
            <a:off x="1066800" y="1295400"/>
            <a:ext cx="7620000" cy="4302125"/>
          </a:xfrm>
        </p:spPr>
        <p:txBody>
          <a:bodyPr/>
          <a:lstStyle/>
          <a:p>
            <a:pPr eaLnBrk="1" hangingPunct="1">
              <a:lnSpc>
                <a:spcPct val="90000"/>
              </a:lnSpc>
            </a:pPr>
            <a:r>
              <a:rPr lang="en-US" sz="2400" b="1" dirty="0" smtClean="0">
                <a:latin typeface="Lucida Console" pitchFamily="49" charset="0"/>
              </a:rPr>
              <a:t>Main function</a:t>
            </a:r>
          </a:p>
        </p:txBody>
      </p:sp>
      <p:sp>
        <p:nvSpPr>
          <p:cNvPr id="66562" name="Slide Number Placeholder 5"/>
          <p:cNvSpPr>
            <a:spLocks noGrp="1"/>
          </p:cNvSpPr>
          <p:nvPr>
            <p:ph type="sldNum" sz="quarter" idx="12"/>
          </p:nvPr>
        </p:nvSpPr>
        <p:spPr>
          <a:xfrm>
            <a:off x="6934200" y="6245225"/>
            <a:ext cx="2133600" cy="476250"/>
          </a:xfrm>
          <a:prstGeom prst="rect">
            <a:avLst/>
          </a:prstGeom>
          <a:noFill/>
        </p:spPr>
        <p:txBody>
          <a:bodyPr/>
          <a:lstStyle/>
          <a:p>
            <a:fld id="{0AD6C701-69C5-4EE6-92F6-CD268F507B81}" type="slidenum">
              <a:rPr lang="en-US"/>
              <a:pPr/>
              <a:t>24</a:t>
            </a:fld>
            <a:endParaRPr lang="en-US"/>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2708" r="55491" b="42292"/>
          <a:stretch/>
        </p:blipFill>
        <p:spPr bwMode="auto">
          <a:xfrm>
            <a:off x="990600" y="1981200"/>
            <a:ext cx="736092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9288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564">
                                            <p:txEl>
                                              <p:pRg st="0" end="0"/>
                                            </p:txEl>
                                          </p:spTgt>
                                        </p:tgtEl>
                                        <p:attrNameLst>
                                          <p:attrName>style.visibility</p:attrName>
                                        </p:attrNameLst>
                                      </p:cBhvr>
                                      <p:to>
                                        <p:strVal val="visible"/>
                                      </p:to>
                                    </p:set>
                                    <p:anim calcmode="lin" valueType="num">
                                      <p:cBhvr additive="base">
                                        <p:cTn id="7" dur="500" fill="hold"/>
                                        <p:tgtEl>
                                          <p:spTgt spid="6656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4"/>
                                        </p:tgtEl>
                                        <p:attrNameLst>
                                          <p:attrName>style.visibility</p:attrName>
                                        </p:attrNameLst>
                                      </p:cBhvr>
                                      <p:to>
                                        <p:strVal val="visible"/>
                                      </p:to>
                                    </p:set>
                                    <p:anim calcmode="lin" valueType="num">
                                      <p:cBhvr additive="base">
                                        <p:cTn id="13" dur="500" fill="hold"/>
                                        <p:tgtEl>
                                          <p:spTgt spid="8194"/>
                                        </p:tgtEl>
                                        <p:attrNameLst>
                                          <p:attrName>ppt_x</p:attrName>
                                        </p:attrNameLst>
                                      </p:cBhvr>
                                      <p:tavLst>
                                        <p:tav tm="0">
                                          <p:val>
                                            <p:strVal val="#ppt_x"/>
                                          </p:val>
                                        </p:tav>
                                        <p:tav tm="100000">
                                          <p:val>
                                            <p:strVal val="#ppt_x"/>
                                          </p:val>
                                        </p:tav>
                                      </p:tavLst>
                                    </p:anim>
                                    <p:anim calcmode="lin" valueType="num">
                                      <p:cBhvr additive="base">
                                        <p:cTn id="14"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1066800" y="0"/>
            <a:ext cx="7696200" cy="1143000"/>
          </a:xfrm>
        </p:spPr>
        <p:txBody>
          <a:bodyPr/>
          <a:lstStyle/>
          <a:p>
            <a:pPr algn="ctr" eaLnBrk="1" hangingPunct="1"/>
            <a:r>
              <a:rPr lang="en-US" dirty="0" smtClean="0"/>
              <a:t>Example: Inserting and Deleting at the beginning of LL</a:t>
            </a:r>
          </a:p>
        </p:txBody>
      </p:sp>
      <p:sp>
        <p:nvSpPr>
          <p:cNvPr id="66564" name="Rectangle 3"/>
          <p:cNvSpPr>
            <a:spLocks noGrp="1" noChangeArrowheads="1"/>
          </p:cNvSpPr>
          <p:nvPr>
            <p:ph idx="1"/>
          </p:nvPr>
        </p:nvSpPr>
        <p:spPr>
          <a:xfrm>
            <a:off x="914400" y="1295400"/>
            <a:ext cx="7772400" cy="4302125"/>
          </a:xfrm>
        </p:spPr>
        <p:txBody>
          <a:bodyPr/>
          <a:lstStyle/>
          <a:p>
            <a:pPr eaLnBrk="1" hangingPunct="1">
              <a:lnSpc>
                <a:spcPct val="90000"/>
              </a:lnSpc>
            </a:pPr>
            <a:r>
              <a:rPr lang="en-US" sz="2400" b="1" dirty="0" smtClean="0">
                <a:latin typeface="Lucida Console" pitchFamily="49" charset="0"/>
              </a:rPr>
              <a:t>Execution</a:t>
            </a:r>
          </a:p>
        </p:txBody>
      </p:sp>
      <p:sp>
        <p:nvSpPr>
          <p:cNvPr id="66562" name="Slide Number Placeholder 5"/>
          <p:cNvSpPr>
            <a:spLocks noGrp="1"/>
          </p:cNvSpPr>
          <p:nvPr>
            <p:ph type="sldNum" sz="quarter" idx="12"/>
          </p:nvPr>
        </p:nvSpPr>
        <p:spPr>
          <a:xfrm>
            <a:off x="6934200" y="6245225"/>
            <a:ext cx="2133600" cy="476250"/>
          </a:xfrm>
          <a:prstGeom prst="rect">
            <a:avLst/>
          </a:prstGeom>
          <a:noFill/>
        </p:spPr>
        <p:txBody>
          <a:bodyPr/>
          <a:lstStyle/>
          <a:p>
            <a:fld id="{0AD6C701-69C5-4EE6-92F6-CD268F507B81}" type="slidenum">
              <a:rPr lang="en-US"/>
              <a:pPr/>
              <a:t>25</a:t>
            </a:fld>
            <a:endParaRPr lang="en-US"/>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119" t="22708" r="37569" b="32916"/>
          <a:stretch/>
        </p:blipFill>
        <p:spPr bwMode="auto">
          <a:xfrm>
            <a:off x="1143000" y="1905000"/>
            <a:ext cx="7696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3282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564">
                                            <p:txEl>
                                              <p:pRg st="0" end="0"/>
                                            </p:txEl>
                                          </p:spTgt>
                                        </p:tgtEl>
                                        <p:attrNameLst>
                                          <p:attrName>style.visibility</p:attrName>
                                        </p:attrNameLst>
                                      </p:cBhvr>
                                      <p:to>
                                        <p:strVal val="visible"/>
                                      </p:to>
                                    </p:set>
                                    <p:anim calcmode="lin" valueType="num">
                                      <p:cBhvr additive="base">
                                        <p:cTn id="7" dur="500" fill="hold"/>
                                        <p:tgtEl>
                                          <p:spTgt spid="6656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a:xfrm>
            <a:off x="762000" y="304800"/>
            <a:ext cx="7848600" cy="685800"/>
          </a:xfrm>
        </p:spPr>
        <p:txBody>
          <a:bodyPr/>
          <a:lstStyle/>
          <a:p>
            <a:pPr algn="ctr" eaLnBrk="1" hangingPunct="1"/>
            <a:r>
              <a:rPr lang="en-US" dirty="0" smtClean="0">
                <a:solidFill>
                  <a:schemeClr val="accent2"/>
                </a:solidFill>
              </a:rPr>
              <a:t>Searching in Linked List</a:t>
            </a:r>
          </a:p>
        </p:txBody>
      </p:sp>
      <p:sp>
        <p:nvSpPr>
          <p:cNvPr id="68612" name="Rectangle 3"/>
          <p:cNvSpPr>
            <a:spLocks noGrp="1" noChangeArrowheads="1"/>
          </p:cNvSpPr>
          <p:nvPr>
            <p:ph idx="1"/>
          </p:nvPr>
        </p:nvSpPr>
        <p:spPr>
          <a:xfrm>
            <a:off x="1143001" y="1524000"/>
            <a:ext cx="7391400" cy="3777622"/>
          </a:xfrm>
        </p:spPr>
        <p:txBody>
          <a:bodyPr/>
          <a:lstStyle/>
          <a:p>
            <a:pPr eaLnBrk="1" hangingPunct="1"/>
            <a:r>
              <a:rPr lang="en-US" sz="2800" dirty="0" smtClean="0"/>
              <a:t>Write a function that, given a list and a target value (called </a:t>
            </a:r>
            <a:r>
              <a:rPr lang="en-US" sz="2800" b="1" dirty="0" smtClean="0">
                <a:solidFill>
                  <a:srgbClr val="FF0000"/>
                </a:solidFill>
              </a:rPr>
              <a:t>key</a:t>
            </a:r>
            <a:r>
              <a:rPr lang="en-US" sz="2800" dirty="0" smtClean="0"/>
              <a:t>)</a:t>
            </a:r>
            <a:r>
              <a:rPr lang="en-US" sz="2800" b="1" dirty="0" smtClean="0"/>
              <a:t> </a:t>
            </a:r>
            <a:r>
              <a:rPr lang="en-US" sz="2800" dirty="0" smtClean="0"/>
              <a:t>to search for in a list (e.g. an integer stored in the </a:t>
            </a:r>
            <a:r>
              <a:rPr lang="en-US" sz="2800" b="1" dirty="0" smtClean="0"/>
              <a:t>info</a:t>
            </a:r>
            <a:r>
              <a:rPr lang="en-US" sz="2800" dirty="0" smtClean="0"/>
              <a:t> part of a node) looks for a node containing that value.</a:t>
            </a:r>
          </a:p>
          <a:p>
            <a:pPr eaLnBrk="1" hangingPunct="1"/>
            <a:r>
              <a:rPr lang="en-US" sz="2800" dirty="0" smtClean="0"/>
              <a:t>If it finds it, it returns the pointer to the containing node.</a:t>
            </a:r>
          </a:p>
          <a:p>
            <a:pPr eaLnBrk="1" hangingPunct="1"/>
            <a:r>
              <a:rPr lang="en-US" sz="2800" dirty="0" smtClean="0"/>
              <a:t>If it doesn’t find it, it returns NULL. </a:t>
            </a:r>
          </a:p>
        </p:txBody>
      </p:sp>
      <p:sp>
        <p:nvSpPr>
          <p:cNvPr id="68610" name="Slide Number Placeholder 5"/>
          <p:cNvSpPr>
            <a:spLocks noGrp="1"/>
          </p:cNvSpPr>
          <p:nvPr>
            <p:ph type="sldNum" sz="quarter" idx="12"/>
          </p:nvPr>
        </p:nvSpPr>
        <p:spPr>
          <a:xfrm>
            <a:off x="6553200" y="6245225"/>
            <a:ext cx="2133600" cy="476250"/>
          </a:xfrm>
          <a:prstGeom prst="rect">
            <a:avLst/>
          </a:prstGeom>
          <a:noFill/>
        </p:spPr>
        <p:txBody>
          <a:bodyPr/>
          <a:lstStyle/>
          <a:p>
            <a:fld id="{3F95C244-42C0-4E75-A8A2-0D406357772F}" type="slidenum">
              <a:rPr lang="en-US"/>
              <a:pPr/>
              <a:t>26</a:t>
            </a:fld>
            <a:endParaRPr lang="en-US"/>
          </a:p>
        </p:txBody>
      </p:sp>
    </p:spTree>
    <p:extLst>
      <p:ext uri="{BB962C8B-B14F-4D97-AF65-F5344CB8AC3E}">
        <p14:creationId xmlns:p14="http://schemas.microsoft.com/office/powerpoint/2010/main" val="37160507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612">
                                            <p:txEl>
                                              <p:pRg st="0" end="0"/>
                                            </p:txEl>
                                          </p:spTgt>
                                        </p:tgtEl>
                                        <p:attrNameLst>
                                          <p:attrName>style.visibility</p:attrName>
                                        </p:attrNameLst>
                                      </p:cBhvr>
                                      <p:to>
                                        <p:strVal val="visible"/>
                                      </p:to>
                                    </p:set>
                                    <p:anim calcmode="lin" valueType="num">
                                      <p:cBhvr additive="base">
                                        <p:cTn id="7" dur="500" fill="hold"/>
                                        <p:tgtEl>
                                          <p:spTgt spid="686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6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8612">
                                            <p:txEl>
                                              <p:pRg st="1" end="1"/>
                                            </p:txEl>
                                          </p:spTgt>
                                        </p:tgtEl>
                                        <p:attrNameLst>
                                          <p:attrName>style.visibility</p:attrName>
                                        </p:attrNameLst>
                                      </p:cBhvr>
                                      <p:to>
                                        <p:strVal val="visible"/>
                                      </p:to>
                                    </p:set>
                                    <p:anim calcmode="lin" valueType="num">
                                      <p:cBhvr additive="base">
                                        <p:cTn id="13" dur="500" fill="hold"/>
                                        <p:tgtEl>
                                          <p:spTgt spid="686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86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8612">
                                            <p:txEl>
                                              <p:pRg st="2" end="2"/>
                                            </p:txEl>
                                          </p:spTgt>
                                        </p:tgtEl>
                                        <p:attrNameLst>
                                          <p:attrName>style.visibility</p:attrName>
                                        </p:attrNameLst>
                                      </p:cBhvr>
                                      <p:to>
                                        <p:strVal val="visible"/>
                                      </p:to>
                                    </p:set>
                                    <p:anim calcmode="lin" valueType="num">
                                      <p:cBhvr additive="base">
                                        <p:cTn id="19" dur="500" fill="hold"/>
                                        <p:tgtEl>
                                          <p:spTgt spid="686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861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a:xfrm>
            <a:off x="762000" y="533400"/>
            <a:ext cx="7848600" cy="685800"/>
          </a:xfrm>
        </p:spPr>
        <p:txBody>
          <a:bodyPr/>
          <a:lstStyle/>
          <a:p>
            <a:pPr algn="ctr" eaLnBrk="1" hangingPunct="1"/>
            <a:r>
              <a:rPr lang="en-US" sz="4000" dirty="0" smtClean="0">
                <a:solidFill>
                  <a:srgbClr val="0070C0"/>
                </a:solidFill>
              </a:rPr>
              <a:t>Searching in Linked List  </a:t>
            </a:r>
            <a:br>
              <a:rPr lang="en-US" sz="4000" dirty="0" smtClean="0">
                <a:solidFill>
                  <a:srgbClr val="0070C0"/>
                </a:solidFill>
              </a:rPr>
            </a:br>
            <a:r>
              <a:rPr lang="en-US" sz="4000" dirty="0" smtClean="0">
                <a:solidFill>
                  <a:srgbClr val="0070C0"/>
                </a:solidFill>
              </a:rPr>
              <a:t>General Formulation</a:t>
            </a:r>
          </a:p>
        </p:txBody>
      </p:sp>
      <p:sp>
        <p:nvSpPr>
          <p:cNvPr id="69636" name="Rectangle 3"/>
          <p:cNvSpPr>
            <a:spLocks noGrp="1" noChangeArrowheads="1"/>
          </p:cNvSpPr>
          <p:nvPr>
            <p:ph idx="1"/>
          </p:nvPr>
        </p:nvSpPr>
        <p:spPr>
          <a:xfrm>
            <a:off x="914400" y="2209800"/>
            <a:ext cx="7772400" cy="4114800"/>
          </a:xfrm>
        </p:spPr>
        <p:txBody>
          <a:bodyPr/>
          <a:lstStyle/>
          <a:p>
            <a:pPr marL="53975" indent="-6350" eaLnBrk="1" hangingPunct="1">
              <a:buFontTx/>
              <a:buNone/>
              <a:tabLst>
                <a:tab pos="457200" algn="l"/>
              </a:tabLst>
            </a:pPr>
            <a:r>
              <a:rPr lang="en-US" sz="2400" dirty="0" smtClean="0">
                <a:solidFill>
                  <a:srgbClr val="FF0000"/>
                </a:solidFill>
                <a:latin typeface="Lucida Console" pitchFamily="49" charset="0"/>
              </a:rPr>
              <a:t>Node *Search ( Node *head, </a:t>
            </a:r>
            <a:r>
              <a:rPr lang="en-US" sz="2400" i="1" dirty="0" err="1" smtClean="0">
                <a:solidFill>
                  <a:srgbClr val="FF0000"/>
                </a:solidFill>
                <a:latin typeface="Lucida Console" pitchFamily="49" charset="0"/>
              </a:rPr>
              <a:t>value_t</a:t>
            </a:r>
            <a:r>
              <a:rPr lang="en-US" sz="2400" dirty="0" smtClean="0">
                <a:solidFill>
                  <a:srgbClr val="FF0000"/>
                </a:solidFill>
                <a:latin typeface="Lucida Console" pitchFamily="49" charset="0"/>
              </a:rPr>
              <a:t> key ) {</a:t>
            </a:r>
          </a:p>
          <a:p>
            <a:pPr marL="53975" indent="-6350" eaLnBrk="1" hangingPunct="1">
              <a:buFontTx/>
              <a:buNone/>
              <a:tabLst>
                <a:tab pos="457200" algn="l"/>
              </a:tabLst>
            </a:pPr>
            <a:r>
              <a:rPr lang="en-US" sz="2400" dirty="0" smtClean="0">
                <a:solidFill>
                  <a:srgbClr val="FF0000"/>
                </a:solidFill>
                <a:latin typeface="Lucida Console" pitchFamily="49" charset="0"/>
              </a:rPr>
              <a:t>		Node *w = head;</a:t>
            </a:r>
            <a:br>
              <a:rPr lang="en-US" sz="2400" dirty="0" smtClean="0">
                <a:solidFill>
                  <a:srgbClr val="FF0000"/>
                </a:solidFill>
                <a:latin typeface="Lucida Console" pitchFamily="49" charset="0"/>
              </a:rPr>
            </a:br>
            <a:r>
              <a:rPr lang="en-US" sz="2400" dirty="0" smtClean="0">
                <a:solidFill>
                  <a:srgbClr val="FF0000"/>
                </a:solidFill>
                <a:latin typeface="Lucida Console" pitchFamily="49" charset="0"/>
              </a:rPr>
              <a:t>  while ( w != NULL &amp;&amp; w-&gt;info </a:t>
            </a:r>
            <a:r>
              <a:rPr lang="en-US" sz="2400" b="1" i="1" dirty="0" smtClean="0">
                <a:solidFill>
                  <a:srgbClr val="FF0000"/>
                </a:solidFill>
                <a:latin typeface="Lucida Console" pitchFamily="49" charset="0"/>
              </a:rPr>
              <a:t>not-equal</a:t>
            </a:r>
            <a:r>
              <a:rPr lang="en-US" sz="2400" i="1" dirty="0" smtClean="0">
                <a:solidFill>
                  <a:srgbClr val="FF0000"/>
                </a:solidFill>
                <a:latin typeface="Lucida Console" pitchFamily="49" charset="0"/>
              </a:rPr>
              <a:t> </a:t>
            </a:r>
            <a:r>
              <a:rPr lang="en-US" sz="2400" dirty="0" smtClean="0">
                <a:solidFill>
                  <a:srgbClr val="FF0000"/>
                </a:solidFill>
                <a:latin typeface="Lucida Console" pitchFamily="49" charset="0"/>
              </a:rPr>
              <a:t>key ) </a:t>
            </a:r>
            <a:br>
              <a:rPr lang="en-US" sz="2400" dirty="0" smtClean="0">
                <a:solidFill>
                  <a:srgbClr val="FF0000"/>
                </a:solidFill>
                <a:latin typeface="Lucida Console" pitchFamily="49" charset="0"/>
              </a:rPr>
            </a:br>
            <a:r>
              <a:rPr lang="en-US" sz="2400" dirty="0" smtClean="0">
                <a:solidFill>
                  <a:srgbClr val="FF0000"/>
                </a:solidFill>
                <a:latin typeface="Lucida Console" pitchFamily="49" charset="0"/>
              </a:rPr>
              <a:t>     w = w-&gt;next;</a:t>
            </a:r>
          </a:p>
          <a:p>
            <a:pPr marL="53975" indent="-6350" eaLnBrk="1" hangingPunct="1">
              <a:buFontTx/>
              <a:buNone/>
              <a:tabLst>
                <a:tab pos="457200" algn="l"/>
              </a:tabLst>
            </a:pPr>
            <a:r>
              <a:rPr lang="en-US" sz="2400" dirty="0" smtClean="0">
                <a:solidFill>
                  <a:srgbClr val="FF0000"/>
                </a:solidFill>
                <a:latin typeface="Lucida Console" pitchFamily="49" charset="0"/>
              </a:rPr>
              <a:t>  return w;</a:t>
            </a:r>
          </a:p>
          <a:p>
            <a:pPr marL="53975" indent="-6350" eaLnBrk="1" hangingPunct="1">
              <a:buFontTx/>
              <a:buNone/>
              <a:tabLst>
                <a:tab pos="457200" algn="l"/>
              </a:tabLst>
            </a:pPr>
            <a:r>
              <a:rPr lang="en-US" sz="2400" dirty="0" smtClean="0">
                <a:solidFill>
                  <a:srgbClr val="FF0000"/>
                </a:solidFill>
                <a:latin typeface="Lucida Console" pitchFamily="49" charset="0"/>
              </a:rPr>
              <a:t>}</a:t>
            </a:r>
          </a:p>
        </p:txBody>
      </p:sp>
      <p:sp>
        <p:nvSpPr>
          <p:cNvPr id="69634" name="Slide Number Placeholder 5"/>
          <p:cNvSpPr>
            <a:spLocks noGrp="1"/>
          </p:cNvSpPr>
          <p:nvPr>
            <p:ph type="sldNum" sz="quarter" idx="12"/>
          </p:nvPr>
        </p:nvSpPr>
        <p:spPr>
          <a:xfrm>
            <a:off x="6553200" y="6245225"/>
            <a:ext cx="2133600" cy="476250"/>
          </a:xfrm>
          <a:prstGeom prst="rect">
            <a:avLst/>
          </a:prstGeom>
          <a:noFill/>
        </p:spPr>
        <p:txBody>
          <a:bodyPr/>
          <a:lstStyle/>
          <a:p>
            <a:fld id="{AFA266B0-BBA3-4919-A4AD-15E3A5BEC8AA}" type="slidenum">
              <a:rPr lang="en-US"/>
              <a:pPr/>
              <a:t>27</a:t>
            </a:fld>
            <a:endParaRPr lang="en-US"/>
          </a:p>
        </p:txBody>
      </p:sp>
    </p:spTree>
    <p:extLst>
      <p:ext uri="{BB962C8B-B14F-4D97-AF65-F5344CB8AC3E}">
        <p14:creationId xmlns:p14="http://schemas.microsoft.com/office/powerpoint/2010/main" val="2104974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9636">
                                            <p:txEl>
                                              <p:pRg st="0" end="0"/>
                                            </p:txEl>
                                          </p:spTgt>
                                        </p:tgtEl>
                                        <p:attrNameLst>
                                          <p:attrName>style.visibility</p:attrName>
                                        </p:attrNameLst>
                                      </p:cBhvr>
                                      <p:to>
                                        <p:strVal val="visible"/>
                                      </p:to>
                                    </p:set>
                                    <p:anim calcmode="lin" valueType="num">
                                      <p:cBhvr additive="base">
                                        <p:cTn id="7" dur="500" fill="hold"/>
                                        <p:tgtEl>
                                          <p:spTgt spid="6963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63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9636">
                                            <p:txEl>
                                              <p:pRg st="1" end="1"/>
                                            </p:txEl>
                                          </p:spTgt>
                                        </p:tgtEl>
                                        <p:attrNameLst>
                                          <p:attrName>style.visibility</p:attrName>
                                        </p:attrNameLst>
                                      </p:cBhvr>
                                      <p:to>
                                        <p:strVal val="visible"/>
                                      </p:to>
                                    </p:set>
                                    <p:anim calcmode="lin" valueType="num">
                                      <p:cBhvr additive="base">
                                        <p:cTn id="11" dur="500" fill="hold"/>
                                        <p:tgtEl>
                                          <p:spTgt spid="6963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963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9636">
                                            <p:txEl>
                                              <p:pRg st="2" end="2"/>
                                            </p:txEl>
                                          </p:spTgt>
                                        </p:tgtEl>
                                        <p:attrNameLst>
                                          <p:attrName>style.visibility</p:attrName>
                                        </p:attrNameLst>
                                      </p:cBhvr>
                                      <p:to>
                                        <p:strVal val="visible"/>
                                      </p:to>
                                    </p:set>
                                    <p:anim calcmode="lin" valueType="num">
                                      <p:cBhvr additive="base">
                                        <p:cTn id="15" dur="500" fill="hold"/>
                                        <p:tgtEl>
                                          <p:spTgt spid="6963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963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9636">
                                            <p:txEl>
                                              <p:pRg st="3" end="3"/>
                                            </p:txEl>
                                          </p:spTgt>
                                        </p:tgtEl>
                                        <p:attrNameLst>
                                          <p:attrName>style.visibility</p:attrName>
                                        </p:attrNameLst>
                                      </p:cBhvr>
                                      <p:to>
                                        <p:strVal val="visible"/>
                                      </p:to>
                                    </p:set>
                                    <p:anim calcmode="lin" valueType="num">
                                      <p:cBhvr additive="base">
                                        <p:cTn id="19" dur="500" fill="hold"/>
                                        <p:tgtEl>
                                          <p:spTgt spid="6963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963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a:xfrm>
            <a:off x="457200" y="261937"/>
            <a:ext cx="8229600" cy="1262063"/>
          </a:xfrm>
        </p:spPr>
        <p:txBody>
          <a:bodyPr/>
          <a:lstStyle/>
          <a:p>
            <a:pPr algn="ctr" eaLnBrk="1" hangingPunct="1"/>
            <a:r>
              <a:rPr lang="en-US" dirty="0" smtClean="0"/>
              <a:t>Traversing a Linked List</a:t>
            </a:r>
          </a:p>
        </p:txBody>
      </p:sp>
      <p:sp>
        <p:nvSpPr>
          <p:cNvPr id="65540" name="Rectangle 3"/>
          <p:cNvSpPr>
            <a:spLocks noGrp="1" noChangeArrowheads="1"/>
          </p:cNvSpPr>
          <p:nvPr>
            <p:ph idx="1"/>
          </p:nvPr>
        </p:nvSpPr>
        <p:spPr>
          <a:xfrm>
            <a:off x="914400" y="1322388"/>
            <a:ext cx="7772400" cy="4545012"/>
          </a:xfrm>
        </p:spPr>
        <p:txBody>
          <a:bodyPr/>
          <a:lstStyle/>
          <a:p>
            <a:pPr eaLnBrk="1" hangingPunct="1">
              <a:lnSpc>
                <a:spcPct val="90000"/>
              </a:lnSpc>
            </a:pPr>
            <a:r>
              <a:rPr lang="en-US" sz="2800" dirty="0" smtClean="0"/>
              <a:t>How can we asses the approach of creating a </a:t>
            </a:r>
            <a:r>
              <a:rPr lang="en-US" sz="2800" dirty="0" err="1" smtClean="0"/>
              <a:t>linkedlist</a:t>
            </a:r>
            <a:r>
              <a:rPr lang="en-US" sz="2800" dirty="0" smtClean="0"/>
              <a:t>?</a:t>
            </a:r>
          </a:p>
          <a:p>
            <a:pPr eaLnBrk="1" hangingPunct="1">
              <a:lnSpc>
                <a:spcPct val="90000"/>
              </a:lnSpc>
            </a:pPr>
            <a:r>
              <a:rPr lang="en-US" sz="2800" dirty="0" smtClean="0"/>
              <a:t>One simple way to do so is to </a:t>
            </a:r>
            <a:r>
              <a:rPr lang="en-US" sz="2800" i="1" dirty="0" smtClean="0">
                <a:solidFill>
                  <a:schemeClr val="hlink"/>
                </a:solidFill>
              </a:rPr>
              <a:t>traverse</a:t>
            </a:r>
            <a:r>
              <a:rPr lang="en-US" sz="2800" dirty="0" smtClean="0"/>
              <a:t> the list and print the data in each  node.</a:t>
            </a:r>
          </a:p>
          <a:p>
            <a:pPr algn="ctr" eaLnBrk="1" hangingPunct="1">
              <a:lnSpc>
                <a:spcPct val="90000"/>
              </a:lnSpc>
              <a:buFontTx/>
              <a:buNone/>
            </a:pPr>
            <a:r>
              <a:rPr lang="en-US" sz="2800" dirty="0" smtClean="0">
                <a:solidFill>
                  <a:srgbClr val="FF0000"/>
                </a:solidFill>
              </a:rPr>
              <a:t>void</a:t>
            </a:r>
            <a:r>
              <a:rPr lang="en-US" sz="2800" i="1" dirty="0" smtClean="0">
                <a:solidFill>
                  <a:srgbClr val="FF0000"/>
                </a:solidFill>
              </a:rPr>
              <a:t> </a:t>
            </a:r>
            <a:r>
              <a:rPr lang="en-US" sz="2800" dirty="0" err="1" smtClean="0">
                <a:solidFill>
                  <a:srgbClr val="FF0000"/>
                </a:solidFill>
              </a:rPr>
              <a:t>TraverseList</a:t>
            </a:r>
            <a:r>
              <a:rPr lang="en-US" sz="2800" dirty="0" smtClean="0">
                <a:solidFill>
                  <a:srgbClr val="FF0000"/>
                </a:solidFill>
              </a:rPr>
              <a:t> (Node</a:t>
            </a:r>
            <a:r>
              <a:rPr lang="en-US" sz="2800" i="1" dirty="0" smtClean="0">
                <a:solidFill>
                  <a:srgbClr val="FF0000"/>
                </a:solidFill>
              </a:rPr>
              <a:t> *</a:t>
            </a:r>
            <a:r>
              <a:rPr lang="en-US" sz="2800" dirty="0" smtClean="0">
                <a:solidFill>
                  <a:srgbClr val="FF0000"/>
                </a:solidFill>
              </a:rPr>
              <a:t>head</a:t>
            </a:r>
            <a:r>
              <a:rPr lang="en-US" sz="2800" i="1" dirty="0" smtClean="0">
                <a:solidFill>
                  <a:srgbClr val="FF0000"/>
                </a:solidFill>
              </a:rPr>
              <a:t>)</a:t>
            </a:r>
          </a:p>
          <a:p>
            <a:pPr eaLnBrk="1" hangingPunct="1">
              <a:lnSpc>
                <a:spcPct val="90000"/>
              </a:lnSpc>
            </a:pPr>
            <a:r>
              <a:rPr lang="en-US" sz="2800" dirty="0" smtClean="0"/>
              <a:t>Algorithm: </a:t>
            </a:r>
          </a:p>
          <a:p>
            <a:pPr lvl="1" eaLnBrk="1" hangingPunct="1">
              <a:lnSpc>
                <a:spcPct val="90000"/>
              </a:lnSpc>
            </a:pPr>
            <a:r>
              <a:rPr lang="en-US" sz="2400" dirty="0" smtClean="0"/>
              <a:t>1. Set pointer to the first node in the list</a:t>
            </a:r>
          </a:p>
          <a:p>
            <a:pPr lvl="1" eaLnBrk="1" hangingPunct="1">
              <a:lnSpc>
                <a:spcPct val="90000"/>
              </a:lnSpc>
            </a:pPr>
            <a:r>
              <a:rPr lang="en-US" sz="2400" dirty="0" smtClean="0"/>
              <a:t>2. While (not end of list)</a:t>
            </a:r>
          </a:p>
          <a:p>
            <a:pPr lvl="2" eaLnBrk="1" hangingPunct="1">
              <a:lnSpc>
                <a:spcPct val="90000"/>
              </a:lnSpc>
            </a:pPr>
            <a:r>
              <a:rPr lang="en-US" sz="2000" dirty="0" smtClean="0"/>
              <a:t>2.1 process node (current node)</a:t>
            </a:r>
          </a:p>
          <a:p>
            <a:pPr lvl="2" eaLnBrk="1" hangingPunct="1">
              <a:lnSpc>
                <a:spcPct val="90000"/>
              </a:lnSpc>
            </a:pPr>
            <a:r>
              <a:rPr lang="en-US" sz="2000" dirty="0" smtClean="0"/>
              <a:t>2.2 move to next</a:t>
            </a:r>
          </a:p>
        </p:txBody>
      </p:sp>
      <p:sp>
        <p:nvSpPr>
          <p:cNvPr id="65538" name="Slide Number Placeholder 5"/>
          <p:cNvSpPr>
            <a:spLocks noGrp="1"/>
          </p:cNvSpPr>
          <p:nvPr>
            <p:ph type="sldNum" sz="quarter" idx="12"/>
          </p:nvPr>
        </p:nvSpPr>
        <p:spPr>
          <a:xfrm>
            <a:off x="6553200" y="6245225"/>
            <a:ext cx="2133600" cy="476250"/>
          </a:xfrm>
          <a:prstGeom prst="rect">
            <a:avLst/>
          </a:prstGeom>
          <a:noFill/>
        </p:spPr>
        <p:txBody>
          <a:bodyPr/>
          <a:lstStyle/>
          <a:p>
            <a:pPr algn="r"/>
            <a:fld id="{F2854B69-FEA1-4244-BBAF-7A39E37ADCAD}" type="slidenum">
              <a:rPr lang="en-US"/>
              <a:pPr algn="r"/>
              <a:t>28</a:t>
            </a:fld>
            <a:endParaRPr lang="en-US" dirty="0"/>
          </a:p>
        </p:txBody>
      </p:sp>
    </p:spTree>
    <p:extLst>
      <p:ext uri="{BB962C8B-B14F-4D97-AF65-F5344CB8AC3E}">
        <p14:creationId xmlns:p14="http://schemas.microsoft.com/office/powerpoint/2010/main" val="1880123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540">
                                            <p:txEl>
                                              <p:pRg st="0" end="0"/>
                                            </p:txEl>
                                          </p:spTgt>
                                        </p:tgtEl>
                                        <p:attrNameLst>
                                          <p:attrName>style.visibility</p:attrName>
                                        </p:attrNameLst>
                                      </p:cBhvr>
                                      <p:to>
                                        <p:strVal val="visible"/>
                                      </p:to>
                                    </p:set>
                                    <p:anim calcmode="lin" valueType="num">
                                      <p:cBhvr additive="base">
                                        <p:cTn id="7" dur="500" fill="hold"/>
                                        <p:tgtEl>
                                          <p:spTgt spid="6554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4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5540">
                                            <p:txEl>
                                              <p:pRg st="1" end="1"/>
                                            </p:txEl>
                                          </p:spTgt>
                                        </p:tgtEl>
                                        <p:attrNameLst>
                                          <p:attrName>style.visibility</p:attrName>
                                        </p:attrNameLst>
                                      </p:cBhvr>
                                      <p:to>
                                        <p:strVal val="visible"/>
                                      </p:to>
                                    </p:set>
                                    <p:anim calcmode="lin" valueType="num">
                                      <p:cBhvr additive="base">
                                        <p:cTn id="13" dur="500" fill="hold"/>
                                        <p:tgtEl>
                                          <p:spTgt spid="6554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540">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5540">
                                            <p:txEl>
                                              <p:pRg st="2" end="2"/>
                                            </p:txEl>
                                          </p:spTgt>
                                        </p:tgtEl>
                                        <p:attrNameLst>
                                          <p:attrName>style.visibility</p:attrName>
                                        </p:attrNameLst>
                                      </p:cBhvr>
                                      <p:to>
                                        <p:strVal val="visible"/>
                                      </p:to>
                                    </p:set>
                                    <p:anim calcmode="lin" valueType="num">
                                      <p:cBhvr additive="base">
                                        <p:cTn id="17" dur="500" fill="hold"/>
                                        <p:tgtEl>
                                          <p:spTgt spid="6554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554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5540">
                                            <p:txEl>
                                              <p:pRg st="3" end="3"/>
                                            </p:txEl>
                                          </p:spTgt>
                                        </p:tgtEl>
                                        <p:attrNameLst>
                                          <p:attrName>style.visibility</p:attrName>
                                        </p:attrNameLst>
                                      </p:cBhvr>
                                      <p:to>
                                        <p:strVal val="visible"/>
                                      </p:to>
                                    </p:set>
                                    <p:anim calcmode="lin" valueType="num">
                                      <p:cBhvr additive="base">
                                        <p:cTn id="23" dur="500" fill="hold"/>
                                        <p:tgtEl>
                                          <p:spTgt spid="65540">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5540">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5540">
                                            <p:txEl>
                                              <p:pRg st="4" end="4"/>
                                            </p:txEl>
                                          </p:spTgt>
                                        </p:tgtEl>
                                        <p:attrNameLst>
                                          <p:attrName>style.visibility</p:attrName>
                                        </p:attrNameLst>
                                      </p:cBhvr>
                                      <p:to>
                                        <p:strVal val="visible"/>
                                      </p:to>
                                    </p:set>
                                    <p:anim calcmode="lin" valueType="num">
                                      <p:cBhvr additive="base">
                                        <p:cTn id="27" dur="500" fill="hold"/>
                                        <p:tgtEl>
                                          <p:spTgt spid="65540">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5540">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5540">
                                            <p:txEl>
                                              <p:pRg st="5" end="5"/>
                                            </p:txEl>
                                          </p:spTgt>
                                        </p:tgtEl>
                                        <p:attrNameLst>
                                          <p:attrName>style.visibility</p:attrName>
                                        </p:attrNameLst>
                                      </p:cBhvr>
                                      <p:to>
                                        <p:strVal val="visible"/>
                                      </p:to>
                                    </p:set>
                                    <p:anim calcmode="lin" valueType="num">
                                      <p:cBhvr additive="base">
                                        <p:cTn id="31" dur="500" fill="hold"/>
                                        <p:tgtEl>
                                          <p:spTgt spid="6554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5540">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5540">
                                            <p:txEl>
                                              <p:pRg st="6" end="6"/>
                                            </p:txEl>
                                          </p:spTgt>
                                        </p:tgtEl>
                                        <p:attrNameLst>
                                          <p:attrName>style.visibility</p:attrName>
                                        </p:attrNameLst>
                                      </p:cBhvr>
                                      <p:to>
                                        <p:strVal val="visible"/>
                                      </p:to>
                                    </p:set>
                                    <p:anim calcmode="lin" valueType="num">
                                      <p:cBhvr additive="base">
                                        <p:cTn id="35" dur="500" fill="hold"/>
                                        <p:tgtEl>
                                          <p:spTgt spid="65540">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5540">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5540">
                                            <p:txEl>
                                              <p:pRg st="7" end="7"/>
                                            </p:txEl>
                                          </p:spTgt>
                                        </p:tgtEl>
                                        <p:attrNameLst>
                                          <p:attrName>style.visibility</p:attrName>
                                        </p:attrNameLst>
                                      </p:cBhvr>
                                      <p:to>
                                        <p:strVal val="visible"/>
                                      </p:to>
                                    </p:set>
                                    <p:anim calcmode="lin" valueType="num">
                                      <p:cBhvr additive="base">
                                        <p:cTn id="39" dur="500" fill="hold"/>
                                        <p:tgtEl>
                                          <p:spTgt spid="65540">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554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533400" y="381000"/>
            <a:ext cx="8229600" cy="1143000"/>
          </a:xfrm>
        </p:spPr>
        <p:txBody>
          <a:bodyPr/>
          <a:lstStyle/>
          <a:p>
            <a:pPr algn="ctr" eaLnBrk="1" hangingPunct="1"/>
            <a:r>
              <a:rPr lang="en-US" dirty="0" smtClean="0"/>
              <a:t>Example of List Traversal</a:t>
            </a:r>
          </a:p>
        </p:txBody>
      </p:sp>
      <p:sp>
        <p:nvSpPr>
          <p:cNvPr id="66564" name="Rectangle 3"/>
          <p:cNvSpPr>
            <a:spLocks noGrp="1" noChangeArrowheads="1"/>
          </p:cNvSpPr>
          <p:nvPr>
            <p:ph idx="1"/>
          </p:nvPr>
        </p:nvSpPr>
        <p:spPr>
          <a:xfrm>
            <a:off x="1066800" y="1295400"/>
            <a:ext cx="7620000" cy="4835525"/>
          </a:xfrm>
        </p:spPr>
        <p:txBody>
          <a:bodyPr/>
          <a:lstStyle/>
          <a:p>
            <a:pPr eaLnBrk="1" hangingPunct="1">
              <a:lnSpc>
                <a:spcPct val="90000"/>
              </a:lnSpc>
            </a:pPr>
            <a:r>
              <a:rPr lang="en-US" sz="2800" dirty="0" smtClean="0"/>
              <a:t>Function </a:t>
            </a:r>
            <a:r>
              <a:rPr lang="en-US" sz="2800" dirty="0" err="1" smtClean="0"/>
              <a:t>PrintList</a:t>
            </a:r>
            <a:r>
              <a:rPr lang="en-US" sz="2800" dirty="0" smtClean="0"/>
              <a:t> in earlier example does a list traversal</a:t>
            </a:r>
            <a:br>
              <a:rPr lang="en-US" sz="2800" dirty="0" smtClean="0"/>
            </a:br>
            <a:endParaRPr lang="en-US" sz="2800" dirty="0" smtClean="0"/>
          </a:p>
          <a:p>
            <a:pPr eaLnBrk="1" hangingPunct="1">
              <a:lnSpc>
                <a:spcPct val="90000"/>
              </a:lnSpc>
              <a:buFontTx/>
              <a:buNone/>
            </a:pPr>
            <a:r>
              <a:rPr lang="en-US" sz="2000" b="1" dirty="0" smtClean="0">
                <a:solidFill>
                  <a:srgbClr val="FF0000"/>
                </a:solidFill>
                <a:latin typeface="Lucida Console" pitchFamily="49" charset="0"/>
              </a:rPr>
              <a:t>void </a:t>
            </a:r>
            <a:r>
              <a:rPr lang="en-US" sz="2000" b="1" dirty="0" err="1" smtClean="0">
                <a:solidFill>
                  <a:srgbClr val="FF0000"/>
                </a:solidFill>
                <a:latin typeface="Lucida Console" pitchFamily="49" charset="0"/>
              </a:rPr>
              <a:t>PrintList</a:t>
            </a:r>
            <a:r>
              <a:rPr lang="en-US" sz="2000" b="1" dirty="0" smtClean="0">
                <a:solidFill>
                  <a:srgbClr val="FF0000"/>
                </a:solidFill>
                <a:latin typeface="Lucida Console" pitchFamily="49" charset="0"/>
              </a:rPr>
              <a:t> ( Student *</a:t>
            </a:r>
            <a:r>
              <a:rPr lang="en-US" sz="2000" b="1" dirty="0" err="1" smtClean="0">
                <a:solidFill>
                  <a:srgbClr val="FF0000"/>
                </a:solidFill>
                <a:latin typeface="Lucida Console" pitchFamily="49" charset="0"/>
              </a:rPr>
              <a:t>st</a:t>
            </a:r>
            <a:r>
              <a:rPr lang="en-US" sz="2000" b="1" dirty="0" smtClean="0">
                <a:solidFill>
                  <a:srgbClr val="FF0000"/>
                </a:solidFill>
                <a:latin typeface="Lucida Console" pitchFamily="49" charset="0"/>
              </a:rPr>
              <a:t> ) {</a:t>
            </a:r>
          </a:p>
          <a:p>
            <a:pPr eaLnBrk="1" hangingPunct="1">
              <a:lnSpc>
                <a:spcPct val="90000"/>
              </a:lnSpc>
              <a:buFontTx/>
              <a:buNone/>
            </a:pPr>
            <a:r>
              <a:rPr lang="en-US" sz="2000" b="1" dirty="0" smtClean="0">
                <a:solidFill>
                  <a:srgbClr val="FF0000"/>
                </a:solidFill>
                <a:latin typeface="Lucida Console" pitchFamily="49" charset="0"/>
              </a:rPr>
              <a:t>	</a:t>
            </a:r>
            <a:r>
              <a:rPr lang="en-US" sz="2000" b="1" dirty="0" err="1" smtClean="0">
                <a:solidFill>
                  <a:srgbClr val="FF0000"/>
                </a:solidFill>
                <a:latin typeface="Lucida Console" pitchFamily="49" charset="0"/>
              </a:rPr>
              <a:t>printf</a:t>
            </a:r>
            <a:r>
              <a:rPr lang="en-US" sz="2000" b="1" dirty="0" smtClean="0">
                <a:solidFill>
                  <a:srgbClr val="FF0000"/>
                </a:solidFill>
                <a:latin typeface="Lucida Console" pitchFamily="49" charset="0"/>
              </a:rPr>
              <a:t> ("Printing list:\n");</a:t>
            </a:r>
          </a:p>
          <a:p>
            <a:pPr eaLnBrk="1" hangingPunct="1">
              <a:lnSpc>
                <a:spcPct val="90000"/>
              </a:lnSpc>
              <a:buFontTx/>
              <a:buNone/>
            </a:pPr>
            <a:r>
              <a:rPr lang="en-US" sz="2000" b="1" dirty="0" smtClean="0">
                <a:solidFill>
                  <a:srgbClr val="FF0000"/>
                </a:solidFill>
                <a:latin typeface="Lucida Console" pitchFamily="49" charset="0"/>
              </a:rPr>
              <a:t>		</a:t>
            </a:r>
          </a:p>
          <a:p>
            <a:pPr eaLnBrk="1" hangingPunct="1">
              <a:lnSpc>
                <a:spcPct val="90000"/>
              </a:lnSpc>
              <a:buFontTx/>
              <a:buNone/>
            </a:pPr>
            <a:r>
              <a:rPr lang="en-US" sz="2000" b="1" dirty="0" smtClean="0">
                <a:solidFill>
                  <a:srgbClr val="FF0000"/>
                </a:solidFill>
                <a:latin typeface="Lucida Console" pitchFamily="49" charset="0"/>
              </a:rPr>
              <a:t>	while ( </a:t>
            </a:r>
            <a:r>
              <a:rPr lang="en-US" sz="2000" b="1" dirty="0" err="1" smtClean="0">
                <a:solidFill>
                  <a:srgbClr val="FF0000"/>
                </a:solidFill>
                <a:latin typeface="Lucida Console" pitchFamily="49" charset="0"/>
              </a:rPr>
              <a:t>st</a:t>
            </a:r>
            <a:r>
              <a:rPr lang="en-US" sz="2000" b="1" dirty="0" smtClean="0">
                <a:solidFill>
                  <a:srgbClr val="FF0000"/>
                </a:solidFill>
                <a:latin typeface="Lucida Console" pitchFamily="49" charset="0"/>
              </a:rPr>
              <a:t> != NULL ) {</a:t>
            </a:r>
          </a:p>
          <a:p>
            <a:pPr eaLnBrk="1" hangingPunct="1">
              <a:lnSpc>
                <a:spcPct val="90000"/>
              </a:lnSpc>
              <a:buFontTx/>
              <a:buNone/>
            </a:pPr>
            <a:r>
              <a:rPr lang="en-US" sz="2000" b="1" dirty="0" smtClean="0">
                <a:solidFill>
                  <a:srgbClr val="FF0000"/>
                </a:solidFill>
                <a:latin typeface="Lucida Console" pitchFamily="49" charset="0"/>
              </a:rPr>
              <a:t>		</a:t>
            </a:r>
            <a:r>
              <a:rPr lang="en-US" sz="2000" b="1" dirty="0" err="1" smtClean="0">
                <a:solidFill>
                  <a:srgbClr val="FF0000"/>
                </a:solidFill>
                <a:latin typeface="Lucida Console" pitchFamily="49" charset="0"/>
              </a:rPr>
              <a:t>PrintStudent</a:t>
            </a:r>
            <a:r>
              <a:rPr lang="en-US" sz="2000" b="1" dirty="0" smtClean="0">
                <a:solidFill>
                  <a:srgbClr val="FF0000"/>
                </a:solidFill>
                <a:latin typeface="Lucida Console" pitchFamily="49" charset="0"/>
              </a:rPr>
              <a:t> (</a:t>
            </a:r>
            <a:r>
              <a:rPr lang="en-US" sz="2000" b="1" dirty="0" err="1" smtClean="0">
                <a:solidFill>
                  <a:srgbClr val="FF0000"/>
                </a:solidFill>
                <a:latin typeface="Lucida Console" pitchFamily="49" charset="0"/>
              </a:rPr>
              <a:t>st</a:t>
            </a:r>
            <a:r>
              <a:rPr lang="en-US" sz="2000" b="1" dirty="0" smtClean="0">
                <a:solidFill>
                  <a:srgbClr val="FF0000"/>
                </a:solidFill>
                <a:latin typeface="Lucida Console" pitchFamily="49" charset="0"/>
              </a:rPr>
              <a:t>); // Prints student info</a:t>
            </a:r>
          </a:p>
          <a:p>
            <a:pPr eaLnBrk="1" hangingPunct="1">
              <a:lnSpc>
                <a:spcPct val="90000"/>
              </a:lnSpc>
              <a:buFontTx/>
              <a:buNone/>
            </a:pPr>
            <a:r>
              <a:rPr lang="en-US" sz="2000" b="1" dirty="0" smtClean="0">
                <a:solidFill>
                  <a:srgbClr val="FF0000"/>
                </a:solidFill>
                <a:latin typeface="Lucida Console" pitchFamily="49" charset="0"/>
              </a:rPr>
              <a:t>		</a:t>
            </a:r>
            <a:r>
              <a:rPr lang="en-US" sz="2000" b="1" dirty="0" err="1" smtClean="0">
                <a:solidFill>
                  <a:srgbClr val="FF0000"/>
                </a:solidFill>
                <a:latin typeface="Lucida Console" pitchFamily="49" charset="0"/>
              </a:rPr>
              <a:t>st</a:t>
            </a:r>
            <a:r>
              <a:rPr lang="en-US" sz="2000" b="1" dirty="0" smtClean="0">
                <a:solidFill>
                  <a:srgbClr val="FF0000"/>
                </a:solidFill>
                <a:latin typeface="Lucida Console" pitchFamily="49" charset="0"/>
              </a:rPr>
              <a:t> = </a:t>
            </a:r>
            <a:r>
              <a:rPr lang="en-US" sz="2000" b="1" dirty="0" err="1" smtClean="0">
                <a:solidFill>
                  <a:srgbClr val="FF0000"/>
                </a:solidFill>
                <a:latin typeface="Lucida Console" pitchFamily="49" charset="0"/>
              </a:rPr>
              <a:t>st</a:t>
            </a:r>
            <a:r>
              <a:rPr lang="en-US" sz="2000" b="1" dirty="0" smtClean="0">
                <a:solidFill>
                  <a:srgbClr val="FF0000"/>
                </a:solidFill>
                <a:latin typeface="Lucida Console" pitchFamily="49" charset="0"/>
              </a:rPr>
              <a:t>-&gt;next;</a:t>
            </a:r>
          </a:p>
          <a:p>
            <a:pPr eaLnBrk="1" hangingPunct="1">
              <a:lnSpc>
                <a:spcPct val="90000"/>
              </a:lnSpc>
              <a:buFontTx/>
              <a:buNone/>
            </a:pPr>
            <a:r>
              <a:rPr lang="en-US" sz="2000" b="1" dirty="0" smtClean="0">
                <a:solidFill>
                  <a:srgbClr val="FF0000"/>
                </a:solidFill>
                <a:latin typeface="Lucida Console" pitchFamily="49" charset="0"/>
              </a:rPr>
              <a:t>	}</a:t>
            </a:r>
          </a:p>
          <a:p>
            <a:pPr eaLnBrk="1" hangingPunct="1">
              <a:lnSpc>
                <a:spcPct val="90000"/>
              </a:lnSpc>
              <a:buFontTx/>
              <a:buNone/>
            </a:pPr>
            <a:r>
              <a:rPr lang="en-US" sz="2000" b="1" dirty="0" smtClean="0">
                <a:solidFill>
                  <a:srgbClr val="FF0000"/>
                </a:solidFill>
                <a:latin typeface="Lucida Console" pitchFamily="49" charset="0"/>
              </a:rPr>
              <a:t>	</a:t>
            </a:r>
          </a:p>
          <a:p>
            <a:pPr eaLnBrk="1" hangingPunct="1">
              <a:lnSpc>
                <a:spcPct val="90000"/>
              </a:lnSpc>
              <a:buFontTx/>
              <a:buNone/>
            </a:pPr>
            <a:r>
              <a:rPr lang="en-US" sz="2000" b="1" dirty="0" smtClean="0">
                <a:solidFill>
                  <a:srgbClr val="FF0000"/>
                </a:solidFill>
                <a:latin typeface="Lucida Console" pitchFamily="49" charset="0"/>
              </a:rPr>
              <a:t>}</a:t>
            </a:r>
          </a:p>
        </p:txBody>
      </p:sp>
      <p:sp>
        <p:nvSpPr>
          <p:cNvPr id="66562" name="Slide Number Placeholder 5"/>
          <p:cNvSpPr>
            <a:spLocks noGrp="1"/>
          </p:cNvSpPr>
          <p:nvPr>
            <p:ph type="sldNum" sz="quarter" idx="12"/>
          </p:nvPr>
        </p:nvSpPr>
        <p:spPr>
          <a:xfrm>
            <a:off x="6553200" y="6245225"/>
            <a:ext cx="2133600" cy="476250"/>
          </a:xfrm>
          <a:prstGeom prst="rect">
            <a:avLst/>
          </a:prstGeom>
          <a:noFill/>
        </p:spPr>
        <p:txBody>
          <a:bodyPr/>
          <a:lstStyle/>
          <a:p>
            <a:fld id="{0AD6C701-69C5-4EE6-92F6-CD268F507B81}" type="slidenum">
              <a:rPr lang="en-US"/>
              <a:pPr/>
              <a:t>29</a:t>
            </a:fld>
            <a:endParaRPr lang="en-US"/>
          </a:p>
        </p:txBody>
      </p:sp>
    </p:spTree>
    <p:extLst>
      <p:ext uri="{BB962C8B-B14F-4D97-AF65-F5344CB8AC3E}">
        <p14:creationId xmlns:p14="http://schemas.microsoft.com/office/powerpoint/2010/main" val="1649489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564">
                                            <p:txEl>
                                              <p:pRg st="0" end="0"/>
                                            </p:txEl>
                                          </p:spTgt>
                                        </p:tgtEl>
                                        <p:attrNameLst>
                                          <p:attrName>style.visibility</p:attrName>
                                        </p:attrNameLst>
                                      </p:cBhvr>
                                      <p:to>
                                        <p:strVal val="visible"/>
                                      </p:to>
                                    </p:set>
                                    <p:anim calcmode="lin" valueType="num">
                                      <p:cBhvr additive="base">
                                        <p:cTn id="7" dur="500" fill="hold"/>
                                        <p:tgtEl>
                                          <p:spTgt spid="6656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6564">
                                            <p:txEl>
                                              <p:pRg st="1" end="1"/>
                                            </p:txEl>
                                          </p:spTgt>
                                        </p:tgtEl>
                                        <p:attrNameLst>
                                          <p:attrName>style.visibility</p:attrName>
                                        </p:attrNameLst>
                                      </p:cBhvr>
                                      <p:to>
                                        <p:strVal val="visible"/>
                                      </p:to>
                                    </p:set>
                                    <p:anim calcmode="lin" valueType="num">
                                      <p:cBhvr additive="base">
                                        <p:cTn id="13" dur="500" fill="hold"/>
                                        <p:tgtEl>
                                          <p:spTgt spid="6656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656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6564">
                                            <p:txEl>
                                              <p:pRg st="2" end="2"/>
                                            </p:txEl>
                                          </p:spTgt>
                                        </p:tgtEl>
                                        <p:attrNameLst>
                                          <p:attrName>style.visibility</p:attrName>
                                        </p:attrNameLst>
                                      </p:cBhvr>
                                      <p:to>
                                        <p:strVal val="visible"/>
                                      </p:to>
                                    </p:set>
                                    <p:anim calcmode="lin" valueType="num">
                                      <p:cBhvr additive="base">
                                        <p:cTn id="17" dur="500" fill="hold"/>
                                        <p:tgtEl>
                                          <p:spTgt spid="6656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656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6564">
                                            <p:txEl>
                                              <p:pRg st="3" end="3"/>
                                            </p:txEl>
                                          </p:spTgt>
                                        </p:tgtEl>
                                        <p:attrNameLst>
                                          <p:attrName>style.visibility</p:attrName>
                                        </p:attrNameLst>
                                      </p:cBhvr>
                                      <p:to>
                                        <p:strVal val="visible"/>
                                      </p:to>
                                    </p:set>
                                    <p:anim calcmode="lin" valueType="num">
                                      <p:cBhvr additive="base">
                                        <p:cTn id="21" dur="500" fill="hold"/>
                                        <p:tgtEl>
                                          <p:spTgt spid="6656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6564">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6564">
                                            <p:txEl>
                                              <p:pRg st="4" end="4"/>
                                            </p:txEl>
                                          </p:spTgt>
                                        </p:tgtEl>
                                        <p:attrNameLst>
                                          <p:attrName>style.visibility</p:attrName>
                                        </p:attrNameLst>
                                      </p:cBhvr>
                                      <p:to>
                                        <p:strVal val="visible"/>
                                      </p:to>
                                    </p:set>
                                    <p:anim calcmode="lin" valueType="num">
                                      <p:cBhvr additive="base">
                                        <p:cTn id="25" dur="500" fill="hold"/>
                                        <p:tgtEl>
                                          <p:spTgt spid="6656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6564">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6564">
                                            <p:txEl>
                                              <p:pRg st="5" end="5"/>
                                            </p:txEl>
                                          </p:spTgt>
                                        </p:tgtEl>
                                        <p:attrNameLst>
                                          <p:attrName>style.visibility</p:attrName>
                                        </p:attrNameLst>
                                      </p:cBhvr>
                                      <p:to>
                                        <p:strVal val="visible"/>
                                      </p:to>
                                    </p:set>
                                    <p:anim calcmode="lin" valueType="num">
                                      <p:cBhvr additive="base">
                                        <p:cTn id="29" dur="500" fill="hold"/>
                                        <p:tgtEl>
                                          <p:spTgt spid="66564">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6564">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6564">
                                            <p:txEl>
                                              <p:pRg st="6" end="6"/>
                                            </p:txEl>
                                          </p:spTgt>
                                        </p:tgtEl>
                                        <p:attrNameLst>
                                          <p:attrName>style.visibility</p:attrName>
                                        </p:attrNameLst>
                                      </p:cBhvr>
                                      <p:to>
                                        <p:strVal val="visible"/>
                                      </p:to>
                                    </p:set>
                                    <p:anim calcmode="lin" valueType="num">
                                      <p:cBhvr additive="base">
                                        <p:cTn id="33" dur="500" fill="hold"/>
                                        <p:tgtEl>
                                          <p:spTgt spid="66564">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6564">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6564">
                                            <p:txEl>
                                              <p:pRg st="7" end="7"/>
                                            </p:txEl>
                                          </p:spTgt>
                                        </p:tgtEl>
                                        <p:attrNameLst>
                                          <p:attrName>style.visibility</p:attrName>
                                        </p:attrNameLst>
                                      </p:cBhvr>
                                      <p:to>
                                        <p:strVal val="visible"/>
                                      </p:to>
                                    </p:set>
                                    <p:anim calcmode="lin" valueType="num">
                                      <p:cBhvr additive="base">
                                        <p:cTn id="37" dur="500" fill="hold"/>
                                        <p:tgtEl>
                                          <p:spTgt spid="6656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6564">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6564">
                                            <p:txEl>
                                              <p:pRg st="8" end="8"/>
                                            </p:txEl>
                                          </p:spTgt>
                                        </p:tgtEl>
                                        <p:attrNameLst>
                                          <p:attrName>style.visibility</p:attrName>
                                        </p:attrNameLst>
                                      </p:cBhvr>
                                      <p:to>
                                        <p:strVal val="visible"/>
                                      </p:to>
                                    </p:set>
                                    <p:anim calcmode="lin" valueType="num">
                                      <p:cBhvr additive="base">
                                        <p:cTn id="41" dur="500" fill="hold"/>
                                        <p:tgtEl>
                                          <p:spTgt spid="66564">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6564">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66564">
                                            <p:txEl>
                                              <p:pRg st="9" end="9"/>
                                            </p:txEl>
                                          </p:spTgt>
                                        </p:tgtEl>
                                        <p:attrNameLst>
                                          <p:attrName>style.visibility</p:attrName>
                                        </p:attrNameLst>
                                      </p:cBhvr>
                                      <p:to>
                                        <p:strVal val="visible"/>
                                      </p:to>
                                    </p:set>
                                    <p:anim calcmode="lin" valueType="num">
                                      <p:cBhvr additive="base">
                                        <p:cTn id="45" dur="500" fill="hold"/>
                                        <p:tgtEl>
                                          <p:spTgt spid="66564">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656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09600" y="152400"/>
            <a:ext cx="8229600" cy="1143000"/>
          </a:xfrm>
        </p:spPr>
        <p:txBody>
          <a:bodyPr/>
          <a:lstStyle/>
          <a:p>
            <a:pPr algn="ctr"/>
            <a:r>
              <a:rPr lang="en-US" dirty="0" smtClean="0"/>
              <a:t>Why Linked Lists?</a:t>
            </a:r>
            <a:endParaRPr lang="en-US" dirty="0"/>
          </a:p>
        </p:txBody>
      </p:sp>
      <p:sp>
        <p:nvSpPr>
          <p:cNvPr id="82947" name="Rectangle 3"/>
          <p:cNvSpPr>
            <a:spLocks noGrp="1" noChangeArrowheads="1"/>
          </p:cNvSpPr>
          <p:nvPr>
            <p:ph idx="1"/>
          </p:nvPr>
        </p:nvSpPr>
        <p:spPr>
          <a:xfrm>
            <a:off x="1143000" y="1066800"/>
            <a:ext cx="7467600" cy="5562600"/>
          </a:xfrm>
        </p:spPr>
        <p:txBody>
          <a:bodyPr/>
          <a:lstStyle/>
          <a:p>
            <a:r>
              <a:rPr lang="en-US" sz="2800" dirty="0"/>
              <a:t>Why linked lists?</a:t>
            </a:r>
          </a:p>
          <a:p>
            <a:pPr lvl="1"/>
            <a:r>
              <a:rPr lang="en-US" sz="2400" dirty="0"/>
              <a:t>To overcome the drawbacks of arrays</a:t>
            </a:r>
          </a:p>
          <a:p>
            <a:pPr lvl="2"/>
            <a:r>
              <a:rPr lang="en-US" sz="2000" dirty="0"/>
              <a:t>mainly: </a:t>
            </a:r>
          </a:p>
          <a:p>
            <a:pPr lvl="3"/>
            <a:r>
              <a:rPr lang="en-US" sz="2000" dirty="0"/>
              <a:t>Inserting (An element is always added to the end of the array)</a:t>
            </a:r>
          </a:p>
          <a:p>
            <a:pPr lvl="3"/>
            <a:r>
              <a:rPr lang="en-US" sz="2000" dirty="0"/>
              <a:t>Deleting (if element is deleted, its place is still there)</a:t>
            </a:r>
          </a:p>
          <a:p>
            <a:pPr lvl="3"/>
            <a:r>
              <a:rPr lang="en-US" sz="2000" dirty="0"/>
              <a:t>Memory Space</a:t>
            </a:r>
          </a:p>
          <a:p>
            <a:r>
              <a:rPr lang="en-US" sz="2800" dirty="0"/>
              <a:t>Optimal memory use is sustained by dynamic allocation</a:t>
            </a:r>
          </a:p>
          <a:p>
            <a:pPr lvl="1"/>
            <a:r>
              <a:rPr lang="en-US" sz="2400" dirty="0"/>
              <a:t>Allocate space as needed</a:t>
            </a:r>
          </a:p>
          <a:p>
            <a:pPr lvl="1"/>
            <a:r>
              <a:rPr lang="en-US" sz="2400" dirty="0"/>
              <a:t>Can insert/remove easily anywhere in a LL</a:t>
            </a:r>
          </a:p>
        </p:txBody>
      </p:sp>
      <p:sp>
        <p:nvSpPr>
          <p:cNvPr id="6" name="Slide Number Placeholder 5"/>
          <p:cNvSpPr>
            <a:spLocks noGrp="1"/>
          </p:cNvSpPr>
          <p:nvPr>
            <p:ph type="sldNum" sz="quarter" idx="12"/>
          </p:nvPr>
        </p:nvSpPr>
        <p:spPr>
          <a:xfrm>
            <a:off x="6553200" y="6245225"/>
            <a:ext cx="2133600" cy="476250"/>
          </a:xfrm>
          <a:prstGeom prst="rect">
            <a:avLst/>
          </a:prstGeom>
        </p:spPr>
        <p:txBody>
          <a:bodyPr/>
          <a:lstStyle/>
          <a:p>
            <a:pPr algn="r"/>
            <a:fld id="{5FB5E5B2-DBDB-47EB-8735-C68BE29CE38E}" type="slidenum">
              <a:rPr lang="en-US"/>
              <a:pPr algn="r"/>
              <a:t>3</a:t>
            </a:fld>
            <a:endParaRPr lang="en-US" dirty="0"/>
          </a:p>
        </p:txBody>
      </p:sp>
    </p:spTree>
    <p:extLst>
      <p:ext uri="{BB962C8B-B14F-4D97-AF65-F5344CB8AC3E}">
        <p14:creationId xmlns:p14="http://schemas.microsoft.com/office/powerpoint/2010/main" val="123142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 calcmode="lin" valueType="num">
                                      <p:cBhvr additive="base">
                                        <p:cTn id="7" dur="500" fill="hold"/>
                                        <p:tgtEl>
                                          <p:spTgt spid="829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29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2947">
                                            <p:txEl>
                                              <p:pRg st="1" end="1"/>
                                            </p:txEl>
                                          </p:spTgt>
                                        </p:tgtEl>
                                        <p:attrNameLst>
                                          <p:attrName>style.visibility</p:attrName>
                                        </p:attrNameLst>
                                      </p:cBhvr>
                                      <p:to>
                                        <p:strVal val="visible"/>
                                      </p:to>
                                    </p:set>
                                    <p:anim calcmode="lin" valueType="num">
                                      <p:cBhvr additive="base">
                                        <p:cTn id="13" dur="500" fill="hold"/>
                                        <p:tgtEl>
                                          <p:spTgt spid="829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29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2947">
                                            <p:txEl>
                                              <p:pRg st="2" end="2"/>
                                            </p:txEl>
                                          </p:spTgt>
                                        </p:tgtEl>
                                        <p:attrNameLst>
                                          <p:attrName>style.visibility</p:attrName>
                                        </p:attrNameLst>
                                      </p:cBhvr>
                                      <p:to>
                                        <p:strVal val="visible"/>
                                      </p:to>
                                    </p:set>
                                    <p:anim calcmode="lin" valueType="num">
                                      <p:cBhvr additive="base">
                                        <p:cTn id="19" dur="500" fill="hold"/>
                                        <p:tgtEl>
                                          <p:spTgt spid="829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29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2947">
                                            <p:txEl>
                                              <p:pRg st="3" end="3"/>
                                            </p:txEl>
                                          </p:spTgt>
                                        </p:tgtEl>
                                        <p:attrNameLst>
                                          <p:attrName>style.visibility</p:attrName>
                                        </p:attrNameLst>
                                      </p:cBhvr>
                                      <p:to>
                                        <p:strVal val="visible"/>
                                      </p:to>
                                    </p:set>
                                    <p:anim calcmode="lin" valueType="num">
                                      <p:cBhvr additive="base">
                                        <p:cTn id="25" dur="500" fill="hold"/>
                                        <p:tgtEl>
                                          <p:spTgt spid="8294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29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2947">
                                            <p:txEl>
                                              <p:pRg st="4" end="4"/>
                                            </p:txEl>
                                          </p:spTgt>
                                        </p:tgtEl>
                                        <p:attrNameLst>
                                          <p:attrName>style.visibility</p:attrName>
                                        </p:attrNameLst>
                                      </p:cBhvr>
                                      <p:to>
                                        <p:strVal val="visible"/>
                                      </p:to>
                                    </p:set>
                                    <p:anim calcmode="lin" valueType="num">
                                      <p:cBhvr additive="base">
                                        <p:cTn id="31" dur="500" fill="hold"/>
                                        <p:tgtEl>
                                          <p:spTgt spid="8294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29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2947">
                                            <p:txEl>
                                              <p:pRg st="5" end="5"/>
                                            </p:txEl>
                                          </p:spTgt>
                                        </p:tgtEl>
                                        <p:attrNameLst>
                                          <p:attrName>style.visibility</p:attrName>
                                        </p:attrNameLst>
                                      </p:cBhvr>
                                      <p:to>
                                        <p:strVal val="visible"/>
                                      </p:to>
                                    </p:set>
                                    <p:anim calcmode="lin" valueType="num">
                                      <p:cBhvr additive="base">
                                        <p:cTn id="37" dur="500" fill="hold"/>
                                        <p:tgtEl>
                                          <p:spTgt spid="8294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29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2947">
                                            <p:txEl>
                                              <p:pRg st="6" end="6"/>
                                            </p:txEl>
                                          </p:spTgt>
                                        </p:tgtEl>
                                        <p:attrNameLst>
                                          <p:attrName>style.visibility</p:attrName>
                                        </p:attrNameLst>
                                      </p:cBhvr>
                                      <p:to>
                                        <p:strVal val="visible"/>
                                      </p:to>
                                    </p:set>
                                    <p:anim calcmode="lin" valueType="num">
                                      <p:cBhvr additive="base">
                                        <p:cTn id="43" dur="500" fill="hold"/>
                                        <p:tgtEl>
                                          <p:spTgt spid="8294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2947">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82947">
                                            <p:txEl>
                                              <p:pRg st="7" end="7"/>
                                            </p:txEl>
                                          </p:spTgt>
                                        </p:tgtEl>
                                        <p:attrNameLst>
                                          <p:attrName>style.visibility</p:attrName>
                                        </p:attrNameLst>
                                      </p:cBhvr>
                                      <p:to>
                                        <p:strVal val="visible"/>
                                      </p:to>
                                    </p:set>
                                    <p:anim calcmode="lin" valueType="num">
                                      <p:cBhvr additive="base">
                                        <p:cTn id="47" dur="500" fill="hold"/>
                                        <p:tgtEl>
                                          <p:spTgt spid="82947">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82947">
                                            <p:txEl>
                                              <p:pRg st="7" end="7"/>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82947">
                                            <p:txEl>
                                              <p:pRg st="8" end="8"/>
                                            </p:txEl>
                                          </p:spTgt>
                                        </p:tgtEl>
                                        <p:attrNameLst>
                                          <p:attrName>style.visibility</p:attrName>
                                        </p:attrNameLst>
                                      </p:cBhvr>
                                      <p:to>
                                        <p:strVal val="visible"/>
                                      </p:to>
                                    </p:set>
                                    <p:anim calcmode="lin" valueType="num">
                                      <p:cBhvr additive="base">
                                        <p:cTn id="51" dur="500" fill="hold"/>
                                        <p:tgtEl>
                                          <p:spTgt spid="82947">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8294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a:xfrm>
            <a:off x="762000" y="304800"/>
            <a:ext cx="7848600" cy="685800"/>
          </a:xfrm>
        </p:spPr>
        <p:txBody>
          <a:bodyPr/>
          <a:lstStyle/>
          <a:p>
            <a:pPr algn="ctr" eaLnBrk="1" hangingPunct="1"/>
            <a:r>
              <a:rPr lang="en-US" dirty="0" err="1" smtClean="0"/>
              <a:t>TraverseList</a:t>
            </a:r>
            <a:r>
              <a:rPr lang="en-US" dirty="0" smtClean="0"/>
              <a:t>: General Code</a:t>
            </a:r>
          </a:p>
        </p:txBody>
      </p:sp>
      <p:sp>
        <p:nvSpPr>
          <p:cNvPr id="67588" name="Rectangle 3"/>
          <p:cNvSpPr>
            <a:spLocks noGrp="1" noChangeArrowheads="1"/>
          </p:cNvSpPr>
          <p:nvPr>
            <p:ph idx="1"/>
          </p:nvPr>
        </p:nvSpPr>
        <p:spPr>
          <a:xfrm>
            <a:off x="990600" y="1752600"/>
            <a:ext cx="8153400" cy="4114800"/>
          </a:xfrm>
        </p:spPr>
        <p:txBody>
          <a:bodyPr/>
          <a:lstStyle/>
          <a:p>
            <a:pPr eaLnBrk="1" hangingPunct="1">
              <a:buFontTx/>
              <a:buNone/>
            </a:pPr>
            <a:r>
              <a:rPr lang="en-US" sz="2800" dirty="0" smtClean="0">
                <a:solidFill>
                  <a:srgbClr val="FF0000"/>
                </a:solidFill>
                <a:latin typeface="Lucida Console" pitchFamily="49" charset="0"/>
              </a:rPr>
              <a:t>void </a:t>
            </a:r>
            <a:r>
              <a:rPr lang="en-US" sz="2800" dirty="0" err="1" smtClean="0">
                <a:solidFill>
                  <a:srgbClr val="FF0000"/>
                </a:solidFill>
                <a:latin typeface="Lucida Console" pitchFamily="49" charset="0"/>
              </a:rPr>
              <a:t>TraverseList</a:t>
            </a:r>
            <a:r>
              <a:rPr lang="en-US" sz="2800" dirty="0" smtClean="0">
                <a:solidFill>
                  <a:srgbClr val="FF0000"/>
                </a:solidFill>
                <a:latin typeface="Lucida Console" pitchFamily="49" charset="0"/>
              </a:rPr>
              <a:t> (Node *head)</a:t>
            </a:r>
          </a:p>
          <a:p>
            <a:pPr eaLnBrk="1" hangingPunct="1">
              <a:buFontTx/>
              <a:buNone/>
            </a:pPr>
            <a:r>
              <a:rPr lang="en-US" sz="2800" dirty="0" smtClean="0">
                <a:solidFill>
                  <a:srgbClr val="FF0000"/>
                </a:solidFill>
                <a:latin typeface="Lucida Console" pitchFamily="49" charset="0"/>
              </a:rPr>
              <a:t>{</a:t>
            </a:r>
          </a:p>
          <a:p>
            <a:pPr eaLnBrk="1" hangingPunct="1">
              <a:buFontTx/>
              <a:buNone/>
            </a:pPr>
            <a:r>
              <a:rPr lang="en-US" sz="2800" dirty="0" smtClean="0">
                <a:solidFill>
                  <a:srgbClr val="FF0000"/>
                </a:solidFill>
                <a:latin typeface="Lucida Console" pitchFamily="49" charset="0"/>
              </a:rPr>
              <a:t>	Node *walker = head;</a:t>
            </a:r>
          </a:p>
          <a:p>
            <a:pPr eaLnBrk="1" hangingPunct="1">
              <a:buFontTx/>
              <a:buNone/>
            </a:pPr>
            <a:r>
              <a:rPr lang="en-US" sz="2800" dirty="0" smtClean="0">
                <a:solidFill>
                  <a:srgbClr val="FF0000"/>
                </a:solidFill>
                <a:latin typeface="Lucida Console" pitchFamily="49" charset="0"/>
              </a:rPr>
              <a:t>	while (walker != NULL) {</a:t>
            </a:r>
          </a:p>
          <a:p>
            <a:pPr eaLnBrk="1" hangingPunct="1">
              <a:buFontTx/>
              <a:buNone/>
            </a:pPr>
            <a:r>
              <a:rPr lang="en-US" sz="2800" dirty="0" smtClean="0">
                <a:solidFill>
                  <a:srgbClr val="FF0000"/>
                </a:solidFill>
                <a:latin typeface="Lucida Console" pitchFamily="49" charset="0"/>
              </a:rPr>
              <a:t>		</a:t>
            </a:r>
            <a:r>
              <a:rPr lang="en-US" sz="2800" i="1" dirty="0" smtClean="0">
                <a:solidFill>
                  <a:srgbClr val="FF0000"/>
                </a:solidFill>
                <a:latin typeface="Lucida Console" pitchFamily="49" charset="0"/>
              </a:rPr>
              <a:t>process the information on the node</a:t>
            </a:r>
          </a:p>
          <a:p>
            <a:pPr eaLnBrk="1" hangingPunct="1">
              <a:buFontTx/>
              <a:buNone/>
            </a:pPr>
            <a:r>
              <a:rPr lang="en-US" sz="2800" dirty="0" smtClean="0">
                <a:solidFill>
                  <a:srgbClr val="FF0000"/>
                </a:solidFill>
                <a:latin typeface="Lucida Console" pitchFamily="49" charset="0"/>
              </a:rPr>
              <a:t>		walker = walker-&gt;next;</a:t>
            </a:r>
          </a:p>
          <a:p>
            <a:pPr eaLnBrk="1" hangingPunct="1">
              <a:buFontTx/>
              <a:buNone/>
            </a:pPr>
            <a:r>
              <a:rPr lang="en-US" sz="2800" dirty="0" smtClean="0">
                <a:solidFill>
                  <a:srgbClr val="FF0000"/>
                </a:solidFill>
                <a:latin typeface="Lucida Console" pitchFamily="49" charset="0"/>
              </a:rPr>
              <a:t>		}</a:t>
            </a:r>
          </a:p>
          <a:p>
            <a:pPr eaLnBrk="1" hangingPunct="1">
              <a:buFontTx/>
              <a:buNone/>
            </a:pPr>
            <a:r>
              <a:rPr lang="en-US" sz="2800" dirty="0" smtClean="0">
                <a:solidFill>
                  <a:srgbClr val="FF0000"/>
                </a:solidFill>
                <a:latin typeface="Lucida Console" pitchFamily="49" charset="0"/>
              </a:rPr>
              <a:t>	}</a:t>
            </a:r>
          </a:p>
          <a:p>
            <a:pPr eaLnBrk="1" hangingPunct="1"/>
            <a:endParaRPr lang="en-US" sz="2800" dirty="0" smtClean="0">
              <a:latin typeface="Lucida Console" pitchFamily="49" charset="0"/>
            </a:endParaRPr>
          </a:p>
        </p:txBody>
      </p:sp>
      <p:sp>
        <p:nvSpPr>
          <p:cNvPr id="67586" name="Slide Number Placeholder 5"/>
          <p:cNvSpPr>
            <a:spLocks noGrp="1"/>
          </p:cNvSpPr>
          <p:nvPr>
            <p:ph type="sldNum" sz="quarter" idx="12"/>
          </p:nvPr>
        </p:nvSpPr>
        <p:spPr>
          <a:xfrm>
            <a:off x="6553200" y="6245225"/>
            <a:ext cx="2133600" cy="476250"/>
          </a:xfrm>
          <a:prstGeom prst="rect">
            <a:avLst/>
          </a:prstGeom>
          <a:noFill/>
        </p:spPr>
        <p:txBody>
          <a:bodyPr/>
          <a:lstStyle/>
          <a:p>
            <a:fld id="{12A94266-A402-4C81-9DEC-E948CCFDD95E}" type="slidenum">
              <a:rPr lang="en-US"/>
              <a:pPr/>
              <a:t>30</a:t>
            </a:fld>
            <a:endParaRPr lang="en-US"/>
          </a:p>
        </p:txBody>
      </p:sp>
      <p:sp>
        <p:nvSpPr>
          <p:cNvPr id="67589" name="Text Box 5"/>
          <p:cNvSpPr txBox="1">
            <a:spLocks noChangeArrowheads="1"/>
          </p:cNvSpPr>
          <p:nvPr/>
        </p:nvSpPr>
        <p:spPr bwMode="auto">
          <a:xfrm>
            <a:off x="3886200" y="5013325"/>
            <a:ext cx="4419600" cy="1865126"/>
          </a:xfrm>
          <a:prstGeom prst="rect">
            <a:avLst/>
          </a:prstGeom>
          <a:noFill/>
          <a:ln w="9525">
            <a:noFill/>
            <a:miter lim="800000"/>
            <a:headEnd/>
            <a:tailEnd/>
          </a:ln>
        </p:spPr>
        <p:txBody>
          <a:bodyPr>
            <a:spAutoFit/>
          </a:bodyPr>
          <a:lstStyle/>
          <a:p>
            <a:pPr>
              <a:lnSpc>
                <a:spcPct val="80000"/>
              </a:lnSpc>
              <a:spcBef>
                <a:spcPct val="20000"/>
              </a:spcBef>
              <a:buClr>
                <a:schemeClr val="hlink"/>
              </a:buClr>
              <a:buSzPct val="90000"/>
              <a:buFont typeface="Wingdings" pitchFamily="2" charset="2"/>
              <a:buNone/>
            </a:pPr>
            <a:r>
              <a:rPr lang="en-US" sz="2400" dirty="0">
                <a:solidFill>
                  <a:srgbClr val="00B050"/>
                </a:solidFill>
                <a:latin typeface="Times New Roman" pitchFamily="18" charset="0"/>
                <a:cs typeface="Times New Roman" pitchFamily="18" charset="0"/>
              </a:rPr>
              <a:t>Note the common loop structure:</a:t>
            </a:r>
          </a:p>
          <a:p>
            <a:pPr eaLnBrk="0" hangingPunct="0">
              <a:spcBef>
                <a:spcPct val="50000"/>
              </a:spcBef>
            </a:pPr>
            <a:r>
              <a:rPr lang="en-US" sz="2400" b="1" dirty="0">
                <a:solidFill>
                  <a:srgbClr val="00B050"/>
                </a:solidFill>
                <a:latin typeface="Times New Roman" pitchFamily="18" charset="0"/>
                <a:cs typeface="Times New Roman" pitchFamily="18" charset="0"/>
              </a:rPr>
              <a:t>while</a:t>
            </a:r>
            <a:r>
              <a:rPr lang="en-US" sz="2400" dirty="0">
                <a:solidFill>
                  <a:srgbClr val="00B050"/>
                </a:solidFill>
                <a:latin typeface="Times New Roman" pitchFamily="18" charset="0"/>
                <a:cs typeface="Times New Roman" pitchFamily="18" charset="0"/>
              </a:rPr>
              <a:t> ( </a:t>
            </a:r>
            <a:r>
              <a:rPr lang="en-US" sz="2400" b="1" i="1" dirty="0">
                <a:solidFill>
                  <a:srgbClr val="00B050"/>
                </a:solidFill>
                <a:latin typeface="Times New Roman" pitchFamily="18" charset="0"/>
                <a:cs typeface="Times New Roman" pitchFamily="18" charset="0"/>
              </a:rPr>
              <a:t>pointer</a:t>
            </a:r>
            <a:r>
              <a:rPr lang="en-US" sz="2400" dirty="0">
                <a:solidFill>
                  <a:srgbClr val="00B050"/>
                </a:solidFill>
                <a:latin typeface="Times New Roman" pitchFamily="18" charset="0"/>
                <a:cs typeface="Times New Roman" pitchFamily="18" charset="0"/>
              </a:rPr>
              <a:t> != NULL)  {</a:t>
            </a:r>
            <a:r>
              <a:rPr lang="en-US" sz="1200" dirty="0">
                <a:solidFill>
                  <a:srgbClr val="00B050"/>
                </a:solidFill>
                <a:latin typeface="Times New Roman" pitchFamily="18" charset="0"/>
                <a:cs typeface="Times New Roman" pitchFamily="18" charset="0"/>
              </a:rPr>
              <a:t/>
            </a:r>
            <a:br>
              <a:rPr lang="en-US" sz="1200" dirty="0">
                <a:solidFill>
                  <a:srgbClr val="00B050"/>
                </a:solidFill>
                <a:latin typeface="Times New Roman" pitchFamily="18" charset="0"/>
                <a:cs typeface="Times New Roman" pitchFamily="18" charset="0"/>
              </a:rPr>
            </a:br>
            <a:r>
              <a:rPr lang="en-US" sz="1200" dirty="0">
                <a:solidFill>
                  <a:srgbClr val="00B050"/>
                </a:solidFill>
                <a:latin typeface="Times New Roman" pitchFamily="18" charset="0"/>
                <a:cs typeface="Times New Roman" pitchFamily="18" charset="0"/>
              </a:rPr>
              <a:t>    …</a:t>
            </a:r>
            <a:br>
              <a:rPr lang="en-US" sz="1200" dirty="0">
                <a:solidFill>
                  <a:srgbClr val="00B050"/>
                </a:solidFill>
                <a:latin typeface="Times New Roman" pitchFamily="18" charset="0"/>
                <a:cs typeface="Times New Roman" pitchFamily="18" charset="0"/>
              </a:rPr>
            </a:br>
            <a:r>
              <a:rPr lang="en-US" sz="2400" dirty="0">
                <a:solidFill>
                  <a:srgbClr val="00B050"/>
                </a:solidFill>
                <a:latin typeface="Times New Roman" pitchFamily="18" charset="0"/>
                <a:cs typeface="Times New Roman" pitchFamily="18" charset="0"/>
              </a:rPr>
              <a:t>    </a:t>
            </a:r>
            <a:r>
              <a:rPr lang="en-US" sz="2400" b="1" i="1" dirty="0">
                <a:solidFill>
                  <a:srgbClr val="00B050"/>
                </a:solidFill>
                <a:latin typeface="Times New Roman" pitchFamily="18" charset="0"/>
                <a:cs typeface="Times New Roman" pitchFamily="18" charset="0"/>
              </a:rPr>
              <a:t>pointer</a:t>
            </a:r>
            <a:r>
              <a:rPr lang="en-US" sz="2400" b="1" dirty="0">
                <a:solidFill>
                  <a:srgbClr val="00B050"/>
                </a:solidFill>
                <a:latin typeface="Times New Roman" pitchFamily="18" charset="0"/>
                <a:cs typeface="Times New Roman" pitchFamily="18" charset="0"/>
              </a:rPr>
              <a:t> = </a:t>
            </a:r>
            <a:r>
              <a:rPr lang="en-US" sz="2400" b="1" i="1" dirty="0">
                <a:solidFill>
                  <a:srgbClr val="00B050"/>
                </a:solidFill>
                <a:latin typeface="Times New Roman" pitchFamily="18" charset="0"/>
                <a:cs typeface="Times New Roman" pitchFamily="18" charset="0"/>
              </a:rPr>
              <a:t>pointer-&gt;next</a:t>
            </a:r>
            <a:r>
              <a:rPr lang="en-US" sz="2400" b="1" dirty="0">
                <a:solidFill>
                  <a:srgbClr val="00B050"/>
                </a:solidFill>
                <a:latin typeface="Times New Roman" pitchFamily="18" charset="0"/>
                <a:cs typeface="Times New Roman" pitchFamily="18" charset="0"/>
              </a:rPr>
              <a:t> ;</a:t>
            </a:r>
            <a:br>
              <a:rPr lang="en-US" sz="2400" b="1" dirty="0">
                <a:solidFill>
                  <a:srgbClr val="00B050"/>
                </a:solidFill>
                <a:latin typeface="Times New Roman" pitchFamily="18" charset="0"/>
                <a:cs typeface="Times New Roman" pitchFamily="18" charset="0"/>
              </a:rPr>
            </a:br>
            <a:r>
              <a:rPr lang="en-US" sz="2400" b="1" dirty="0">
                <a:solidFill>
                  <a:srgbClr val="00B050"/>
                </a:solidFill>
                <a:latin typeface="Times New Roman" pitchFamily="18" charset="0"/>
                <a:cs typeface="Times New Roman" pitchFamily="18" charset="0"/>
              </a:rPr>
              <a:t>}</a:t>
            </a:r>
          </a:p>
        </p:txBody>
      </p:sp>
    </p:spTree>
    <p:extLst>
      <p:ext uri="{BB962C8B-B14F-4D97-AF65-F5344CB8AC3E}">
        <p14:creationId xmlns:p14="http://schemas.microsoft.com/office/powerpoint/2010/main" val="3601971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7588">
                                            <p:txEl>
                                              <p:pRg st="0" end="0"/>
                                            </p:txEl>
                                          </p:spTgt>
                                        </p:tgtEl>
                                        <p:attrNameLst>
                                          <p:attrName>style.visibility</p:attrName>
                                        </p:attrNameLst>
                                      </p:cBhvr>
                                      <p:to>
                                        <p:strVal val="visible"/>
                                      </p:to>
                                    </p:set>
                                    <p:anim calcmode="lin" valueType="num">
                                      <p:cBhvr additive="base">
                                        <p:cTn id="7" dur="500" fill="hold"/>
                                        <p:tgtEl>
                                          <p:spTgt spid="6758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758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7588">
                                            <p:txEl>
                                              <p:pRg st="1" end="1"/>
                                            </p:txEl>
                                          </p:spTgt>
                                        </p:tgtEl>
                                        <p:attrNameLst>
                                          <p:attrName>style.visibility</p:attrName>
                                        </p:attrNameLst>
                                      </p:cBhvr>
                                      <p:to>
                                        <p:strVal val="visible"/>
                                      </p:to>
                                    </p:set>
                                    <p:anim calcmode="lin" valueType="num">
                                      <p:cBhvr additive="base">
                                        <p:cTn id="11" dur="500" fill="hold"/>
                                        <p:tgtEl>
                                          <p:spTgt spid="6758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758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7588">
                                            <p:txEl>
                                              <p:pRg st="2" end="2"/>
                                            </p:txEl>
                                          </p:spTgt>
                                        </p:tgtEl>
                                        <p:attrNameLst>
                                          <p:attrName>style.visibility</p:attrName>
                                        </p:attrNameLst>
                                      </p:cBhvr>
                                      <p:to>
                                        <p:strVal val="visible"/>
                                      </p:to>
                                    </p:set>
                                    <p:anim calcmode="lin" valueType="num">
                                      <p:cBhvr additive="base">
                                        <p:cTn id="15" dur="500" fill="hold"/>
                                        <p:tgtEl>
                                          <p:spTgt spid="6758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7588">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7588">
                                            <p:txEl>
                                              <p:pRg st="3" end="3"/>
                                            </p:txEl>
                                          </p:spTgt>
                                        </p:tgtEl>
                                        <p:attrNameLst>
                                          <p:attrName>style.visibility</p:attrName>
                                        </p:attrNameLst>
                                      </p:cBhvr>
                                      <p:to>
                                        <p:strVal val="visible"/>
                                      </p:to>
                                    </p:set>
                                    <p:anim calcmode="lin" valueType="num">
                                      <p:cBhvr additive="base">
                                        <p:cTn id="19" dur="500" fill="hold"/>
                                        <p:tgtEl>
                                          <p:spTgt spid="6758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7588">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7588">
                                            <p:txEl>
                                              <p:pRg st="4" end="4"/>
                                            </p:txEl>
                                          </p:spTgt>
                                        </p:tgtEl>
                                        <p:attrNameLst>
                                          <p:attrName>style.visibility</p:attrName>
                                        </p:attrNameLst>
                                      </p:cBhvr>
                                      <p:to>
                                        <p:strVal val="visible"/>
                                      </p:to>
                                    </p:set>
                                    <p:anim calcmode="lin" valueType="num">
                                      <p:cBhvr additive="base">
                                        <p:cTn id="23" dur="500" fill="hold"/>
                                        <p:tgtEl>
                                          <p:spTgt spid="67588">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7588">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7588">
                                            <p:txEl>
                                              <p:pRg st="5" end="5"/>
                                            </p:txEl>
                                          </p:spTgt>
                                        </p:tgtEl>
                                        <p:attrNameLst>
                                          <p:attrName>style.visibility</p:attrName>
                                        </p:attrNameLst>
                                      </p:cBhvr>
                                      <p:to>
                                        <p:strVal val="visible"/>
                                      </p:to>
                                    </p:set>
                                    <p:anim calcmode="lin" valueType="num">
                                      <p:cBhvr additive="base">
                                        <p:cTn id="27" dur="500" fill="hold"/>
                                        <p:tgtEl>
                                          <p:spTgt spid="67588">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7588">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7588">
                                            <p:txEl>
                                              <p:pRg st="6" end="6"/>
                                            </p:txEl>
                                          </p:spTgt>
                                        </p:tgtEl>
                                        <p:attrNameLst>
                                          <p:attrName>style.visibility</p:attrName>
                                        </p:attrNameLst>
                                      </p:cBhvr>
                                      <p:to>
                                        <p:strVal val="visible"/>
                                      </p:to>
                                    </p:set>
                                    <p:anim calcmode="lin" valueType="num">
                                      <p:cBhvr additive="base">
                                        <p:cTn id="31" dur="500" fill="hold"/>
                                        <p:tgtEl>
                                          <p:spTgt spid="67588">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7588">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7588">
                                            <p:txEl>
                                              <p:pRg st="7" end="7"/>
                                            </p:txEl>
                                          </p:spTgt>
                                        </p:tgtEl>
                                        <p:attrNameLst>
                                          <p:attrName>style.visibility</p:attrName>
                                        </p:attrNameLst>
                                      </p:cBhvr>
                                      <p:to>
                                        <p:strVal val="visible"/>
                                      </p:to>
                                    </p:set>
                                    <p:anim calcmode="lin" valueType="num">
                                      <p:cBhvr additive="base">
                                        <p:cTn id="35" dur="500" fill="hold"/>
                                        <p:tgtEl>
                                          <p:spTgt spid="67588">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758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67589">
                                            <p:txEl>
                                              <p:pRg st="0" end="0"/>
                                            </p:txEl>
                                          </p:spTgt>
                                        </p:tgtEl>
                                        <p:attrNameLst>
                                          <p:attrName>style.visibility</p:attrName>
                                        </p:attrNameLst>
                                      </p:cBhvr>
                                      <p:to>
                                        <p:strVal val="visible"/>
                                      </p:to>
                                    </p:set>
                                    <p:anim calcmode="lin" valueType="num">
                                      <p:cBhvr additive="base">
                                        <p:cTn id="41" dur="500" fill="hold"/>
                                        <p:tgtEl>
                                          <p:spTgt spid="67589">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7589">
                                            <p:txEl>
                                              <p:pRg st="0" end="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67589">
                                            <p:txEl>
                                              <p:pRg st="1" end="1"/>
                                            </p:txEl>
                                          </p:spTgt>
                                        </p:tgtEl>
                                        <p:attrNameLst>
                                          <p:attrName>style.visibility</p:attrName>
                                        </p:attrNameLst>
                                      </p:cBhvr>
                                      <p:to>
                                        <p:strVal val="visible"/>
                                      </p:to>
                                    </p:set>
                                    <p:anim calcmode="lin" valueType="num">
                                      <p:cBhvr additive="base">
                                        <p:cTn id="45" dur="500" fill="hold"/>
                                        <p:tgtEl>
                                          <p:spTgt spid="67589">
                                            <p:txEl>
                                              <p:pRg st="1" end="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758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1295400" y="304800"/>
            <a:ext cx="7315200" cy="685800"/>
          </a:xfrm>
        </p:spPr>
        <p:txBody>
          <a:bodyPr/>
          <a:lstStyle/>
          <a:p>
            <a:pPr algn="ctr" eaLnBrk="1" hangingPunct="1"/>
            <a:r>
              <a:rPr lang="en-US" sz="4000" dirty="0" smtClean="0"/>
              <a:t>Special cases: Doubly Linked Lists</a:t>
            </a:r>
          </a:p>
        </p:txBody>
      </p:sp>
      <p:sp>
        <p:nvSpPr>
          <p:cNvPr id="1029" name="Rectangle 3"/>
          <p:cNvSpPr>
            <a:spLocks noGrp="1" noChangeArrowheads="1"/>
          </p:cNvSpPr>
          <p:nvPr>
            <p:ph idx="1"/>
          </p:nvPr>
        </p:nvSpPr>
        <p:spPr/>
        <p:txBody>
          <a:bodyPr/>
          <a:lstStyle/>
          <a:p>
            <a:pPr eaLnBrk="1" hangingPunct="1"/>
            <a:endParaRPr lang="en-US" dirty="0" smtClean="0"/>
          </a:p>
          <a:p>
            <a:pPr eaLnBrk="1" hangingPunct="1"/>
            <a:endParaRPr lang="en-US" dirty="0" smtClean="0"/>
          </a:p>
          <a:p>
            <a:pPr eaLnBrk="1" hangingPunct="1"/>
            <a:endParaRPr lang="en-US" dirty="0" smtClean="0"/>
          </a:p>
          <a:p>
            <a:pPr eaLnBrk="1" hangingPunct="1"/>
            <a:r>
              <a:rPr lang="en-US" sz="2800" dirty="0" smtClean="0"/>
              <a:t>Besides data, every node contains 2 pointers:</a:t>
            </a:r>
          </a:p>
          <a:p>
            <a:pPr lvl="1" eaLnBrk="1" hangingPunct="1"/>
            <a:r>
              <a:rPr lang="en-US" sz="2800" dirty="0" smtClean="0"/>
              <a:t>one pointing to the </a:t>
            </a:r>
            <a:r>
              <a:rPr lang="en-US" sz="2800" i="1" dirty="0" smtClean="0"/>
              <a:t>previous</a:t>
            </a:r>
            <a:r>
              <a:rPr lang="en-US" sz="2800" dirty="0" smtClean="0"/>
              <a:t> node in the list</a:t>
            </a:r>
          </a:p>
          <a:p>
            <a:pPr lvl="1" eaLnBrk="1" hangingPunct="1"/>
            <a:r>
              <a:rPr lang="en-US" sz="2800" dirty="0" smtClean="0"/>
              <a:t>the other pointing to the </a:t>
            </a:r>
            <a:r>
              <a:rPr lang="en-US" sz="2800" i="1" dirty="0" smtClean="0"/>
              <a:t>next</a:t>
            </a:r>
            <a:r>
              <a:rPr lang="en-US" sz="2800" dirty="0" smtClean="0"/>
              <a:t> node</a:t>
            </a:r>
          </a:p>
        </p:txBody>
      </p:sp>
      <p:sp>
        <p:nvSpPr>
          <p:cNvPr id="1027" name="Slide Number Placeholder 5"/>
          <p:cNvSpPr>
            <a:spLocks noGrp="1"/>
          </p:cNvSpPr>
          <p:nvPr>
            <p:ph type="sldNum" sz="quarter" idx="12"/>
          </p:nvPr>
        </p:nvSpPr>
        <p:spPr>
          <a:xfrm>
            <a:off x="6553200" y="6245225"/>
            <a:ext cx="2133600" cy="476250"/>
          </a:xfrm>
          <a:prstGeom prst="rect">
            <a:avLst/>
          </a:prstGeom>
          <a:noFill/>
        </p:spPr>
        <p:txBody>
          <a:bodyPr/>
          <a:lstStyle/>
          <a:p>
            <a:pPr algn="r"/>
            <a:fld id="{43774555-AB13-4519-997D-F3DA68CF7BA7}" type="slidenum">
              <a:rPr lang="en-US" sz="1400">
                <a:latin typeface="Arial Narrow" pitchFamily="34" charset="0"/>
              </a:rPr>
              <a:pPr algn="r"/>
              <a:t>31</a:t>
            </a:fld>
            <a:endParaRPr lang="en-US" sz="1400">
              <a:latin typeface="Arial Narrow" pitchFamily="34" charset="0"/>
            </a:endParaRPr>
          </a:p>
        </p:txBody>
      </p:sp>
      <p:graphicFrame>
        <p:nvGraphicFramePr>
          <p:cNvPr id="1026" name="Object 4"/>
          <p:cNvGraphicFramePr>
            <a:graphicFrameLocks noChangeAspect="1"/>
          </p:cNvGraphicFramePr>
          <p:nvPr/>
        </p:nvGraphicFramePr>
        <p:xfrm>
          <a:off x="1600200" y="1752600"/>
          <a:ext cx="5486400" cy="1371600"/>
        </p:xfrm>
        <a:graphic>
          <a:graphicData uri="http://schemas.openxmlformats.org/presentationml/2006/ole">
            <mc:AlternateContent xmlns:mc="http://schemas.openxmlformats.org/markup-compatibility/2006">
              <mc:Choice xmlns:v="urn:schemas-microsoft-com:vml" Requires="v">
                <p:oleObj spid="_x0000_s1053" name="Bitmap Image" r:id="rId3" imgW="4342857" imgH="1200318" progId="PBrush">
                  <p:embed/>
                </p:oleObj>
              </mc:Choice>
              <mc:Fallback>
                <p:oleObj name="Bitmap Image" r:id="rId3" imgW="4342857" imgH="120031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752600"/>
                        <a:ext cx="5486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29994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9">
                                            <p:txEl>
                                              <p:pRg st="3" end="3"/>
                                            </p:txEl>
                                          </p:spTgt>
                                        </p:tgtEl>
                                        <p:attrNameLst>
                                          <p:attrName>style.visibility</p:attrName>
                                        </p:attrNameLst>
                                      </p:cBhvr>
                                      <p:to>
                                        <p:strVal val="visible"/>
                                      </p:to>
                                    </p:set>
                                    <p:anim calcmode="lin" valueType="num">
                                      <p:cBhvr additive="base">
                                        <p:cTn id="13" dur="500" fill="hold"/>
                                        <p:tgtEl>
                                          <p:spTgt spid="102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9">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29">
                                            <p:txEl>
                                              <p:pRg st="4" end="4"/>
                                            </p:txEl>
                                          </p:spTgt>
                                        </p:tgtEl>
                                        <p:attrNameLst>
                                          <p:attrName>style.visibility</p:attrName>
                                        </p:attrNameLst>
                                      </p:cBhvr>
                                      <p:to>
                                        <p:strVal val="visible"/>
                                      </p:to>
                                    </p:set>
                                    <p:anim calcmode="lin" valueType="num">
                                      <p:cBhvr additive="base">
                                        <p:cTn id="17" dur="500" fill="hold"/>
                                        <p:tgtEl>
                                          <p:spTgt spid="1029">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29">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29">
                                            <p:txEl>
                                              <p:pRg st="5" end="5"/>
                                            </p:txEl>
                                          </p:spTgt>
                                        </p:tgtEl>
                                        <p:attrNameLst>
                                          <p:attrName>style.visibility</p:attrName>
                                        </p:attrNameLst>
                                      </p:cBhvr>
                                      <p:to>
                                        <p:strVal val="visible"/>
                                      </p:to>
                                    </p:set>
                                    <p:anim calcmode="lin" valueType="num">
                                      <p:cBhvr additive="base">
                                        <p:cTn id="21" dur="500" fill="hold"/>
                                        <p:tgtEl>
                                          <p:spTgt spid="1029">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2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title"/>
          </p:nvPr>
        </p:nvSpPr>
        <p:spPr>
          <a:xfrm>
            <a:off x="457200" y="0"/>
            <a:ext cx="8229600" cy="1143000"/>
          </a:xfrm>
        </p:spPr>
        <p:txBody>
          <a:bodyPr/>
          <a:lstStyle/>
          <a:p>
            <a:pPr algn="ctr" eaLnBrk="1" hangingPunct="1"/>
            <a:r>
              <a:rPr lang="en-US" sz="4000" dirty="0" smtClean="0"/>
              <a:t>Alternative Definitions</a:t>
            </a:r>
          </a:p>
        </p:txBody>
      </p:sp>
      <p:sp>
        <p:nvSpPr>
          <p:cNvPr id="81924" name="Rectangle 3"/>
          <p:cNvSpPr>
            <a:spLocks noGrp="1" noChangeArrowheads="1"/>
          </p:cNvSpPr>
          <p:nvPr>
            <p:ph idx="1"/>
          </p:nvPr>
        </p:nvSpPr>
        <p:spPr>
          <a:xfrm>
            <a:off x="1066800" y="914400"/>
            <a:ext cx="8077200" cy="5410200"/>
          </a:xfrm>
        </p:spPr>
        <p:txBody>
          <a:bodyPr/>
          <a:lstStyle/>
          <a:p>
            <a:pPr eaLnBrk="1" hangingPunct="1">
              <a:lnSpc>
                <a:spcPct val="80000"/>
              </a:lnSpc>
            </a:pPr>
            <a:r>
              <a:rPr lang="en-US" sz="2400" b="1" dirty="0" smtClean="0">
                <a:sym typeface="Wingdings 2" pitchFamily="18" charset="2"/>
              </a:rPr>
              <a:t>Focus on named type </a:t>
            </a:r>
            <a:r>
              <a:rPr lang="en-US" sz="2400" b="1" dirty="0" smtClean="0">
                <a:solidFill>
                  <a:schemeClr val="hlink"/>
                </a:solidFill>
                <a:latin typeface="Lucida Console" pitchFamily="49" charset="0"/>
                <a:sym typeface="Wingdings 2" pitchFamily="18" charset="2"/>
              </a:rPr>
              <a:t>Node</a:t>
            </a:r>
            <a:r>
              <a:rPr lang="en-US" sz="2400" b="1" dirty="0" smtClean="0">
                <a:solidFill>
                  <a:srgbClr val="FF3300"/>
                </a:solidFill>
                <a:sym typeface="Wingdings 2" pitchFamily="18" charset="2"/>
              </a:rPr>
              <a:t> </a:t>
            </a:r>
            <a:r>
              <a:rPr lang="en-US" sz="2400" b="1" dirty="0" smtClean="0">
                <a:sym typeface="Wingdings 2" pitchFamily="18" charset="2"/>
              </a:rPr>
              <a:t>(a </a:t>
            </a:r>
            <a:r>
              <a:rPr lang="en-US" sz="2400" b="1" dirty="0" err="1" smtClean="0">
                <a:sym typeface="Wingdings 2" pitchFamily="18" charset="2"/>
              </a:rPr>
              <a:t>struct</a:t>
            </a:r>
            <a:r>
              <a:rPr lang="en-US" sz="2400" b="1" dirty="0" smtClean="0">
                <a:sym typeface="Wingdings 2" pitchFamily="18" charset="2"/>
              </a:rPr>
              <a:t> type):</a:t>
            </a:r>
          </a:p>
          <a:p>
            <a:pPr eaLnBrk="1" hangingPunct="1">
              <a:lnSpc>
                <a:spcPct val="80000"/>
              </a:lnSpc>
              <a:buFontTx/>
              <a:buNone/>
            </a:pPr>
            <a:r>
              <a:rPr lang="en-US" sz="2000" b="1" dirty="0" smtClean="0">
                <a:latin typeface="Lucida Console" pitchFamily="49" charset="0"/>
                <a:sym typeface="Wingdings 2" pitchFamily="18" charset="2"/>
              </a:rPr>
              <a:t>		</a:t>
            </a:r>
            <a:br>
              <a:rPr lang="en-US" sz="2000" b="1" dirty="0" smtClean="0">
                <a:latin typeface="Lucida Console" pitchFamily="49" charset="0"/>
                <a:sym typeface="Wingdings 2" pitchFamily="18" charset="2"/>
              </a:rPr>
            </a:br>
            <a:r>
              <a:rPr lang="en-US" sz="2000" b="1" dirty="0" smtClean="0">
                <a:latin typeface="Lucida Console" pitchFamily="49" charset="0"/>
                <a:sym typeface="Wingdings 2" pitchFamily="18" charset="2"/>
              </a:rPr>
              <a:t>	</a:t>
            </a:r>
            <a:r>
              <a:rPr lang="en-US" sz="2000" b="1" dirty="0" err="1" smtClean="0">
                <a:latin typeface="Lucida Console" pitchFamily="49" charset="0"/>
                <a:sym typeface="Wingdings 2" pitchFamily="18" charset="2"/>
              </a:rPr>
              <a:t>typedef</a:t>
            </a:r>
            <a:r>
              <a:rPr lang="en-US" sz="2000" b="1" dirty="0" smtClean="0">
                <a:latin typeface="Lucida Console" pitchFamily="49" charset="0"/>
                <a:sym typeface="Wingdings 2" pitchFamily="18" charset="2"/>
              </a:rPr>
              <a:t> </a:t>
            </a:r>
            <a:r>
              <a:rPr lang="en-US" sz="2000" b="1" dirty="0" err="1" smtClean="0">
                <a:latin typeface="Lucida Console" pitchFamily="49" charset="0"/>
                <a:sym typeface="Wingdings 2" pitchFamily="18" charset="2"/>
              </a:rPr>
              <a:t>struct</a:t>
            </a:r>
            <a:r>
              <a:rPr lang="en-US" sz="2000" b="1" dirty="0" smtClean="0">
                <a:latin typeface="Lucida Console" pitchFamily="49" charset="0"/>
                <a:sym typeface="Wingdings 2" pitchFamily="18" charset="2"/>
              </a:rPr>
              <a:t> </a:t>
            </a:r>
            <a:r>
              <a:rPr lang="en-US" sz="2000" b="1" dirty="0" smtClean="0">
                <a:solidFill>
                  <a:srgbClr val="FF9900"/>
                </a:solidFill>
                <a:latin typeface="Lucida Console" pitchFamily="49" charset="0"/>
                <a:sym typeface="Wingdings 2" pitchFamily="18" charset="2"/>
              </a:rPr>
              <a:t>node</a:t>
            </a:r>
            <a:r>
              <a:rPr lang="en-US" sz="2000" b="1" dirty="0" smtClean="0">
                <a:latin typeface="Lucida Console" pitchFamily="49" charset="0"/>
                <a:sym typeface="Wingdings 2" pitchFamily="18" charset="2"/>
              </a:rPr>
              <a:t> </a:t>
            </a:r>
            <a:r>
              <a:rPr lang="en-US" sz="2000" b="1" dirty="0" err="1" smtClean="0">
                <a:solidFill>
                  <a:schemeClr val="hlink"/>
                </a:solidFill>
                <a:latin typeface="Lucida Console" pitchFamily="49" charset="0"/>
                <a:sym typeface="Wingdings 2" pitchFamily="18" charset="2"/>
              </a:rPr>
              <a:t>Node</a:t>
            </a:r>
            <a:r>
              <a:rPr lang="en-US" sz="2000" b="1" dirty="0" smtClean="0">
                <a:latin typeface="Lucida Console" pitchFamily="49" charset="0"/>
                <a:sym typeface="Wingdings 2" pitchFamily="18" charset="2"/>
              </a:rPr>
              <a:t>;</a:t>
            </a:r>
          </a:p>
          <a:p>
            <a:pPr eaLnBrk="1" hangingPunct="1">
              <a:lnSpc>
                <a:spcPct val="80000"/>
              </a:lnSpc>
              <a:buFontTx/>
              <a:buNone/>
            </a:pPr>
            <a:r>
              <a:rPr lang="en-US" sz="2000" b="1" dirty="0" smtClean="0">
                <a:latin typeface="Lucida Console" pitchFamily="49" charset="0"/>
                <a:sym typeface="Wingdings 2" pitchFamily="18" charset="2"/>
              </a:rPr>
              <a:t>		</a:t>
            </a:r>
            <a:r>
              <a:rPr lang="en-US" sz="2000" b="1" dirty="0" err="1" smtClean="0">
                <a:latin typeface="Lucida Console" pitchFamily="49" charset="0"/>
                <a:sym typeface="Wingdings 2" pitchFamily="18" charset="2"/>
              </a:rPr>
              <a:t>struct</a:t>
            </a:r>
            <a:r>
              <a:rPr lang="en-US" sz="2000" b="1" dirty="0" smtClean="0">
                <a:latin typeface="Lucida Console" pitchFamily="49" charset="0"/>
                <a:sym typeface="Wingdings 2" pitchFamily="18" charset="2"/>
              </a:rPr>
              <a:t> </a:t>
            </a:r>
            <a:r>
              <a:rPr lang="en-US" sz="2000" b="1" dirty="0" smtClean="0">
                <a:solidFill>
                  <a:srgbClr val="FF9900"/>
                </a:solidFill>
                <a:latin typeface="Lucida Console" pitchFamily="49" charset="0"/>
                <a:sym typeface="Wingdings 2" pitchFamily="18" charset="2"/>
              </a:rPr>
              <a:t>node</a:t>
            </a:r>
            <a:r>
              <a:rPr lang="en-US" sz="2000" b="1" dirty="0" smtClean="0">
                <a:latin typeface="Lucida Console" pitchFamily="49" charset="0"/>
                <a:sym typeface="Wingdings 2" pitchFamily="18" charset="2"/>
              </a:rPr>
              <a:t> {</a:t>
            </a:r>
          </a:p>
          <a:p>
            <a:pPr eaLnBrk="1" hangingPunct="1">
              <a:lnSpc>
                <a:spcPct val="80000"/>
              </a:lnSpc>
              <a:buFontTx/>
              <a:buNone/>
            </a:pPr>
            <a:r>
              <a:rPr lang="en-US" sz="2000" b="1" dirty="0" smtClean="0">
                <a:latin typeface="Lucida Console" pitchFamily="49" charset="0"/>
                <a:sym typeface="Wingdings 2" pitchFamily="18" charset="2"/>
              </a:rPr>
              <a:t>			char name[20];</a:t>
            </a:r>
          </a:p>
          <a:p>
            <a:pPr eaLnBrk="1" hangingPunct="1">
              <a:lnSpc>
                <a:spcPct val="80000"/>
              </a:lnSpc>
              <a:buFontTx/>
              <a:buNone/>
            </a:pPr>
            <a:r>
              <a:rPr lang="en-US" sz="2000" b="1" dirty="0" smtClean="0">
                <a:latin typeface="Lucida Console" pitchFamily="49" charset="0"/>
                <a:sym typeface="Wingdings 2" pitchFamily="18" charset="2"/>
              </a:rPr>
              <a:t>			double </a:t>
            </a:r>
            <a:r>
              <a:rPr lang="en-US" sz="2000" b="1" dirty="0" err="1" smtClean="0">
                <a:latin typeface="Lucida Console" pitchFamily="49" charset="0"/>
                <a:sym typeface="Wingdings 2" pitchFamily="18" charset="2"/>
              </a:rPr>
              <a:t>gpa</a:t>
            </a:r>
            <a:r>
              <a:rPr lang="en-US" sz="2000" b="1" dirty="0" smtClean="0">
                <a:latin typeface="Lucida Console" pitchFamily="49" charset="0"/>
                <a:sym typeface="Wingdings 2" pitchFamily="18" charset="2"/>
              </a:rPr>
              <a:t>; </a:t>
            </a:r>
          </a:p>
          <a:p>
            <a:pPr eaLnBrk="1" hangingPunct="1">
              <a:lnSpc>
                <a:spcPct val="80000"/>
              </a:lnSpc>
              <a:buFontTx/>
              <a:buNone/>
            </a:pPr>
            <a:r>
              <a:rPr lang="en-US" sz="2000" b="1" dirty="0" smtClean="0">
                <a:solidFill>
                  <a:schemeClr val="hlink"/>
                </a:solidFill>
                <a:latin typeface="Lucida Console" pitchFamily="49" charset="0"/>
                <a:sym typeface="Wingdings 2" pitchFamily="18" charset="2"/>
              </a:rPr>
              <a:t>			Node</a:t>
            </a:r>
            <a:r>
              <a:rPr lang="en-US" sz="2000" b="1" dirty="0" smtClean="0">
                <a:latin typeface="Lucida Console" pitchFamily="49" charset="0"/>
                <a:sym typeface="Wingdings 2" pitchFamily="18" charset="2"/>
              </a:rPr>
              <a:t> *next, *</a:t>
            </a:r>
            <a:r>
              <a:rPr lang="en-US" sz="2000" b="1" dirty="0" err="1" smtClean="0">
                <a:latin typeface="Lucida Console" pitchFamily="49" charset="0"/>
                <a:sym typeface="Wingdings 2" pitchFamily="18" charset="2"/>
              </a:rPr>
              <a:t>prev</a:t>
            </a:r>
            <a:r>
              <a:rPr lang="en-US" sz="2000" b="1" dirty="0" smtClean="0">
                <a:latin typeface="Lucida Console" pitchFamily="49" charset="0"/>
                <a:sym typeface="Wingdings 2" pitchFamily="18" charset="2"/>
              </a:rPr>
              <a:t>;</a:t>
            </a:r>
          </a:p>
          <a:p>
            <a:pPr eaLnBrk="1" hangingPunct="1">
              <a:lnSpc>
                <a:spcPct val="80000"/>
              </a:lnSpc>
              <a:buFontTx/>
              <a:buNone/>
            </a:pPr>
            <a:r>
              <a:rPr lang="en-US" sz="2000" b="1" dirty="0" smtClean="0">
                <a:latin typeface="Lucida Console" pitchFamily="49" charset="0"/>
                <a:sym typeface="Wingdings 2" pitchFamily="18" charset="2"/>
              </a:rPr>
              <a:t>		};</a:t>
            </a:r>
            <a:br>
              <a:rPr lang="en-US" sz="2000" b="1" dirty="0" smtClean="0">
                <a:latin typeface="Lucida Console" pitchFamily="49" charset="0"/>
                <a:sym typeface="Wingdings 2" pitchFamily="18" charset="2"/>
              </a:rPr>
            </a:br>
            <a:endParaRPr lang="en-US" sz="2000" b="1" dirty="0" smtClean="0">
              <a:latin typeface="Lucida Console" pitchFamily="49" charset="0"/>
              <a:sym typeface="Wingdings 2" pitchFamily="18" charset="2"/>
            </a:endParaRPr>
          </a:p>
          <a:p>
            <a:pPr eaLnBrk="1" hangingPunct="1">
              <a:lnSpc>
                <a:spcPct val="80000"/>
              </a:lnSpc>
            </a:pPr>
            <a:r>
              <a:rPr lang="en-US" sz="2400" b="1" dirty="0" smtClean="0">
                <a:sym typeface="Wingdings 2" pitchFamily="18" charset="2"/>
              </a:rPr>
              <a:t>Focus on named type </a:t>
            </a:r>
            <a:r>
              <a:rPr lang="en-US" sz="2400" b="1" dirty="0" err="1" smtClean="0">
                <a:solidFill>
                  <a:schemeClr val="hlink"/>
                </a:solidFill>
                <a:latin typeface="Lucida Console" pitchFamily="49" charset="0"/>
                <a:sym typeface="Wingdings 2" pitchFamily="18" charset="2"/>
              </a:rPr>
              <a:t>NodePtr</a:t>
            </a:r>
            <a:r>
              <a:rPr lang="en-US" sz="2000" b="1" dirty="0" smtClean="0">
                <a:solidFill>
                  <a:srgbClr val="FF9933"/>
                </a:solidFill>
                <a:latin typeface="Lucida Console" pitchFamily="49" charset="0"/>
                <a:sym typeface="Wingdings 2" pitchFamily="18" charset="2"/>
              </a:rPr>
              <a:t> </a:t>
            </a:r>
            <a:r>
              <a:rPr lang="en-US" sz="2400" b="1" dirty="0" smtClean="0">
                <a:sym typeface="Wingdings 2" pitchFamily="18" charset="2"/>
              </a:rPr>
              <a:t>(a pointer type):</a:t>
            </a:r>
          </a:p>
          <a:p>
            <a:pPr eaLnBrk="1" hangingPunct="1">
              <a:lnSpc>
                <a:spcPct val="80000"/>
              </a:lnSpc>
              <a:buFontTx/>
              <a:buNone/>
            </a:pPr>
            <a:r>
              <a:rPr lang="en-US" sz="2000" b="1" dirty="0" smtClean="0">
                <a:latin typeface="Lucida Console" pitchFamily="49" charset="0"/>
                <a:sym typeface="Wingdings 2" pitchFamily="18" charset="2"/>
              </a:rPr>
              <a:t>		</a:t>
            </a:r>
            <a:br>
              <a:rPr lang="en-US" sz="2000" b="1" dirty="0" smtClean="0">
                <a:latin typeface="Lucida Console" pitchFamily="49" charset="0"/>
                <a:sym typeface="Wingdings 2" pitchFamily="18" charset="2"/>
              </a:rPr>
            </a:br>
            <a:r>
              <a:rPr lang="en-US" sz="2000" b="1" dirty="0" smtClean="0">
                <a:latin typeface="Lucida Console" pitchFamily="49" charset="0"/>
                <a:sym typeface="Wingdings 2" pitchFamily="18" charset="2"/>
              </a:rPr>
              <a:t>	</a:t>
            </a:r>
            <a:r>
              <a:rPr lang="en-US" sz="2000" b="1" dirty="0" err="1" smtClean="0">
                <a:latin typeface="Lucida Console" pitchFamily="49" charset="0"/>
                <a:sym typeface="Wingdings 2" pitchFamily="18" charset="2"/>
              </a:rPr>
              <a:t>typedef</a:t>
            </a:r>
            <a:r>
              <a:rPr lang="en-US" sz="2000" b="1" dirty="0" smtClean="0">
                <a:latin typeface="Lucida Console" pitchFamily="49" charset="0"/>
                <a:sym typeface="Wingdings 2" pitchFamily="18" charset="2"/>
              </a:rPr>
              <a:t> </a:t>
            </a:r>
            <a:r>
              <a:rPr lang="en-US" sz="2000" b="1" dirty="0" err="1" smtClean="0">
                <a:latin typeface="Lucida Console" pitchFamily="49" charset="0"/>
                <a:sym typeface="Wingdings 2" pitchFamily="18" charset="2"/>
              </a:rPr>
              <a:t>struct</a:t>
            </a:r>
            <a:r>
              <a:rPr lang="en-US" sz="2000" b="1" dirty="0" smtClean="0">
                <a:latin typeface="Lucida Console" pitchFamily="49" charset="0"/>
                <a:sym typeface="Wingdings 2" pitchFamily="18" charset="2"/>
              </a:rPr>
              <a:t> </a:t>
            </a:r>
            <a:r>
              <a:rPr lang="en-US" sz="2000" b="1" dirty="0" smtClean="0">
                <a:solidFill>
                  <a:srgbClr val="FF9900"/>
                </a:solidFill>
                <a:latin typeface="Lucida Console" pitchFamily="49" charset="0"/>
                <a:sym typeface="Wingdings 2" pitchFamily="18" charset="2"/>
              </a:rPr>
              <a:t>node</a:t>
            </a:r>
            <a:r>
              <a:rPr lang="en-US" sz="2000" b="1" dirty="0" smtClean="0">
                <a:latin typeface="Lucida Console" pitchFamily="49" charset="0"/>
                <a:sym typeface="Wingdings 2" pitchFamily="18" charset="2"/>
              </a:rPr>
              <a:t> *</a:t>
            </a:r>
            <a:r>
              <a:rPr lang="en-US" sz="2000" b="1" dirty="0" err="1" smtClean="0">
                <a:solidFill>
                  <a:schemeClr val="hlink"/>
                </a:solidFill>
                <a:latin typeface="Lucida Console" pitchFamily="49" charset="0"/>
                <a:sym typeface="Wingdings 2" pitchFamily="18" charset="2"/>
              </a:rPr>
              <a:t>NodePtr</a:t>
            </a:r>
            <a:r>
              <a:rPr lang="en-US" sz="2000" b="1" dirty="0" smtClean="0">
                <a:latin typeface="Lucida Console" pitchFamily="49" charset="0"/>
                <a:sym typeface="Wingdings 2" pitchFamily="18" charset="2"/>
              </a:rPr>
              <a:t>;</a:t>
            </a:r>
          </a:p>
          <a:p>
            <a:pPr eaLnBrk="1" hangingPunct="1">
              <a:lnSpc>
                <a:spcPct val="80000"/>
              </a:lnSpc>
              <a:buFontTx/>
              <a:buNone/>
            </a:pPr>
            <a:r>
              <a:rPr lang="en-US" sz="2000" b="1" dirty="0" smtClean="0">
                <a:latin typeface="Lucida Console" pitchFamily="49" charset="0"/>
                <a:sym typeface="Wingdings 2" pitchFamily="18" charset="2"/>
              </a:rPr>
              <a:t>		</a:t>
            </a:r>
            <a:r>
              <a:rPr lang="en-US" sz="2000" b="1" dirty="0" err="1" smtClean="0">
                <a:latin typeface="Lucida Console" pitchFamily="49" charset="0"/>
                <a:sym typeface="Wingdings 2" pitchFamily="18" charset="2"/>
              </a:rPr>
              <a:t>struct</a:t>
            </a:r>
            <a:r>
              <a:rPr lang="en-US" sz="2000" b="1" dirty="0" smtClean="0">
                <a:latin typeface="Lucida Console" pitchFamily="49" charset="0"/>
                <a:sym typeface="Wingdings 2" pitchFamily="18" charset="2"/>
              </a:rPr>
              <a:t> </a:t>
            </a:r>
            <a:r>
              <a:rPr lang="en-US" sz="2000" b="1" dirty="0" smtClean="0">
                <a:solidFill>
                  <a:srgbClr val="FF9900"/>
                </a:solidFill>
                <a:latin typeface="Lucida Console" pitchFamily="49" charset="0"/>
                <a:sym typeface="Wingdings 2" pitchFamily="18" charset="2"/>
              </a:rPr>
              <a:t>node</a:t>
            </a:r>
            <a:r>
              <a:rPr lang="en-US" sz="2000" b="1" dirty="0" smtClean="0">
                <a:latin typeface="Lucida Console" pitchFamily="49" charset="0"/>
                <a:sym typeface="Wingdings 2" pitchFamily="18" charset="2"/>
              </a:rPr>
              <a:t> {</a:t>
            </a:r>
          </a:p>
          <a:p>
            <a:pPr eaLnBrk="1" hangingPunct="1">
              <a:lnSpc>
                <a:spcPct val="80000"/>
              </a:lnSpc>
              <a:buFontTx/>
              <a:buNone/>
            </a:pPr>
            <a:r>
              <a:rPr lang="en-US" sz="2000" b="1" dirty="0" smtClean="0">
                <a:latin typeface="Lucida Console" pitchFamily="49" charset="0"/>
                <a:sym typeface="Wingdings 2" pitchFamily="18" charset="2"/>
              </a:rPr>
              <a:t>			char name[20];</a:t>
            </a:r>
          </a:p>
          <a:p>
            <a:pPr eaLnBrk="1" hangingPunct="1">
              <a:lnSpc>
                <a:spcPct val="80000"/>
              </a:lnSpc>
              <a:buFontTx/>
              <a:buNone/>
            </a:pPr>
            <a:r>
              <a:rPr lang="en-US" sz="2000" b="1" dirty="0" smtClean="0">
                <a:latin typeface="Lucida Console" pitchFamily="49" charset="0"/>
                <a:sym typeface="Wingdings 2" pitchFamily="18" charset="2"/>
              </a:rPr>
              <a:t>			double </a:t>
            </a:r>
            <a:r>
              <a:rPr lang="en-US" sz="2000" b="1" dirty="0" err="1" smtClean="0">
                <a:latin typeface="Lucida Console" pitchFamily="49" charset="0"/>
                <a:sym typeface="Wingdings 2" pitchFamily="18" charset="2"/>
              </a:rPr>
              <a:t>gpa</a:t>
            </a:r>
            <a:r>
              <a:rPr lang="en-US" sz="2000" b="1" dirty="0" smtClean="0">
                <a:latin typeface="Lucida Console" pitchFamily="49" charset="0"/>
                <a:sym typeface="Wingdings 2" pitchFamily="18" charset="2"/>
              </a:rPr>
              <a:t>; </a:t>
            </a:r>
          </a:p>
          <a:p>
            <a:pPr eaLnBrk="1" hangingPunct="1">
              <a:lnSpc>
                <a:spcPct val="80000"/>
              </a:lnSpc>
              <a:buFontTx/>
              <a:buNone/>
            </a:pPr>
            <a:r>
              <a:rPr lang="en-US" sz="2000" b="1" dirty="0" smtClean="0">
                <a:latin typeface="Lucida Console" pitchFamily="49" charset="0"/>
                <a:sym typeface="Wingdings 2" pitchFamily="18" charset="2"/>
              </a:rPr>
              <a:t>			</a:t>
            </a:r>
            <a:r>
              <a:rPr lang="en-US" sz="2000" b="1" dirty="0" err="1" smtClean="0">
                <a:solidFill>
                  <a:schemeClr val="hlink"/>
                </a:solidFill>
                <a:latin typeface="Lucida Console" pitchFamily="49" charset="0"/>
                <a:sym typeface="Wingdings 2" pitchFamily="18" charset="2"/>
              </a:rPr>
              <a:t>NodePtr</a:t>
            </a:r>
            <a:r>
              <a:rPr lang="en-US" sz="2000" b="1" dirty="0" smtClean="0">
                <a:latin typeface="Lucida Console" pitchFamily="49" charset="0"/>
                <a:sym typeface="Wingdings 2" pitchFamily="18" charset="2"/>
              </a:rPr>
              <a:t> next, </a:t>
            </a:r>
            <a:r>
              <a:rPr lang="en-US" sz="2000" b="1" dirty="0" err="1" smtClean="0">
                <a:latin typeface="Lucida Console" pitchFamily="49" charset="0"/>
                <a:sym typeface="Wingdings 2" pitchFamily="18" charset="2"/>
              </a:rPr>
              <a:t>prev</a:t>
            </a:r>
            <a:r>
              <a:rPr lang="en-US" sz="2000" b="1" dirty="0" smtClean="0">
                <a:latin typeface="Lucida Console" pitchFamily="49" charset="0"/>
                <a:sym typeface="Wingdings 2" pitchFamily="18" charset="2"/>
              </a:rPr>
              <a:t>;</a:t>
            </a:r>
          </a:p>
          <a:p>
            <a:pPr eaLnBrk="1" hangingPunct="1">
              <a:lnSpc>
                <a:spcPct val="80000"/>
              </a:lnSpc>
              <a:buFontTx/>
              <a:buNone/>
            </a:pPr>
            <a:r>
              <a:rPr lang="en-US" sz="2000" b="1" dirty="0" smtClean="0">
                <a:latin typeface="Lucida Console" pitchFamily="49" charset="0"/>
                <a:sym typeface="Wingdings 2" pitchFamily="18" charset="2"/>
              </a:rPr>
              <a:t>		};</a:t>
            </a:r>
          </a:p>
          <a:p>
            <a:pPr eaLnBrk="1" hangingPunct="1">
              <a:lnSpc>
                <a:spcPct val="80000"/>
              </a:lnSpc>
              <a:buFontTx/>
              <a:buNone/>
            </a:pPr>
            <a:endParaRPr lang="en-US" sz="2000" b="1" dirty="0" smtClean="0">
              <a:latin typeface="Lucida Console" pitchFamily="49" charset="0"/>
              <a:sym typeface="Wingdings 2" pitchFamily="18" charset="2"/>
            </a:endParaRPr>
          </a:p>
        </p:txBody>
      </p:sp>
      <p:sp>
        <p:nvSpPr>
          <p:cNvPr id="81922" name="Slide Number Placeholder 5"/>
          <p:cNvSpPr>
            <a:spLocks noGrp="1"/>
          </p:cNvSpPr>
          <p:nvPr>
            <p:ph type="sldNum" sz="quarter" idx="12"/>
          </p:nvPr>
        </p:nvSpPr>
        <p:spPr>
          <a:xfrm>
            <a:off x="6553200" y="6245225"/>
            <a:ext cx="2133600" cy="476250"/>
          </a:xfrm>
          <a:prstGeom prst="rect">
            <a:avLst/>
          </a:prstGeom>
          <a:noFill/>
        </p:spPr>
        <p:txBody>
          <a:bodyPr/>
          <a:lstStyle/>
          <a:p>
            <a:pPr algn="r"/>
            <a:fld id="{74D5EF15-991B-4AE1-AB28-3EB0E1545075}" type="slidenum">
              <a:rPr lang="en-US" sz="1400">
                <a:latin typeface="Arial Narrow" pitchFamily="34" charset="0"/>
              </a:rPr>
              <a:pPr algn="r"/>
              <a:t>32</a:t>
            </a:fld>
            <a:endParaRPr lang="en-US" sz="1400" dirty="0">
              <a:latin typeface="Arial Narrow" pitchFamily="34" charset="0"/>
            </a:endParaRPr>
          </a:p>
        </p:txBody>
      </p:sp>
    </p:spTree>
    <p:extLst>
      <p:ext uri="{BB962C8B-B14F-4D97-AF65-F5344CB8AC3E}">
        <p14:creationId xmlns:p14="http://schemas.microsoft.com/office/powerpoint/2010/main" val="38740441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24">
                                            <p:txEl>
                                              <p:pRg st="0" end="0"/>
                                            </p:txEl>
                                          </p:spTgt>
                                        </p:tgtEl>
                                        <p:attrNameLst>
                                          <p:attrName>style.visibility</p:attrName>
                                        </p:attrNameLst>
                                      </p:cBhvr>
                                      <p:to>
                                        <p:strVal val="visible"/>
                                      </p:to>
                                    </p:set>
                                    <p:anim calcmode="lin" valueType="num">
                                      <p:cBhvr additive="base">
                                        <p:cTn id="7" dur="500" fill="hold"/>
                                        <p:tgtEl>
                                          <p:spTgt spid="819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24">
                                            <p:txEl>
                                              <p:pRg st="1" end="1"/>
                                            </p:txEl>
                                          </p:spTgt>
                                        </p:tgtEl>
                                        <p:attrNameLst>
                                          <p:attrName>style.visibility</p:attrName>
                                        </p:attrNameLst>
                                      </p:cBhvr>
                                      <p:to>
                                        <p:strVal val="visible"/>
                                      </p:to>
                                    </p:set>
                                    <p:anim calcmode="lin" valueType="num">
                                      <p:cBhvr additive="base">
                                        <p:cTn id="13" dur="500" fill="hold"/>
                                        <p:tgtEl>
                                          <p:spTgt spid="8192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2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1924">
                                            <p:txEl>
                                              <p:pRg st="2" end="2"/>
                                            </p:txEl>
                                          </p:spTgt>
                                        </p:tgtEl>
                                        <p:attrNameLst>
                                          <p:attrName>style.visibility</p:attrName>
                                        </p:attrNameLst>
                                      </p:cBhvr>
                                      <p:to>
                                        <p:strVal val="visible"/>
                                      </p:to>
                                    </p:set>
                                    <p:anim calcmode="lin" valueType="num">
                                      <p:cBhvr additive="base">
                                        <p:cTn id="17" dur="500" fill="hold"/>
                                        <p:tgtEl>
                                          <p:spTgt spid="8192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192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1924">
                                            <p:txEl>
                                              <p:pRg st="3" end="3"/>
                                            </p:txEl>
                                          </p:spTgt>
                                        </p:tgtEl>
                                        <p:attrNameLst>
                                          <p:attrName>style.visibility</p:attrName>
                                        </p:attrNameLst>
                                      </p:cBhvr>
                                      <p:to>
                                        <p:strVal val="visible"/>
                                      </p:to>
                                    </p:set>
                                    <p:anim calcmode="lin" valueType="num">
                                      <p:cBhvr additive="base">
                                        <p:cTn id="21" dur="500" fill="hold"/>
                                        <p:tgtEl>
                                          <p:spTgt spid="8192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1924">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1924">
                                            <p:txEl>
                                              <p:pRg st="4" end="4"/>
                                            </p:txEl>
                                          </p:spTgt>
                                        </p:tgtEl>
                                        <p:attrNameLst>
                                          <p:attrName>style.visibility</p:attrName>
                                        </p:attrNameLst>
                                      </p:cBhvr>
                                      <p:to>
                                        <p:strVal val="visible"/>
                                      </p:to>
                                    </p:set>
                                    <p:anim calcmode="lin" valueType="num">
                                      <p:cBhvr additive="base">
                                        <p:cTn id="25" dur="500" fill="hold"/>
                                        <p:tgtEl>
                                          <p:spTgt spid="8192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24">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1924">
                                            <p:txEl>
                                              <p:pRg st="5" end="5"/>
                                            </p:txEl>
                                          </p:spTgt>
                                        </p:tgtEl>
                                        <p:attrNameLst>
                                          <p:attrName>style.visibility</p:attrName>
                                        </p:attrNameLst>
                                      </p:cBhvr>
                                      <p:to>
                                        <p:strVal val="visible"/>
                                      </p:to>
                                    </p:set>
                                    <p:anim calcmode="lin" valueType="num">
                                      <p:cBhvr additive="base">
                                        <p:cTn id="29" dur="500" fill="hold"/>
                                        <p:tgtEl>
                                          <p:spTgt spid="81924">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1924">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81924">
                                            <p:txEl>
                                              <p:pRg st="6" end="6"/>
                                            </p:txEl>
                                          </p:spTgt>
                                        </p:tgtEl>
                                        <p:attrNameLst>
                                          <p:attrName>style.visibility</p:attrName>
                                        </p:attrNameLst>
                                      </p:cBhvr>
                                      <p:to>
                                        <p:strVal val="visible"/>
                                      </p:to>
                                    </p:set>
                                    <p:anim calcmode="lin" valueType="num">
                                      <p:cBhvr additive="base">
                                        <p:cTn id="33" dur="500" fill="hold"/>
                                        <p:tgtEl>
                                          <p:spTgt spid="81924">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192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81924">
                                            <p:txEl>
                                              <p:pRg st="7" end="7"/>
                                            </p:txEl>
                                          </p:spTgt>
                                        </p:tgtEl>
                                        <p:attrNameLst>
                                          <p:attrName>style.visibility</p:attrName>
                                        </p:attrNameLst>
                                      </p:cBhvr>
                                      <p:to>
                                        <p:strVal val="visible"/>
                                      </p:to>
                                    </p:set>
                                    <p:anim calcmode="lin" valueType="num">
                                      <p:cBhvr additive="base">
                                        <p:cTn id="39" dur="500" fill="hold"/>
                                        <p:tgtEl>
                                          <p:spTgt spid="81924">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8192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81924">
                                            <p:txEl>
                                              <p:pRg st="8" end="8"/>
                                            </p:txEl>
                                          </p:spTgt>
                                        </p:tgtEl>
                                        <p:attrNameLst>
                                          <p:attrName>style.visibility</p:attrName>
                                        </p:attrNameLst>
                                      </p:cBhvr>
                                      <p:to>
                                        <p:strVal val="visible"/>
                                      </p:to>
                                    </p:set>
                                    <p:anim calcmode="lin" valueType="num">
                                      <p:cBhvr additive="base">
                                        <p:cTn id="45" dur="500" fill="hold"/>
                                        <p:tgtEl>
                                          <p:spTgt spid="81924">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81924">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81924">
                                            <p:txEl>
                                              <p:pRg st="9" end="9"/>
                                            </p:txEl>
                                          </p:spTgt>
                                        </p:tgtEl>
                                        <p:attrNameLst>
                                          <p:attrName>style.visibility</p:attrName>
                                        </p:attrNameLst>
                                      </p:cBhvr>
                                      <p:to>
                                        <p:strVal val="visible"/>
                                      </p:to>
                                    </p:set>
                                    <p:anim calcmode="lin" valueType="num">
                                      <p:cBhvr additive="base">
                                        <p:cTn id="49" dur="500" fill="hold"/>
                                        <p:tgtEl>
                                          <p:spTgt spid="81924">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1924">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81924">
                                            <p:txEl>
                                              <p:pRg st="10" end="10"/>
                                            </p:txEl>
                                          </p:spTgt>
                                        </p:tgtEl>
                                        <p:attrNameLst>
                                          <p:attrName>style.visibility</p:attrName>
                                        </p:attrNameLst>
                                      </p:cBhvr>
                                      <p:to>
                                        <p:strVal val="visible"/>
                                      </p:to>
                                    </p:set>
                                    <p:anim calcmode="lin" valueType="num">
                                      <p:cBhvr additive="base">
                                        <p:cTn id="53" dur="500" fill="hold"/>
                                        <p:tgtEl>
                                          <p:spTgt spid="81924">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81924">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81924">
                                            <p:txEl>
                                              <p:pRg st="11" end="11"/>
                                            </p:txEl>
                                          </p:spTgt>
                                        </p:tgtEl>
                                        <p:attrNameLst>
                                          <p:attrName>style.visibility</p:attrName>
                                        </p:attrNameLst>
                                      </p:cBhvr>
                                      <p:to>
                                        <p:strVal val="visible"/>
                                      </p:to>
                                    </p:set>
                                    <p:anim calcmode="lin" valueType="num">
                                      <p:cBhvr additive="base">
                                        <p:cTn id="57" dur="500" fill="hold"/>
                                        <p:tgtEl>
                                          <p:spTgt spid="81924">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81924">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81924">
                                            <p:txEl>
                                              <p:pRg st="12" end="12"/>
                                            </p:txEl>
                                          </p:spTgt>
                                        </p:tgtEl>
                                        <p:attrNameLst>
                                          <p:attrName>style.visibility</p:attrName>
                                        </p:attrNameLst>
                                      </p:cBhvr>
                                      <p:to>
                                        <p:strVal val="visible"/>
                                      </p:to>
                                    </p:set>
                                    <p:anim calcmode="lin" valueType="num">
                                      <p:cBhvr additive="base">
                                        <p:cTn id="61" dur="500" fill="hold"/>
                                        <p:tgtEl>
                                          <p:spTgt spid="81924">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1924">
                                            <p:txEl>
                                              <p:pRg st="12" end="12"/>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81924">
                                            <p:txEl>
                                              <p:pRg st="13" end="13"/>
                                            </p:txEl>
                                          </p:spTgt>
                                        </p:tgtEl>
                                        <p:attrNameLst>
                                          <p:attrName>style.visibility</p:attrName>
                                        </p:attrNameLst>
                                      </p:cBhvr>
                                      <p:to>
                                        <p:strVal val="visible"/>
                                      </p:to>
                                    </p:set>
                                    <p:anim calcmode="lin" valueType="num">
                                      <p:cBhvr additive="base">
                                        <p:cTn id="65" dur="500" fill="hold"/>
                                        <p:tgtEl>
                                          <p:spTgt spid="81924">
                                            <p:txEl>
                                              <p:pRg st="13" end="1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81924">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457200" y="76200"/>
            <a:ext cx="8229600" cy="1143000"/>
          </a:xfrm>
        </p:spPr>
        <p:txBody>
          <a:bodyPr/>
          <a:lstStyle/>
          <a:p>
            <a:pPr algn="ctr" eaLnBrk="1" hangingPunct="1"/>
            <a:r>
              <a:rPr lang="en-US" dirty="0" smtClean="0"/>
              <a:t>Doubly Linked Lists: Insertion</a:t>
            </a:r>
          </a:p>
        </p:txBody>
      </p:sp>
      <p:sp>
        <p:nvSpPr>
          <p:cNvPr id="2053" name="Rectangle 3"/>
          <p:cNvSpPr>
            <a:spLocks noGrp="1" noChangeArrowheads="1"/>
          </p:cNvSpPr>
          <p:nvPr>
            <p:ph idx="1"/>
          </p:nvPr>
        </p:nvSpPr>
        <p:spPr>
          <a:xfrm>
            <a:off x="914400" y="1371600"/>
            <a:ext cx="7772400" cy="5059363"/>
          </a:xfrm>
        </p:spPr>
        <p:txBody>
          <a:bodyPr/>
          <a:lstStyle/>
          <a:p>
            <a:pPr eaLnBrk="1" hangingPunct="1">
              <a:lnSpc>
                <a:spcPct val="80000"/>
              </a:lnSpc>
            </a:pPr>
            <a:endParaRPr lang="en-US" sz="3600" dirty="0" smtClean="0"/>
          </a:p>
          <a:p>
            <a:pPr eaLnBrk="1" hangingPunct="1">
              <a:lnSpc>
                <a:spcPct val="80000"/>
              </a:lnSpc>
            </a:pPr>
            <a:endParaRPr lang="en-US" sz="3600" dirty="0" smtClean="0"/>
          </a:p>
          <a:p>
            <a:pPr eaLnBrk="1" hangingPunct="1">
              <a:lnSpc>
                <a:spcPct val="80000"/>
              </a:lnSpc>
            </a:pPr>
            <a:endParaRPr lang="en-US" sz="3600" dirty="0" smtClean="0"/>
          </a:p>
          <a:p>
            <a:pPr lvl="1" eaLnBrk="1" hangingPunct="1">
              <a:lnSpc>
                <a:spcPct val="80000"/>
              </a:lnSpc>
              <a:buFontTx/>
              <a:buNone/>
            </a:pPr>
            <a:endParaRPr lang="en-US" sz="2400" dirty="0" smtClean="0"/>
          </a:p>
          <a:p>
            <a:pPr lvl="1" eaLnBrk="1" hangingPunct="1">
              <a:lnSpc>
                <a:spcPct val="80000"/>
              </a:lnSpc>
              <a:buFontTx/>
              <a:buNone/>
            </a:pPr>
            <a:r>
              <a:rPr lang="en-US" sz="2400" dirty="0" smtClean="0"/>
              <a:t>(1) New -&gt; next = W    </a:t>
            </a:r>
          </a:p>
          <a:p>
            <a:pPr lvl="1" eaLnBrk="1" hangingPunct="1">
              <a:lnSpc>
                <a:spcPct val="80000"/>
              </a:lnSpc>
              <a:buFontTx/>
              <a:buNone/>
            </a:pPr>
            <a:r>
              <a:rPr lang="en-US" sz="2400" dirty="0" smtClean="0"/>
              <a:t>(2) New -&gt; </a:t>
            </a:r>
            <a:r>
              <a:rPr lang="en-US" sz="2400" dirty="0" err="1" smtClean="0"/>
              <a:t>prev</a:t>
            </a:r>
            <a:r>
              <a:rPr lang="en-US" sz="2400" dirty="0" smtClean="0"/>
              <a:t> = W -&gt; </a:t>
            </a:r>
            <a:r>
              <a:rPr lang="en-US" sz="2400" dirty="0" err="1" smtClean="0"/>
              <a:t>prev</a:t>
            </a:r>
            <a:endParaRPr lang="en-US" sz="2400" dirty="0" smtClean="0"/>
          </a:p>
          <a:p>
            <a:pPr lvl="1" eaLnBrk="1" hangingPunct="1">
              <a:lnSpc>
                <a:spcPct val="80000"/>
              </a:lnSpc>
              <a:buFontTx/>
              <a:buNone/>
            </a:pPr>
            <a:r>
              <a:rPr lang="en-US" sz="2400" dirty="0" smtClean="0"/>
              <a:t>(3) New -&gt; </a:t>
            </a:r>
            <a:r>
              <a:rPr lang="en-US" sz="2400" dirty="0" err="1" smtClean="0"/>
              <a:t>prev</a:t>
            </a:r>
            <a:r>
              <a:rPr lang="en-US" sz="2400" dirty="0" smtClean="0"/>
              <a:t> -&gt; next = New</a:t>
            </a:r>
          </a:p>
          <a:p>
            <a:pPr lvl="1" eaLnBrk="1" hangingPunct="1">
              <a:lnSpc>
                <a:spcPct val="80000"/>
              </a:lnSpc>
              <a:buFontTx/>
              <a:buNone/>
            </a:pPr>
            <a:r>
              <a:rPr lang="en-US" sz="2400" dirty="0" smtClean="0"/>
              <a:t>(4) W -&gt; </a:t>
            </a:r>
            <a:r>
              <a:rPr lang="en-US" sz="2400" dirty="0" err="1" smtClean="0"/>
              <a:t>prev</a:t>
            </a:r>
            <a:r>
              <a:rPr lang="en-US" sz="2400" dirty="0" smtClean="0"/>
              <a:t> = New</a:t>
            </a:r>
          </a:p>
          <a:p>
            <a:pPr lvl="1" eaLnBrk="1" hangingPunct="1">
              <a:lnSpc>
                <a:spcPct val="80000"/>
              </a:lnSpc>
              <a:buFontTx/>
              <a:buNone/>
            </a:pPr>
            <a:endParaRPr lang="en-US" sz="3200" dirty="0" smtClean="0"/>
          </a:p>
          <a:p>
            <a:pPr eaLnBrk="1" hangingPunct="1">
              <a:lnSpc>
                <a:spcPct val="80000"/>
              </a:lnSpc>
            </a:pPr>
            <a:r>
              <a:rPr lang="en-US" sz="2400" dirty="0" smtClean="0"/>
              <a:t>Inserting at the head/tail are special cases (unless we have header and </a:t>
            </a:r>
            <a:r>
              <a:rPr lang="en-US" sz="2400" dirty="0" err="1" smtClean="0"/>
              <a:t>tailer</a:t>
            </a:r>
            <a:r>
              <a:rPr lang="en-US" sz="2400" dirty="0" smtClean="0"/>
              <a:t> cells).</a:t>
            </a:r>
            <a:endParaRPr lang="en-US" dirty="0" smtClean="0"/>
          </a:p>
        </p:txBody>
      </p:sp>
      <p:sp>
        <p:nvSpPr>
          <p:cNvPr id="2051" name="Slide Number Placeholder 5"/>
          <p:cNvSpPr>
            <a:spLocks noGrp="1"/>
          </p:cNvSpPr>
          <p:nvPr>
            <p:ph type="sldNum" sz="quarter" idx="12"/>
          </p:nvPr>
        </p:nvSpPr>
        <p:spPr>
          <a:xfrm>
            <a:off x="6553200" y="6245225"/>
            <a:ext cx="2133600" cy="476250"/>
          </a:xfrm>
          <a:prstGeom prst="rect">
            <a:avLst/>
          </a:prstGeom>
          <a:noFill/>
        </p:spPr>
        <p:txBody>
          <a:bodyPr/>
          <a:lstStyle/>
          <a:p>
            <a:pPr algn="r"/>
            <a:fld id="{5C554594-24E8-417A-87ED-46A7864CB279}" type="slidenum">
              <a:rPr lang="en-US" sz="1400">
                <a:latin typeface="Arial Narrow" pitchFamily="34" charset="0"/>
              </a:rPr>
              <a:pPr algn="r"/>
              <a:t>33</a:t>
            </a:fld>
            <a:endParaRPr lang="en-US" sz="1400" dirty="0">
              <a:latin typeface="Arial Narrow" pitchFamily="34" charset="0"/>
            </a:endParaRPr>
          </a:p>
        </p:txBody>
      </p:sp>
      <p:graphicFrame>
        <p:nvGraphicFramePr>
          <p:cNvPr id="2050" name="Object 4"/>
          <p:cNvGraphicFramePr>
            <a:graphicFrameLocks noChangeAspect="1"/>
          </p:cNvGraphicFramePr>
          <p:nvPr>
            <p:extLst>
              <p:ext uri="{D42A27DB-BD31-4B8C-83A1-F6EECF244321}">
                <p14:modId xmlns:p14="http://schemas.microsoft.com/office/powerpoint/2010/main" val="240917409"/>
              </p:ext>
            </p:extLst>
          </p:nvPr>
        </p:nvGraphicFramePr>
        <p:xfrm>
          <a:off x="2209800" y="1209675"/>
          <a:ext cx="4352925" cy="1762125"/>
        </p:xfrm>
        <a:graphic>
          <a:graphicData uri="http://schemas.openxmlformats.org/presentationml/2006/ole">
            <mc:AlternateContent xmlns:mc="http://schemas.openxmlformats.org/markup-compatibility/2006">
              <mc:Choice xmlns:v="urn:schemas-microsoft-com:vml" Requires="v">
                <p:oleObj spid="_x0000_s2077" name="Bitmap Image" r:id="rId3" imgW="4352381" imgH="1762371" progId="PBrush">
                  <p:embed/>
                </p:oleObj>
              </mc:Choice>
              <mc:Fallback>
                <p:oleObj name="Bitmap Image" r:id="rId3" imgW="4352381" imgH="1762371"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209675"/>
                        <a:ext cx="4352925"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4" name="Text Box 5"/>
          <p:cNvSpPr txBox="1">
            <a:spLocks noChangeArrowheads="1"/>
          </p:cNvSpPr>
          <p:nvPr/>
        </p:nvSpPr>
        <p:spPr bwMode="auto">
          <a:xfrm>
            <a:off x="3221038" y="1417638"/>
            <a:ext cx="609600" cy="274637"/>
          </a:xfrm>
          <a:prstGeom prst="rect">
            <a:avLst/>
          </a:prstGeom>
          <a:noFill/>
          <a:ln w="9525">
            <a:noFill/>
            <a:miter lim="800000"/>
            <a:headEnd/>
            <a:tailEnd/>
          </a:ln>
        </p:spPr>
        <p:txBody>
          <a:bodyPr>
            <a:spAutoFit/>
          </a:bodyPr>
          <a:lstStyle/>
          <a:p>
            <a:pPr>
              <a:spcBef>
                <a:spcPct val="50000"/>
              </a:spcBef>
            </a:pPr>
            <a:r>
              <a:rPr lang="en-US" sz="1200" b="1">
                <a:solidFill>
                  <a:srgbClr val="000000"/>
                </a:solidFill>
                <a:latin typeface="Times New Roman" pitchFamily="18" charset="0"/>
                <a:cs typeface="Times New Roman" pitchFamily="18" charset="0"/>
              </a:rPr>
              <a:t>P</a:t>
            </a:r>
          </a:p>
        </p:txBody>
      </p:sp>
      <p:sp>
        <p:nvSpPr>
          <p:cNvPr id="2055" name="Line 6"/>
          <p:cNvSpPr>
            <a:spLocks noChangeShapeType="1"/>
          </p:cNvSpPr>
          <p:nvPr/>
        </p:nvSpPr>
        <p:spPr bwMode="auto">
          <a:xfrm>
            <a:off x="3657600" y="1600200"/>
            <a:ext cx="304800" cy="304800"/>
          </a:xfrm>
          <a:prstGeom prst="line">
            <a:avLst/>
          </a:prstGeom>
          <a:noFill/>
          <a:ln w="9525">
            <a:solidFill>
              <a:srgbClr val="000000"/>
            </a:solidFill>
            <a:round/>
            <a:headEnd/>
            <a:tailEnd type="triangle" w="med" len="med"/>
          </a:ln>
        </p:spPr>
        <p:txBody>
          <a:bodyPr/>
          <a:lstStyle/>
          <a:p>
            <a:endParaRPr lang="en-US"/>
          </a:p>
        </p:txBody>
      </p:sp>
      <p:sp>
        <p:nvSpPr>
          <p:cNvPr id="2056" name="Text Box 7"/>
          <p:cNvSpPr txBox="1">
            <a:spLocks noChangeArrowheads="1"/>
          </p:cNvSpPr>
          <p:nvPr/>
        </p:nvSpPr>
        <p:spPr bwMode="auto">
          <a:xfrm>
            <a:off x="3810000" y="3032125"/>
            <a:ext cx="457200" cy="244475"/>
          </a:xfrm>
          <a:prstGeom prst="rect">
            <a:avLst/>
          </a:prstGeom>
          <a:noFill/>
          <a:ln w="9525">
            <a:noFill/>
            <a:miter lim="800000"/>
            <a:headEnd/>
            <a:tailEnd/>
          </a:ln>
        </p:spPr>
        <p:txBody>
          <a:bodyPr>
            <a:spAutoFit/>
          </a:bodyPr>
          <a:lstStyle/>
          <a:p>
            <a:pPr>
              <a:spcBef>
                <a:spcPct val="50000"/>
              </a:spcBef>
            </a:pPr>
            <a:r>
              <a:rPr lang="en-US" sz="1000" b="1" dirty="0" err="1">
                <a:latin typeface="Times New Roman" pitchFamily="18" charset="0"/>
                <a:cs typeface="Times New Roman" pitchFamily="18" charset="0"/>
              </a:rPr>
              <a:t>prev</a:t>
            </a:r>
            <a:endParaRPr lang="en-US" sz="1000" b="1" dirty="0">
              <a:latin typeface="Times New Roman" pitchFamily="18" charset="0"/>
              <a:cs typeface="Times New Roman" pitchFamily="18" charset="0"/>
            </a:endParaRPr>
          </a:p>
        </p:txBody>
      </p:sp>
      <p:sp>
        <p:nvSpPr>
          <p:cNvPr id="2057" name="Text Box 8"/>
          <p:cNvSpPr txBox="1">
            <a:spLocks noChangeArrowheads="1"/>
          </p:cNvSpPr>
          <p:nvPr/>
        </p:nvSpPr>
        <p:spPr bwMode="auto">
          <a:xfrm>
            <a:off x="4953000" y="3032125"/>
            <a:ext cx="457200" cy="244475"/>
          </a:xfrm>
          <a:prstGeom prst="rect">
            <a:avLst/>
          </a:prstGeom>
          <a:noFill/>
          <a:ln w="9525">
            <a:noFill/>
            <a:miter lim="800000"/>
            <a:headEnd/>
            <a:tailEnd/>
          </a:ln>
        </p:spPr>
        <p:txBody>
          <a:bodyPr>
            <a:spAutoFit/>
          </a:bodyPr>
          <a:lstStyle/>
          <a:p>
            <a:pPr>
              <a:spcBef>
                <a:spcPct val="50000"/>
              </a:spcBef>
            </a:pPr>
            <a:r>
              <a:rPr lang="en-US" sz="1000" b="1" dirty="0">
                <a:latin typeface="Times New Roman" pitchFamily="18" charset="0"/>
                <a:cs typeface="Times New Roman" pitchFamily="18" charset="0"/>
              </a:rPr>
              <a:t>next</a:t>
            </a:r>
          </a:p>
        </p:txBody>
      </p:sp>
    </p:spTree>
    <p:extLst>
      <p:ext uri="{BB962C8B-B14F-4D97-AF65-F5344CB8AC3E}">
        <p14:creationId xmlns:p14="http://schemas.microsoft.com/office/powerpoint/2010/main" val="3098255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56"/>
                                        </p:tgtEl>
                                        <p:attrNameLst>
                                          <p:attrName>style.visibility</p:attrName>
                                        </p:attrNameLst>
                                      </p:cBhvr>
                                      <p:to>
                                        <p:strVal val="visible"/>
                                      </p:to>
                                    </p:set>
                                    <p:anim calcmode="lin" valueType="num">
                                      <p:cBhvr additive="base">
                                        <p:cTn id="13" dur="500" fill="hold"/>
                                        <p:tgtEl>
                                          <p:spTgt spid="2056"/>
                                        </p:tgtEl>
                                        <p:attrNameLst>
                                          <p:attrName>ppt_x</p:attrName>
                                        </p:attrNameLst>
                                      </p:cBhvr>
                                      <p:tavLst>
                                        <p:tav tm="0">
                                          <p:val>
                                            <p:strVal val="#ppt_x"/>
                                          </p:val>
                                        </p:tav>
                                        <p:tav tm="100000">
                                          <p:val>
                                            <p:strVal val="#ppt_x"/>
                                          </p:val>
                                        </p:tav>
                                      </p:tavLst>
                                    </p:anim>
                                    <p:anim calcmode="lin" valueType="num">
                                      <p:cBhvr additive="base">
                                        <p:cTn id="14" dur="500" fill="hold"/>
                                        <p:tgtEl>
                                          <p:spTgt spid="205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57"/>
                                        </p:tgtEl>
                                        <p:attrNameLst>
                                          <p:attrName>style.visibility</p:attrName>
                                        </p:attrNameLst>
                                      </p:cBhvr>
                                      <p:to>
                                        <p:strVal val="visible"/>
                                      </p:to>
                                    </p:set>
                                    <p:anim calcmode="lin" valueType="num">
                                      <p:cBhvr additive="base">
                                        <p:cTn id="19" dur="500" fill="hold"/>
                                        <p:tgtEl>
                                          <p:spTgt spid="2057"/>
                                        </p:tgtEl>
                                        <p:attrNameLst>
                                          <p:attrName>ppt_x</p:attrName>
                                        </p:attrNameLst>
                                      </p:cBhvr>
                                      <p:tavLst>
                                        <p:tav tm="0">
                                          <p:val>
                                            <p:strVal val="#ppt_x"/>
                                          </p:val>
                                        </p:tav>
                                        <p:tav tm="100000">
                                          <p:val>
                                            <p:strVal val="#ppt_x"/>
                                          </p:val>
                                        </p:tav>
                                      </p:tavLst>
                                    </p:anim>
                                    <p:anim calcmode="lin" valueType="num">
                                      <p:cBhvr additive="base">
                                        <p:cTn id="20" dur="500" fill="hold"/>
                                        <p:tgtEl>
                                          <p:spTgt spid="205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53">
                                            <p:txEl>
                                              <p:pRg st="4" end="4"/>
                                            </p:txEl>
                                          </p:spTgt>
                                        </p:tgtEl>
                                        <p:attrNameLst>
                                          <p:attrName>style.visibility</p:attrName>
                                        </p:attrNameLst>
                                      </p:cBhvr>
                                      <p:to>
                                        <p:strVal val="visible"/>
                                      </p:to>
                                    </p:set>
                                    <p:anim calcmode="lin" valueType="num">
                                      <p:cBhvr additive="base">
                                        <p:cTn id="25" dur="500" fill="hold"/>
                                        <p:tgtEl>
                                          <p:spTgt spid="205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5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53">
                                            <p:txEl>
                                              <p:pRg st="5" end="5"/>
                                            </p:txEl>
                                          </p:spTgt>
                                        </p:tgtEl>
                                        <p:attrNameLst>
                                          <p:attrName>style.visibility</p:attrName>
                                        </p:attrNameLst>
                                      </p:cBhvr>
                                      <p:to>
                                        <p:strVal val="visible"/>
                                      </p:to>
                                    </p:set>
                                    <p:anim calcmode="lin" valueType="num">
                                      <p:cBhvr additive="base">
                                        <p:cTn id="31" dur="500" fill="hold"/>
                                        <p:tgtEl>
                                          <p:spTgt spid="205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5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53">
                                            <p:txEl>
                                              <p:pRg st="6" end="6"/>
                                            </p:txEl>
                                          </p:spTgt>
                                        </p:tgtEl>
                                        <p:attrNameLst>
                                          <p:attrName>style.visibility</p:attrName>
                                        </p:attrNameLst>
                                      </p:cBhvr>
                                      <p:to>
                                        <p:strVal val="visible"/>
                                      </p:to>
                                    </p:set>
                                    <p:anim calcmode="lin" valueType="num">
                                      <p:cBhvr additive="base">
                                        <p:cTn id="37" dur="500" fill="hold"/>
                                        <p:tgtEl>
                                          <p:spTgt spid="205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5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053">
                                            <p:txEl>
                                              <p:pRg st="7" end="7"/>
                                            </p:txEl>
                                          </p:spTgt>
                                        </p:tgtEl>
                                        <p:attrNameLst>
                                          <p:attrName>style.visibility</p:attrName>
                                        </p:attrNameLst>
                                      </p:cBhvr>
                                      <p:to>
                                        <p:strVal val="visible"/>
                                      </p:to>
                                    </p:set>
                                    <p:anim calcmode="lin" valueType="num">
                                      <p:cBhvr additive="base">
                                        <p:cTn id="43" dur="500" fill="hold"/>
                                        <p:tgtEl>
                                          <p:spTgt spid="205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05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053">
                                            <p:txEl>
                                              <p:pRg st="9" end="9"/>
                                            </p:txEl>
                                          </p:spTgt>
                                        </p:tgtEl>
                                        <p:attrNameLst>
                                          <p:attrName>style.visibility</p:attrName>
                                        </p:attrNameLst>
                                      </p:cBhvr>
                                      <p:to>
                                        <p:strVal val="visible"/>
                                      </p:to>
                                    </p:set>
                                    <p:anim calcmode="lin" valueType="num">
                                      <p:cBhvr additive="base">
                                        <p:cTn id="49" dur="500" fill="hold"/>
                                        <p:tgtEl>
                                          <p:spTgt spid="205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05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6" grpId="0"/>
      <p:bldP spid="205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685800" y="304800"/>
            <a:ext cx="7924800" cy="685800"/>
          </a:xfrm>
        </p:spPr>
        <p:txBody>
          <a:bodyPr/>
          <a:lstStyle/>
          <a:p>
            <a:pPr algn="ctr"/>
            <a:r>
              <a:rPr lang="en-US" dirty="0"/>
              <a:t>Doubly Linked Lists </a:t>
            </a:r>
            <a:r>
              <a:rPr lang="en-US" dirty="0" smtClean="0"/>
              <a:t>: Deletion</a:t>
            </a:r>
            <a:endParaRPr lang="en-US" dirty="0"/>
          </a:p>
        </p:txBody>
      </p:sp>
      <p:sp>
        <p:nvSpPr>
          <p:cNvPr id="100355" name="Rectangle 3" descr="Rectangle: Click to edit Master text styles&#10;Second level&#10;Third level&#10;Fourth level&#10;Fifth level"/>
          <p:cNvSpPr>
            <a:spLocks noGrp="1" noChangeArrowheads="1"/>
          </p:cNvSpPr>
          <p:nvPr>
            <p:ph idx="1"/>
          </p:nvPr>
        </p:nvSpPr>
        <p:spPr>
          <a:xfrm>
            <a:off x="762000" y="1219200"/>
            <a:ext cx="7772400" cy="457200"/>
          </a:xfrm>
        </p:spPr>
        <p:txBody>
          <a:bodyPr/>
          <a:lstStyle/>
          <a:p>
            <a:r>
              <a:rPr lang="en-US" sz="2400"/>
              <a:t>We visualize </a:t>
            </a:r>
            <a:r>
              <a:rPr lang="en-US" sz="2400">
                <a:solidFill>
                  <a:schemeClr val="tx2"/>
                </a:solidFill>
              </a:rPr>
              <a:t>remove</a:t>
            </a:r>
            <a:r>
              <a:rPr lang="en-US" sz="2400"/>
              <a:t>(p), where p == </a:t>
            </a:r>
            <a:r>
              <a:rPr lang="en-US" sz="2400">
                <a:solidFill>
                  <a:schemeClr val="tx2"/>
                </a:solidFill>
              </a:rPr>
              <a:t>last</a:t>
            </a:r>
            <a:r>
              <a:rPr lang="en-US" sz="2400"/>
              <a:t>()</a:t>
            </a:r>
            <a:endParaRPr lang="en-US"/>
          </a:p>
        </p:txBody>
      </p:sp>
      <p:sp>
        <p:nvSpPr>
          <p:cNvPr id="99" name="Slide Number Placeholder 5"/>
          <p:cNvSpPr>
            <a:spLocks noGrp="1"/>
          </p:cNvSpPr>
          <p:nvPr>
            <p:ph type="sldNum" sz="quarter" idx="12"/>
          </p:nvPr>
        </p:nvSpPr>
        <p:spPr>
          <a:xfrm>
            <a:off x="6858000" y="6248400"/>
            <a:ext cx="1905000" cy="457200"/>
          </a:xfrm>
          <a:prstGeom prst="rect">
            <a:avLst/>
          </a:prstGeom>
        </p:spPr>
        <p:txBody>
          <a:bodyPr/>
          <a:lstStyle/>
          <a:p>
            <a:pPr algn="r"/>
            <a:fld id="{476D9045-98B2-416D-96BE-239FCD6A2607}" type="slidenum">
              <a:rPr lang="en-US" sz="1400">
                <a:latin typeface="Arial Narrow" pitchFamily="34" charset="0"/>
              </a:rPr>
              <a:pPr algn="r"/>
              <a:t>34</a:t>
            </a:fld>
            <a:endParaRPr lang="en-US" sz="1400" dirty="0">
              <a:latin typeface="Arial Narrow" pitchFamily="34" charset="0"/>
            </a:endParaRPr>
          </a:p>
        </p:txBody>
      </p:sp>
      <p:grpSp>
        <p:nvGrpSpPr>
          <p:cNvPr id="100356" name="Group 4"/>
          <p:cNvGrpSpPr>
            <a:grpSpLocks/>
          </p:cNvGrpSpPr>
          <p:nvPr/>
        </p:nvGrpSpPr>
        <p:grpSpPr bwMode="auto">
          <a:xfrm>
            <a:off x="1219202" y="1752600"/>
            <a:ext cx="7315205" cy="1371600"/>
            <a:chOff x="768" y="1296"/>
            <a:chExt cx="4608" cy="864"/>
          </a:xfrm>
          <a:noFill/>
        </p:grpSpPr>
        <p:sp>
          <p:nvSpPr>
            <p:cNvPr id="100357" name="AutoShape 5"/>
            <p:cNvSpPr>
              <a:spLocks noChangeArrowheads="1"/>
            </p:cNvSpPr>
            <p:nvPr/>
          </p:nvSpPr>
          <p:spPr bwMode="auto">
            <a:xfrm>
              <a:off x="3960" y="1344"/>
              <a:ext cx="1104" cy="816"/>
            </a:xfrm>
            <a:prstGeom prst="roundRect">
              <a:avLst>
                <a:gd name="adj" fmla="val 30130"/>
              </a:avLst>
            </a:prstGeom>
            <a:grpFill/>
            <a:ln w="19050" cap="rnd">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58" name="Rectangle 6"/>
            <p:cNvSpPr>
              <a:spLocks noChangeArrowheads="1"/>
            </p:cNvSpPr>
            <p:nvPr/>
          </p:nvSpPr>
          <p:spPr bwMode="auto">
            <a:xfrm>
              <a:off x="1344" y="1632"/>
              <a:ext cx="192" cy="192"/>
            </a:xfrm>
            <a:prstGeom prst="rect">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59" name="Rectangle 7"/>
            <p:cNvSpPr>
              <a:spLocks noChangeArrowheads="1"/>
            </p:cNvSpPr>
            <p:nvPr/>
          </p:nvSpPr>
          <p:spPr bwMode="auto">
            <a:xfrm>
              <a:off x="1536" y="1632"/>
              <a:ext cx="192" cy="192"/>
            </a:xfrm>
            <a:prstGeom prst="rect">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60" name="Rectangle 8"/>
            <p:cNvSpPr>
              <a:spLocks noChangeArrowheads="1"/>
            </p:cNvSpPr>
            <p:nvPr/>
          </p:nvSpPr>
          <p:spPr bwMode="auto">
            <a:xfrm>
              <a:off x="1728" y="1632"/>
              <a:ext cx="192" cy="192"/>
            </a:xfrm>
            <a:prstGeom prst="rect">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61" name="Freeform 9"/>
            <p:cNvSpPr>
              <a:spLocks/>
            </p:cNvSpPr>
            <p:nvPr/>
          </p:nvSpPr>
          <p:spPr bwMode="auto">
            <a:xfrm>
              <a:off x="1824" y="1641"/>
              <a:ext cx="480" cy="88"/>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grpFill/>
            <a:ln w="19050" cmpd="sng">
              <a:solidFill>
                <a:schemeClr val="tx1"/>
              </a:solidFill>
              <a:round/>
              <a:headEnd type="oval" w="sm" len="sm"/>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0362" name="Rectangle 10"/>
            <p:cNvSpPr>
              <a:spLocks noChangeArrowheads="1"/>
            </p:cNvSpPr>
            <p:nvPr/>
          </p:nvSpPr>
          <p:spPr bwMode="auto">
            <a:xfrm>
              <a:off x="2304" y="1632"/>
              <a:ext cx="192" cy="192"/>
            </a:xfrm>
            <a:prstGeom prst="rect">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63" name="Rectangle 11"/>
            <p:cNvSpPr>
              <a:spLocks noChangeArrowheads="1"/>
            </p:cNvSpPr>
            <p:nvPr/>
          </p:nvSpPr>
          <p:spPr bwMode="auto">
            <a:xfrm>
              <a:off x="2496" y="1632"/>
              <a:ext cx="192" cy="192"/>
            </a:xfrm>
            <a:prstGeom prst="rect">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64" name="Rectangle 12"/>
            <p:cNvSpPr>
              <a:spLocks noChangeArrowheads="1"/>
            </p:cNvSpPr>
            <p:nvPr/>
          </p:nvSpPr>
          <p:spPr bwMode="auto">
            <a:xfrm>
              <a:off x="2688" y="1632"/>
              <a:ext cx="192" cy="192"/>
            </a:xfrm>
            <a:prstGeom prst="rect">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65" name="Freeform 13"/>
            <p:cNvSpPr>
              <a:spLocks/>
            </p:cNvSpPr>
            <p:nvPr/>
          </p:nvSpPr>
          <p:spPr bwMode="auto">
            <a:xfrm>
              <a:off x="2784" y="1641"/>
              <a:ext cx="480" cy="88"/>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grpFill/>
            <a:ln w="19050" cmpd="sng">
              <a:solidFill>
                <a:schemeClr val="tx1"/>
              </a:solidFill>
              <a:round/>
              <a:headEnd type="oval" w="sm" len="sm"/>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0366" name="Rectangle 14"/>
            <p:cNvSpPr>
              <a:spLocks noChangeArrowheads="1"/>
            </p:cNvSpPr>
            <p:nvPr/>
          </p:nvSpPr>
          <p:spPr bwMode="auto">
            <a:xfrm>
              <a:off x="3264" y="1632"/>
              <a:ext cx="192" cy="192"/>
            </a:xfrm>
            <a:prstGeom prst="rect">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67" name="Rectangle 15"/>
            <p:cNvSpPr>
              <a:spLocks noChangeArrowheads="1"/>
            </p:cNvSpPr>
            <p:nvPr/>
          </p:nvSpPr>
          <p:spPr bwMode="auto">
            <a:xfrm>
              <a:off x="3456" y="1632"/>
              <a:ext cx="192" cy="192"/>
            </a:xfrm>
            <a:prstGeom prst="rect">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68" name="Rectangle 16"/>
            <p:cNvSpPr>
              <a:spLocks noChangeArrowheads="1"/>
            </p:cNvSpPr>
            <p:nvPr/>
          </p:nvSpPr>
          <p:spPr bwMode="auto">
            <a:xfrm>
              <a:off x="3648" y="1632"/>
              <a:ext cx="192" cy="192"/>
            </a:xfrm>
            <a:prstGeom prst="rect">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69" name="Freeform 17"/>
            <p:cNvSpPr>
              <a:spLocks/>
            </p:cNvSpPr>
            <p:nvPr/>
          </p:nvSpPr>
          <p:spPr bwMode="auto">
            <a:xfrm>
              <a:off x="3744" y="1641"/>
              <a:ext cx="480" cy="88"/>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grpFill/>
            <a:ln w="19050" cmpd="sng">
              <a:solidFill>
                <a:schemeClr val="tx1"/>
              </a:solidFill>
              <a:round/>
              <a:headEnd type="oval" w="sm" len="sm"/>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0370" name="Rectangle 18"/>
            <p:cNvSpPr>
              <a:spLocks noChangeArrowheads="1"/>
            </p:cNvSpPr>
            <p:nvPr/>
          </p:nvSpPr>
          <p:spPr bwMode="auto">
            <a:xfrm>
              <a:off x="4224" y="1632"/>
              <a:ext cx="192" cy="192"/>
            </a:xfrm>
            <a:prstGeom prst="rect">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71" name="Rectangle 19"/>
            <p:cNvSpPr>
              <a:spLocks noChangeArrowheads="1"/>
            </p:cNvSpPr>
            <p:nvPr/>
          </p:nvSpPr>
          <p:spPr bwMode="auto">
            <a:xfrm>
              <a:off x="4416" y="1632"/>
              <a:ext cx="192" cy="192"/>
            </a:xfrm>
            <a:prstGeom prst="rect">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72" name="Rectangle 20"/>
            <p:cNvSpPr>
              <a:spLocks noChangeArrowheads="1"/>
            </p:cNvSpPr>
            <p:nvPr/>
          </p:nvSpPr>
          <p:spPr bwMode="auto">
            <a:xfrm>
              <a:off x="4608" y="1632"/>
              <a:ext cx="192" cy="192"/>
            </a:xfrm>
            <a:prstGeom prst="rect">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73" name="Freeform 21"/>
            <p:cNvSpPr>
              <a:spLocks/>
            </p:cNvSpPr>
            <p:nvPr/>
          </p:nvSpPr>
          <p:spPr bwMode="auto">
            <a:xfrm rot="10800000">
              <a:off x="1920" y="1737"/>
              <a:ext cx="480" cy="88"/>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grpFill/>
            <a:ln w="19050" cmpd="sng">
              <a:solidFill>
                <a:schemeClr val="tx1"/>
              </a:solidFill>
              <a:round/>
              <a:headEnd type="oval" w="sm" len="sm"/>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0374" name="Freeform 22"/>
            <p:cNvSpPr>
              <a:spLocks/>
            </p:cNvSpPr>
            <p:nvPr/>
          </p:nvSpPr>
          <p:spPr bwMode="auto">
            <a:xfrm rot="10800000">
              <a:off x="2880" y="1728"/>
              <a:ext cx="480" cy="88"/>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grpFill/>
            <a:ln w="19050" cmpd="sng">
              <a:solidFill>
                <a:schemeClr val="tx1"/>
              </a:solidFill>
              <a:round/>
              <a:headEnd type="oval" w="sm" len="sm"/>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0375" name="Freeform 23"/>
            <p:cNvSpPr>
              <a:spLocks/>
            </p:cNvSpPr>
            <p:nvPr/>
          </p:nvSpPr>
          <p:spPr bwMode="auto">
            <a:xfrm rot="10800000">
              <a:off x="3840" y="1737"/>
              <a:ext cx="480" cy="88"/>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grpFill/>
            <a:ln w="19050" cmpd="sng">
              <a:solidFill>
                <a:schemeClr val="tx1"/>
              </a:solidFill>
              <a:round/>
              <a:headEnd type="oval" w="sm" len="sm"/>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0376" name="Freeform 24"/>
            <p:cNvSpPr>
              <a:spLocks/>
            </p:cNvSpPr>
            <p:nvPr/>
          </p:nvSpPr>
          <p:spPr bwMode="auto">
            <a:xfrm>
              <a:off x="1586" y="1728"/>
              <a:ext cx="94" cy="288"/>
            </a:xfrm>
            <a:custGeom>
              <a:avLst/>
              <a:gdLst>
                <a:gd name="T0" fmla="*/ 46 w 106"/>
                <a:gd name="T1" fmla="*/ 0 h 348"/>
                <a:gd name="T2" fmla="*/ 10 w 106"/>
                <a:gd name="T3" fmla="*/ 186 h 348"/>
                <a:gd name="T4" fmla="*/ 106 w 106"/>
                <a:gd name="T5" fmla="*/ 348 h 348"/>
              </a:gdLst>
              <a:ahLst/>
              <a:cxnLst>
                <a:cxn ang="0">
                  <a:pos x="T0" y="T1"/>
                </a:cxn>
                <a:cxn ang="0">
                  <a:pos x="T2" y="T3"/>
                </a:cxn>
                <a:cxn ang="0">
                  <a:pos x="T4" y="T5"/>
                </a:cxn>
              </a:cxnLst>
              <a:rect l="0" t="0" r="r" b="b"/>
              <a:pathLst>
                <a:path w="106" h="348">
                  <a:moveTo>
                    <a:pt x="46" y="0"/>
                  </a:moveTo>
                  <a:cubicBezTo>
                    <a:pt x="40" y="31"/>
                    <a:pt x="0" y="128"/>
                    <a:pt x="10" y="186"/>
                  </a:cubicBezTo>
                  <a:cubicBezTo>
                    <a:pt x="20" y="244"/>
                    <a:pt x="86" y="314"/>
                    <a:pt x="106" y="348"/>
                  </a:cubicBezTo>
                </a:path>
              </a:pathLst>
            </a:custGeom>
            <a:grpFill/>
            <a:ln w="19050" cmpd="sng">
              <a:solidFill>
                <a:schemeClr val="tx2"/>
              </a:solidFill>
              <a:round/>
              <a:headEnd type="oval" w="sm" len="sm"/>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0377" name="Freeform 25"/>
            <p:cNvSpPr>
              <a:spLocks/>
            </p:cNvSpPr>
            <p:nvPr/>
          </p:nvSpPr>
          <p:spPr bwMode="auto">
            <a:xfrm>
              <a:off x="2544" y="1728"/>
              <a:ext cx="94" cy="288"/>
            </a:xfrm>
            <a:custGeom>
              <a:avLst/>
              <a:gdLst>
                <a:gd name="T0" fmla="*/ 46 w 106"/>
                <a:gd name="T1" fmla="*/ 0 h 348"/>
                <a:gd name="T2" fmla="*/ 10 w 106"/>
                <a:gd name="T3" fmla="*/ 186 h 348"/>
                <a:gd name="T4" fmla="*/ 106 w 106"/>
                <a:gd name="T5" fmla="*/ 348 h 348"/>
              </a:gdLst>
              <a:ahLst/>
              <a:cxnLst>
                <a:cxn ang="0">
                  <a:pos x="T0" y="T1"/>
                </a:cxn>
                <a:cxn ang="0">
                  <a:pos x="T2" y="T3"/>
                </a:cxn>
                <a:cxn ang="0">
                  <a:pos x="T4" y="T5"/>
                </a:cxn>
              </a:cxnLst>
              <a:rect l="0" t="0" r="r" b="b"/>
              <a:pathLst>
                <a:path w="106" h="348">
                  <a:moveTo>
                    <a:pt x="46" y="0"/>
                  </a:moveTo>
                  <a:cubicBezTo>
                    <a:pt x="40" y="31"/>
                    <a:pt x="0" y="128"/>
                    <a:pt x="10" y="186"/>
                  </a:cubicBezTo>
                  <a:cubicBezTo>
                    <a:pt x="20" y="244"/>
                    <a:pt x="86" y="314"/>
                    <a:pt x="106" y="348"/>
                  </a:cubicBezTo>
                </a:path>
              </a:pathLst>
            </a:custGeom>
            <a:grpFill/>
            <a:ln w="19050" cmpd="sng">
              <a:solidFill>
                <a:schemeClr val="tx2"/>
              </a:solidFill>
              <a:round/>
              <a:headEnd type="oval" w="sm" len="sm"/>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0378" name="Freeform 26"/>
            <p:cNvSpPr>
              <a:spLocks/>
            </p:cNvSpPr>
            <p:nvPr/>
          </p:nvSpPr>
          <p:spPr bwMode="auto">
            <a:xfrm>
              <a:off x="3502" y="1728"/>
              <a:ext cx="94" cy="288"/>
            </a:xfrm>
            <a:custGeom>
              <a:avLst/>
              <a:gdLst>
                <a:gd name="T0" fmla="*/ 46 w 106"/>
                <a:gd name="T1" fmla="*/ 0 h 348"/>
                <a:gd name="T2" fmla="*/ 10 w 106"/>
                <a:gd name="T3" fmla="*/ 186 h 348"/>
                <a:gd name="T4" fmla="*/ 106 w 106"/>
                <a:gd name="T5" fmla="*/ 348 h 348"/>
              </a:gdLst>
              <a:ahLst/>
              <a:cxnLst>
                <a:cxn ang="0">
                  <a:pos x="T0" y="T1"/>
                </a:cxn>
                <a:cxn ang="0">
                  <a:pos x="T2" y="T3"/>
                </a:cxn>
                <a:cxn ang="0">
                  <a:pos x="T4" y="T5"/>
                </a:cxn>
              </a:cxnLst>
              <a:rect l="0" t="0" r="r" b="b"/>
              <a:pathLst>
                <a:path w="106" h="348">
                  <a:moveTo>
                    <a:pt x="46" y="0"/>
                  </a:moveTo>
                  <a:cubicBezTo>
                    <a:pt x="40" y="31"/>
                    <a:pt x="0" y="128"/>
                    <a:pt x="10" y="186"/>
                  </a:cubicBezTo>
                  <a:cubicBezTo>
                    <a:pt x="20" y="244"/>
                    <a:pt x="86" y="314"/>
                    <a:pt x="106" y="348"/>
                  </a:cubicBezTo>
                </a:path>
              </a:pathLst>
            </a:custGeom>
            <a:grpFill/>
            <a:ln w="19050" cmpd="sng">
              <a:solidFill>
                <a:schemeClr val="tx2"/>
              </a:solidFill>
              <a:round/>
              <a:headEnd type="oval" w="sm" len="sm"/>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0379" name="Freeform 27"/>
            <p:cNvSpPr>
              <a:spLocks/>
            </p:cNvSpPr>
            <p:nvPr/>
          </p:nvSpPr>
          <p:spPr bwMode="auto">
            <a:xfrm>
              <a:off x="4460" y="1728"/>
              <a:ext cx="94" cy="288"/>
            </a:xfrm>
            <a:custGeom>
              <a:avLst/>
              <a:gdLst>
                <a:gd name="T0" fmla="*/ 46 w 106"/>
                <a:gd name="T1" fmla="*/ 0 h 348"/>
                <a:gd name="T2" fmla="*/ 10 w 106"/>
                <a:gd name="T3" fmla="*/ 186 h 348"/>
                <a:gd name="T4" fmla="*/ 106 w 106"/>
                <a:gd name="T5" fmla="*/ 348 h 348"/>
              </a:gdLst>
              <a:ahLst/>
              <a:cxnLst>
                <a:cxn ang="0">
                  <a:pos x="T0" y="T1"/>
                </a:cxn>
                <a:cxn ang="0">
                  <a:pos x="T2" y="T3"/>
                </a:cxn>
                <a:cxn ang="0">
                  <a:pos x="T4" y="T5"/>
                </a:cxn>
              </a:cxnLst>
              <a:rect l="0" t="0" r="r" b="b"/>
              <a:pathLst>
                <a:path w="106" h="348">
                  <a:moveTo>
                    <a:pt x="46" y="0"/>
                  </a:moveTo>
                  <a:cubicBezTo>
                    <a:pt x="40" y="31"/>
                    <a:pt x="0" y="128"/>
                    <a:pt x="10" y="186"/>
                  </a:cubicBezTo>
                  <a:cubicBezTo>
                    <a:pt x="20" y="244"/>
                    <a:pt x="86" y="314"/>
                    <a:pt x="106" y="348"/>
                  </a:cubicBezTo>
                </a:path>
              </a:pathLst>
            </a:custGeom>
            <a:grpFill/>
            <a:ln w="19050" cmpd="sng">
              <a:solidFill>
                <a:schemeClr val="tx2"/>
              </a:solidFill>
              <a:round/>
              <a:headEnd type="oval" w="sm" len="sm"/>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0380" name="Rectangle 28"/>
            <p:cNvSpPr>
              <a:spLocks noChangeArrowheads="1"/>
            </p:cNvSpPr>
            <p:nvPr/>
          </p:nvSpPr>
          <p:spPr bwMode="auto">
            <a:xfrm>
              <a:off x="5184" y="1632"/>
              <a:ext cx="192" cy="192"/>
            </a:xfrm>
            <a:prstGeom prst="rect">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81" name="Rectangle 29"/>
            <p:cNvSpPr>
              <a:spLocks noChangeArrowheads="1"/>
            </p:cNvSpPr>
            <p:nvPr/>
          </p:nvSpPr>
          <p:spPr bwMode="auto">
            <a:xfrm>
              <a:off x="768" y="1632"/>
              <a:ext cx="192" cy="192"/>
            </a:xfrm>
            <a:prstGeom prst="rect">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82" name="Freeform 30"/>
            <p:cNvSpPr>
              <a:spLocks/>
            </p:cNvSpPr>
            <p:nvPr/>
          </p:nvSpPr>
          <p:spPr bwMode="auto">
            <a:xfrm>
              <a:off x="4704" y="1632"/>
              <a:ext cx="480" cy="88"/>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grpFill/>
            <a:ln w="19050" cmpd="sng">
              <a:solidFill>
                <a:schemeClr val="tx1"/>
              </a:solidFill>
              <a:round/>
              <a:headEnd type="oval" w="sm" len="sm"/>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0383" name="Freeform 31"/>
            <p:cNvSpPr>
              <a:spLocks/>
            </p:cNvSpPr>
            <p:nvPr/>
          </p:nvSpPr>
          <p:spPr bwMode="auto">
            <a:xfrm rot="10800000">
              <a:off x="4800" y="1728"/>
              <a:ext cx="480" cy="88"/>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grpFill/>
            <a:ln w="19050" cmpd="sng">
              <a:solidFill>
                <a:schemeClr val="tx1"/>
              </a:solidFill>
              <a:round/>
              <a:headEnd type="oval" w="sm" len="sm"/>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0384" name="Freeform 32"/>
            <p:cNvSpPr>
              <a:spLocks/>
            </p:cNvSpPr>
            <p:nvPr/>
          </p:nvSpPr>
          <p:spPr bwMode="auto">
            <a:xfrm>
              <a:off x="864" y="1632"/>
              <a:ext cx="480" cy="88"/>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grpFill/>
            <a:ln w="19050" cmpd="sng">
              <a:solidFill>
                <a:schemeClr val="tx1"/>
              </a:solidFill>
              <a:round/>
              <a:headEnd type="oval" w="sm" len="sm"/>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0385" name="Freeform 33"/>
            <p:cNvSpPr>
              <a:spLocks/>
            </p:cNvSpPr>
            <p:nvPr/>
          </p:nvSpPr>
          <p:spPr bwMode="auto">
            <a:xfrm rot="10800000">
              <a:off x="960" y="1728"/>
              <a:ext cx="480" cy="88"/>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grpFill/>
            <a:ln w="19050" cmpd="sng">
              <a:solidFill>
                <a:schemeClr val="tx1"/>
              </a:solidFill>
              <a:round/>
              <a:headEnd type="oval" w="sm" len="sm"/>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0386" name="Text Box 34"/>
            <p:cNvSpPr txBox="1">
              <a:spLocks noChangeArrowheads="1"/>
            </p:cNvSpPr>
            <p:nvPr/>
          </p:nvSpPr>
          <p:spPr bwMode="auto">
            <a:xfrm>
              <a:off x="1680" y="1872"/>
              <a:ext cx="231"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solidFill>
                    <a:schemeClr val="tx2"/>
                  </a:solidFill>
                </a:rPr>
                <a:t>A</a:t>
              </a:r>
            </a:p>
          </p:txBody>
        </p:sp>
        <p:sp>
          <p:nvSpPr>
            <p:cNvPr id="100387" name="Text Box 35"/>
            <p:cNvSpPr txBox="1">
              <a:spLocks noChangeArrowheads="1"/>
            </p:cNvSpPr>
            <p:nvPr/>
          </p:nvSpPr>
          <p:spPr bwMode="auto">
            <a:xfrm>
              <a:off x="2640" y="1872"/>
              <a:ext cx="231"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solidFill>
                    <a:schemeClr val="tx2"/>
                  </a:solidFill>
                </a:rPr>
                <a:t>B</a:t>
              </a:r>
            </a:p>
          </p:txBody>
        </p:sp>
        <p:sp>
          <p:nvSpPr>
            <p:cNvPr id="100388" name="Text Box 36"/>
            <p:cNvSpPr txBox="1">
              <a:spLocks noChangeArrowheads="1"/>
            </p:cNvSpPr>
            <p:nvPr/>
          </p:nvSpPr>
          <p:spPr bwMode="auto">
            <a:xfrm>
              <a:off x="3600" y="1872"/>
              <a:ext cx="231"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dirty="0">
                  <a:solidFill>
                    <a:schemeClr val="tx2"/>
                  </a:solidFill>
                </a:rPr>
                <a:t>C</a:t>
              </a:r>
            </a:p>
          </p:txBody>
        </p:sp>
        <p:sp>
          <p:nvSpPr>
            <p:cNvPr id="100389" name="Text Box 37"/>
            <p:cNvSpPr txBox="1">
              <a:spLocks noChangeArrowheads="1"/>
            </p:cNvSpPr>
            <p:nvPr/>
          </p:nvSpPr>
          <p:spPr bwMode="auto">
            <a:xfrm>
              <a:off x="4560" y="1872"/>
              <a:ext cx="231"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solidFill>
                    <a:schemeClr val="tx2"/>
                  </a:solidFill>
                </a:rPr>
                <a:t>D</a:t>
              </a:r>
            </a:p>
          </p:txBody>
        </p:sp>
        <p:sp>
          <p:nvSpPr>
            <p:cNvPr id="100390" name="Text Box 38"/>
            <p:cNvSpPr txBox="1">
              <a:spLocks noChangeArrowheads="1"/>
            </p:cNvSpPr>
            <p:nvPr/>
          </p:nvSpPr>
          <p:spPr bwMode="auto">
            <a:xfrm>
              <a:off x="4392" y="1296"/>
              <a:ext cx="231"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p</a:t>
              </a:r>
            </a:p>
          </p:txBody>
        </p:sp>
      </p:grpSp>
      <p:sp>
        <p:nvSpPr>
          <p:cNvPr id="100391" name="AutoShape 39"/>
          <p:cNvSpPr>
            <a:spLocks noChangeArrowheads="1"/>
          </p:cNvSpPr>
          <p:nvPr/>
        </p:nvSpPr>
        <p:spPr bwMode="auto">
          <a:xfrm>
            <a:off x="6286500" y="3910013"/>
            <a:ext cx="1752600" cy="1295400"/>
          </a:xfrm>
          <a:prstGeom prst="roundRect">
            <a:avLst>
              <a:gd name="adj" fmla="val 30130"/>
            </a:avLst>
          </a:prstGeom>
          <a:solidFill>
            <a:schemeClr val="bg2">
              <a:lumMod val="50000"/>
              <a:lumOff val="50000"/>
            </a:schemeClr>
          </a:solidFill>
          <a:ln w="19050" cap="rnd">
            <a:solidFill>
              <a:schemeClr val="tx1"/>
            </a:solidFill>
            <a:prstDash val="sysDot"/>
            <a:round/>
            <a:headEnd/>
            <a:tailEnd/>
          </a:ln>
          <a:effectLst/>
        </p:spPr>
        <p:txBody>
          <a:bodyPr wrap="none" anchor="ctr"/>
          <a:lstStyle/>
          <a:p>
            <a:endParaRPr lang="en-US"/>
          </a:p>
        </p:txBody>
      </p:sp>
      <p:sp>
        <p:nvSpPr>
          <p:cNvPr id="100395" name="Freeform 43"/>
          <p:cNvSpPr>
            <a:spLocks/>
          </p:cNvSpPr>
          <p:nvPr/>
        </p:nvSpPr>
        <p:spPr bwMode="auto">
          <a:xfrm>
            <a:off x="2895600" y="3390900"/>
            <a:ext cx="762000" cy="139700"/>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0399" name="Freeform 47"/>
          <p:cNvSpPr>
            <a:spLocks/>
          </p:cNvSpPr>
          <p:nvPr/>
        </p:nvSpPr>
        <p:spPr bwMode="auto">
          <a:xfrm>
            <a:off x="4419600" y="3390900"/>
            <a:ext cx="762000" cy="139700"/>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0403" name="Freeform 51"/>
          <p:cNvSpPr>
            <a:spLocks/>
          </p:cNvSpPr>
          <p:nvPr/>
        </p:nvSpPr>
        <p:spPr bwMode="auto">
          <a:xfrm>
            <a:off x="5943600" y="3340100"/>
            <a:ext cx="2286000" cy="188913"/>
          </a:xfrm>
          <a:custGeom>
            <a:avLst/>
            <a:gdLst>
              <a:gd name="T0" fmla="*/ 0 w 1440"/>
              <a:gd name="T1" fmla="*/ 119 h 119"/>
              <a:gd name="T2" fmla="*/ 776 w 1440"/>
              <a:gd name="T3" fmla="*/ 7 h 119"/>
              <a:gd name="T4" fmla="*/ 1440 w 1440"/>
              <a:gd name="T5" fmla="*/ 79 h 119"/>
            </a:gdLst>
            <a:ahLst/>
            <a:cxnLst>
              <a:cxn ang="0">
                <a:pos x="T0" y="T1"/>
              </a:cxn>
              <a:cxn ang="0">
                <a:pos x="T2" y="T3"/>
              </a:cxn>
              <a:cxn ang="0">
                <a:pos x="T4" y="T5"/>
              </a:cxn>
            </a:cxnLst>
            <a:rect l="0" t="0" r="r" b="b"/>
            <a:pathLst>
              <a:path w="1440" h="119">
                <a:moveTo>
                  <a:pt x="0" y="119"/>
                </a:moveTo>
                <a:cubicBezTo>
                  <a:pt x="129" y="100"/>
                  <a:pt x="536" y="14"/>
                  <a:pt x="776" y="7"/>
                </a:cubicBezTo>
                <a:cubicBezTo>
                  <a:pt x="1016" y="0"/>
                  <a:pt x="1302" y="64"/>
                  <a:pt x="1440" y="79"/>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0407" name="Freeform 55"/>
          <p:cNvSpPr>
            <a:spLocks/>
          </p:cNvSpPr>
          <p:nvPr/>
        </p:nvSpPr>
        <p:spPr bwMode="auto">
          <a:xfrm rot="10800000">
            <a:off x="3048000" y="3543300"/>
            <a:ext cx="762000" cy="139700"/>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0408" name="Freeform 56"/>
          <p:cNvSpPr>
            <a:spLocks/>
          </p:cNvSpPr>
          <p:nvPr/>
        </p:nvSpPr>
        <p:spPr bwMode="auto">
          <a:xfrm rot="10800000">
            <a:off x="4572000" y="3529013"/>
            <a:ext cx="762000" cy="139700"/>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0409" name="Freeform 57"/>
          <p:cNvSpPr>
            <a:spLocks/>
          </p:cNvSpPr>
          <p:nvPr/>
        </p:nvSpPr>
        <p:spPr bwMode="auto">
          <a:xfrm>
            <a:off x="6108700" y="3617913"/>
            <a:ext cx="749300" cy="863600"/>
          </a:xfrm>
          <a:custGeom>
            <a:avLst/>
            <a:gdLst>
              <a:gd name="T0" fmla="*/ 472 w 472"/>
              <a:gd name="T1" fmla="*/ 544 h 544"/>
              <a:gd name="T2" fmla="*/ 384 w 472"/>
              <a:gd name="T3" fmla="*/ 152 h 544"/>
              <a:gd name="T4" fmla="*/ 0 w 472"/>
              <a:gd name="T5" fmla="*/ 0 h 544"/>
            </a:gdLst>
            <a:ahLst/>
            <a:cxnLst>
              <a:cxn ang="0">
                <a:pos x="T0" y="T1"/>
              </a:cxn>
              <a:cxn ang="0">
                <a:pos x="T2" y="T3"/>
              </a:cxn>
              <a:cxn ang="0">
                <a:pos x="T4" y="T5"/>
              </a:cxn>
            </a:cxnLst>
            <a:rect l="0" t="0" r="r" b="b"/>
            <a:pathLst>
              <a:path w="472" h="544">
                <a:moveTo>
                  <a:pt x="472" y="544"/>
                </a:moveTo>
                <a:cubicBezTo>
                  <a:pt x="457" y="479"/>
                  <a:pt x="463" y="243"/>
                  <a:pt x="384" y="152"/>
                </a:cubicBezTo>
                <a:cubicBezTo>
                  <a:pt x="305" y="61"/>
                  <a:pt x="80" y="32"/>
                  <a:pt x="0" y="0"/>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0410" name="Freeform 58"/>
          <p:cNvSpPr>
            <a:spLocks/>
          </p:cNvSpPr>
          <p:nvPr/>
        </p:nvSpPr>
        <p:spPr bwMode="auto">
          <a:xfrm>
            <a:off x="2517775" y="3529013"/>
            <a:ext cx="149225" cy="457200"/>
          </a:xfrm>
          <a:custGeom>
            <a:avLst/>
            <a:gdLst>
              <a:gd name="T0" fmla="*/ 46 w 106"/>
              <a:gd name="T1" fmla="*/ 0 h 348"/>
              <a:gd name="T2" fmla="*/ 10 w 106"/>
              <a:gd name="T3" fmla="*/ 186 h 348"/>
              <a:gd name="T4" fmla="*/ 106 w 106"/>
              <a:gd name="T5" fmla="*/ 348 h 348"/>
            </a:gdLst>
            <a:ahLst/>
            <a:cxnLst>
              <a:cxn ang="0">
                <a:pos x="T0" y="T1"/>
              </a:cxn>
              <a:cxn ang="0">
                <a:pos x="T2" y="T3"/>
              </a:cxn>
              <a:cxn ang="0">
                <a:pos x="T4" y="T5"/>
              </a:cxn>
            </a:cxnLst>
            <a:rect l="0" t="0" r="r" b="b"/>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0411" name="Freeform 59"/>
          <p:cNvSpPr>
            <a:spLocks/>
          </p:cNvSpPr>
          <p:nvPr/>
        </p:nvSpPr>
        <p:spPr bwMode="auto">
          <a:xfrm>
            <a:off x="4038600" y="3529013"/>
            <a:ext cx="149225" cy="457200"/>
          </a:xfrm>
          <a:custGeom>
            <a:avLst/>
            <a:gdLst>
              <a:gd name="T0" fmla="*/ 46 w 106"/>
              <a:gd name="T1" fmla="*/ 0 h 348"/>
              <a:gd name="T2" fmla="*/ 10 w 106"/>
              <a:gd name="T3" fmla="*/ 186 h 348"/>
              <a:gd name="T4" fmla="*/ 106 w 106"/>
              <a:gd name="T5" fmla="*/ 348 h 348"/>
            </a:gdLst>
            <a:ahLst/>
            <a:cxnLst>
              <a:cxn ang="0">
                <a:pos x="T0" y="T1"/>
              </a:cxn>
              <a:cxn ang="0">
                <a:pos x="T2" y="T3"/>
              </a:cxn>
              <a:cxn ang="0">
                <a:pos x="T4" y="T5"/>
              </a:cxn>
            </a:cxnLst>
            <a:rect l="0" t="0" r="r" b="b"/>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0412" name="Freeform 60"/>
          <p:cNvSpPr>
            <a:spLocks/>
          </p:cNvSpPr>
          <p:nvPr/>
        </p:nvSpPr>
        <p:spPr bwMode="auto">
          <a:xfrm>
            <a:off x="5559425" y="3529013"/>
            <a:ext cx="149225" cy="457200"/>
          </a:xfrm>
          <a:custGeom>
            <a:avLst/>
            <a:gdLst>
              <a:gd name="T0" fmla="*/ 46 w 106"/>
              <a:gd name="T1" fmla="*/ 0 h 348"/>
              <a:gd name="T2" fmla="*/ 10 w 106"/>
              <a:gd name="T3" fmla="*/ 186 h 348"/>
              <a:gd name="T4" fmla="*/ 106 w 106"/>
              <a:gd name="T5" fmla="*/ 348 h 348"/>
            </a:gdLst>
            <a:ahLst/>
            <a:cxnLst>
              <a:cxn ang="0">
                <a:pos x="T0" y="T1"/>
              </a:cxn>
              <a:cxn ang="0">
                <a:pos x="T2" y="T3"/>
              </a:cxn>
              <a:cxn ang="0">
                <a:pos x="T4" y="T5"/>
              </a:cxn>
            </a:cxnLst>
            <a:rect l="0" t="0" r="r" b="b"/>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0413" name="Freeform 61"/>
          <p:cNvSpPr>
            <a:spLocks/>
          </p:cNvSpPr>
          <p:nvPr/>
        </p:nvSpPr>
        <p:spPr bwMode="auto">
          <a:xfrm>
            <a:off x="7080250" y="4519613"/>
            <a:ext cx="149225" cy="457200"/>
          </a:xfrm>
          <a:custGeom>
            <a:avLst/>
            <a:gdLst>
              <a:gd name="T0" fmla="*/ 46 w 106"/>
              <a:gd name="T1" fmla="*/ 0 h 348"/>
              <a:gd name="T2" fmla="*/ 10 w 106"/>
              <a:gd name="T3" fmla="*/ 186 h 348"/>
              <a:gd name="T4" fmla="*/ 106 w 106"/>
              <a:gd name="T5" fmla="*/ 348 h 348"/>
            </a:gdLst>
            <a:ahLst/>
            <a:cxnLst>
              <a:cxn ang="0">
                <a:pos x="T0" y="T1"/>
              </a:cxn>
              <a:cxn ang="0">
                <a:pos x="T2" y="T3"/>
              </a:cxn>
              <a:cxn ang="0">
                <a:pos x="T4" y="T5"/>
              </a:cxn>
            </a:cxnLst>
            <a:rect l="0" t="0" r="r" b="b"/>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2" name="Group 1"/>
          <p:cNvGrpSpPr/>
          <p:nvPr/>
        </p:nvGrpSpPr>
        <p:grpSpPr>
          <a:xfrm>
            <a:off x="1219200" y="3376613"/>
            <a:ext cx="7315200" cy="1295400"/>
            <a:chOff x="1219200" y="3376613"/>
            <a:chExt cx="7315200" cy="1295400"/>
          </a:xfrm>
          <a:noFill/>
        </p:grpSpPr>
        <p:sp>
          <p:nvSpPr>
            <p:cNvPr id="100392" name="Rectangle 40"/>
            <p:cNvSpPr>
              <a:spLocks noChangeArrowheads="1"/>
            </p:cNvSpPr>
            <p:nvPr/>
          </p:nvSpPr>
          <p:spPr bwMode="auto">
            <a:xfrm>
              <a:off x="2133600" y="3376613"/>
              <a:ext cx="304800" cy="304800"/>
            </a:xfrm>
            <a:prstGeom prst="rect">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93" name="Rectangle 41"/>
            <p:cNvSpPr>
              <a:spLocks noChangeArrowheads="1"/>
            </p:cNvSpPr>
            <p:nvPr/>
          </p:nvSpPr>
          <p:spPr bwMode="auto">
            <a:xfrm>
              <a:off x="2438400" y="3376613"/>
              <a:ext cx="304800" cy="304800"/>
            </a:xfrm>
            <a:prstGeom prst="rect">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94" name="Rectangle 42"/>
            <p:cNvSpPr>
              <a:spLocks noChangeArrowheads="1"/>
            </p:cNvSpPr>
            <p:nvPr/>
          </p:nvSpPr>
          <p:spPr bwMode="auto">
            <a:xfrm>
              <a:off x="2743200" y="3376613"/>
              <a:ext cx="304800" cy="304800"/>
            </a:xfrm>
            <a:prstGeom prst="rect">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96" name="Rectangle 44"/>
            <p:cNvSpPr>
              <a:spLocks noChangeArrowheads="1"/>
            </p:cNvSpPr>
            <p:nvPr/>
          </p:nvSpPr>
          <p:spPr bwMode="auto">
            <a:xfrm>
              <a:off x="3657600" y="3376613"/>
              <a:ext cx="304800" cy="304800"/>
            </a:xfrm>
            <a:prstGeom prst="rect">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97" name="Rectangle 45"/>
            <p:cNvSpPr>
              <a:spLocks noChangeArrowheads="1"/>
            </p:cNvSpPr>
            <p:nvPr/>
          </p:nvSpPr>
          <p:spPr bwMode="auto">
            <a:xfrm>
              <a:off x="3962400" y="3376613"/>
              <a:ext cx="304800" cy="304800"/>
            </a:xfrm>
            <a:prstGeom prst="rect">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98" name="Rectangle 46"/>
            <p:cNvSpPr>
              <a:spLocks noChangeArrowheads="1"/>
            </p:cNvSpPr>
            <p:nvPr/>
          </p:nvSpPr>
          <p:spPr bwMode="auto">
            <a:xfrm>
              <a:off x="4267200" y="3376613"/>
              <a:ext cx="304800" cy="304800"/>
            </a:xfrm>
            <a:prstGeom prst="rect">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400" name="Rectangle 48"/>
            <p:cNvSpPr>
              <a:spLocks noChangeArrowheads="1"/>
            </p:cNvSpPr>
            <p:nvPr/>
          </p:nvSpPr>
          <p:spPr bwMode="auto">
            <a:xfrm>
              <a:off x="5181600" y="3376613"/>
              <a:ext cx="304800" cy="304800"/>
            </a:xfrm>
            <a:prstGeom prst="rect">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401" name="Rectangle 49"/>
            <p:cNvSpPr>
              <a:spLocks noChangeArrowheads="1"/>
            </p:cNvSpPr>
            <p:nvPr/>
          </p:nvSpPr>
          <p:spPr bwMode="auto">
            <a:xfrm>
              <a:off x="5486400" y="3376613"/>
              <a:ext cx="304800" cy="304800"/>
            </a:xfrm>
            <a:prstGeom prst="rect">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402" name="Rectangle 50"/>
            <p:cNvSpPr>
              <a:spLocks noChangeArrowheads="1"/>
            </p:cNvSpPr>
            <p:nvPr/>
          </p:nvSpPr>
          <p:spPr bwMode="auto">
            <a:xfrm>
              <a:off x="5791200" y="3376613"/>
              <a:ext cx="304800" cy="304800"/>
            </a:xfrm>
            <a:prstGeom prst="rect">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404" name="Rectangle 52"/>
            <p:cNvSpPr>
              <a:spLocks noChangeArrowheads="1"/>
            </p:cNvSpPr>
            <p:nvPr/>
          </p:nvSpPr>
          <p:spPr bwMode="auto">
            <a:xfrm>
              <a:off x="6705600" y="4367213"/>
              <a:ext cx="304800" cy="304800"/>
            </a:xfrm>
            <a:prstGeom prst="rect">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405" name="Rectangle 53"/>
            <p:cNvSpPr>
              <a:spLocks noChangeArrowheads="1"/>
            </p:cNvSpPr>
            <p:nvPr/>
          </p:nvSpPr>
          <p:spPr bwMode="auto">
            <a:xfrm>
              <a:off x="7010400" y="4367213"/>
              <a:ext cx="304800" cy="304800"/>
            </a:xfrm>
            <a:prstGeom prst="rect">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406" name="Rectangle 54"/>
            <p:cNvSpPr>
              <a:spLocks noChangeArrowheads="1"/>
            </p:cNvSpPr>
            <p:nvPr/>
          </p:nvSpPr>
          <p:spPr bwMode="auto">
            <a:xfrm>
              <a:off x="7315200" y="4367213"/>
              <a:ext cx="304800" cy="304800"/>
            </a:xfrm>
            <a:prstGeom prst="rect">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414" name="Rectangle 62"/>
            <p:cNvSpPr>
              <a:spLocks noChangeArrowheads="1"/>
            </p:cNvSpPr>
            <p:nvPr/>
          </p:nvSpPr>
          <p:spPr bwMode="auto">
            <a:xfrm>
              <a:off x="8229600" y="3376613"/>
              <a:ext cx="304800" cy="304800"/>
            </a:xfrm>
            <a:prstGeom prst="rect">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415" name="Rectangle 63"/>
            <p:cNvSpPr>
              <a:spLocks noChangeArrowheads="1"/>
            </p:cNvSpPr>
            <p:nvPr/>
          </p:nvSpPr>
          <p:spPr bwMode="auto">
            <a:xfrm>
              <a:off x="1219200" y="3376613"/>
              <a:ext cx="304800" cy="304800"/>
            </a:xfrm>
            <a:prstGeom prst="rect">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0416" name="Freeform 64"/>
          <p:cNvSpPr>
            <a:spLocks/>
          </p:cNvSpPr>
          <p:nvPr/>
        </p:nvSpPr>
        <p:spPr bwMode="auto">
          <a:xfrm>
            <a:off x="7480300" y="3654425"/>
            <a:ext cx="736600" cy="852488"/>
          </a:xfrm>
          <a:custGeom>
            <a:avLst/>
            <a:gdLst>
              <a:gd name="T0" fmla="*/ 0 w 464"/>
              <a:gd name="T1" fmla="*/ 537 h 537"/>
              <a:gd name="T2" fmla="*/ 96 w 464"/>
              <a:gd name="T3" fmla="*/ 89 h 537"/>
              <a:gd name="T4" fmla="*/ 464 w 464"/>
              <a:gd name="T5" fmla="*/ 1 h 537"/>
            </a:gdLst>
            <a:ahLst/>
            <a:cxnLst>
              <a:cxn ang="0">
                <a:pos x="T0" y="T1"/>
              </a:cxn>
              <a:cxn ang="0">
                <a:pos x="T2" y="T3"/>
              </a:cxn>
              <a:cxn ang="0">
                <a:pos x="T4" y="T5"/>
              </a:cxn>
            </a:cxnLst>
            <a:rect l="0" t="0" r="r" b="b"/>
            <a:pathLst>
              <a:path w="464" h="537">
                <a:moveTo>
                  <a:pt x="0" y="537"/>
                </a:moveTo>
                <a:cubicBezTo>
                  <a:pt x="16" y="462"/>
                  <a:pt x="19" y="178"/>
                  <a:pt x="96" y="89"/>
                </a:cubicBezTo>
                <a:cubicBezTo>
                  <a:pt x="173" y="0"/>
                  <a:pt x="387" y="19"/>
                  <a:pt x="464" y="1"/>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0417" name="Freeform 65"/>
          <p:cNvSpPr>
            <a:spLocks/>
          </p:cNvSpPr>
          <p:nvPr/>
        </p:nvSpPr>
        <p:spPr bwMode="auto">
          <a:xfrm>
            <a:off x="6108700" y="3529013"/>
            <a:ext cx="2271713" cy="177800"/>
          </a:xfrm>
          <a:custGeom>
            <a:avLst/>
            <a:gdLst>
              <a:gd name="T0" fmla="*/ 1431 w 1431"/>
              <a:gd name="T1" fmla="*/ 0 h 112"/>
              <a:gd name="T2" fmla="*/ 680 w 1431"/>
              <a:gd name="T3" fmla="*/ 112 h 112"/>
              <a:gd name="T4" fmla="*/ 0 w 1431"/>
              <a:gd name="T5" fmla="*/ 0 h 112"/>
            </a:gdLst>
            <a:ahLst/>
            <a:cxnLst>
              <a:cxn ang="0">
                <a:pos x="T0" y="T1"/>
              </a:cxn>
              <a:cxn ang="0">
                <a:pos x="T2" y="T3"/>
              </a:cxn>
              <a:cxn ang="0">
                <a:pos x="T4" y="T5"/>
              </a:cxn>
            </a:cxnLst>
            <a:rect l="0" t="0" r="r" b="b"/>
            <a:pathLst>
              <a:path w="1431" h="112">
                <a:moveTo>
                  <a:pt x="1431" y="0"/>
                </a:moveTo>
                <a:cubicBezTo>
                  <a:pt x="1306" y="19"/>
                  <a:pt x="918" y="112"/>
                  <a:pt x="680" y="112"/>
                </a:cubicBezTo>
                <a:cubicBezTo>
                  <a:pt x="442" y="112"/>
                  <a:pt x="142" y="23"/>
                  <a:pt x="0" y="0"/>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0418" name="Freeform 66"/>
          <p:cNvSpPr>
            <a:spLocks/>
          </p:cNvSpPr>
          <p:nvPr/>
        </p:nvSpPr>
        <p:spPr bwMode="auto">
          <a:xfrm>
            <a:off x="1371600" y="3376613"/>
            <a:ext cx="762000" cy="139700"/>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0419" name="Freeform 67"/>
          <p:cNvSpPr>
            <a:spLocks/>
          </p:cNvSpPr>
          <p:nvPr/>
        </p:nvSpPr>
        <p:spPr bwMode="auto">
          <a:xfrm rot="10800000">
            <a:off x="1524000" y="3529013"/>
            <a:ext cx="762000" cy="139700"/>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0420" name="Text Box 68"/>
          <p:cNvSpPr txBox="1">
            <a:spLocks noChangeArrowheads="1"/>
          </p:cNvSpPr>
          <p:nvPr/>
        </p:nvSpPr>
        <p:spPr bwMode="auto">
          <a:xfrm>
            <a:off x="2667000" y="3757613"/>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dirty="0">
                <a:solidFill>
                  <a:schemeClr val="tx2"/>
                </a:solidFill>
              </a:rPr>
              <a:t>A</a:t>
            </a:r>
          </a:p>
        </p:txBody>
      </p:sp>
      <p:sp>
        <p:nvSpPr>
          <p:cNvPr id="100421" name="Text Box 69"/>
          <p:cNvSpPr txBox="1">
            <a:spLocks noChangeArrowheads="1"/>
          </p:cNvSpPr>
          <p:nvPr/>
        </p:nvSpPr>
        <p:spPr bwMode="auto">
          <a:xfrm>
            <a:off x="4191000" y="3757613"/>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solidFill>
                  <a:schemeClr val="tx2"/>
                </a:solidFill>
              </a:rPr>
              <a:t>B</a:t>
            </a:r>
          </a:p>
        </p:txBody>
      </p:sp>
      <p:sp>
        <p:nvSpPr>
          <p:cNvPr id="100422" name="Text Box 70"/>
          <p:cNvSpPr txBox="1">
            <a:spLocks noChangeArrowheads="1"/>
          </p:cNvSpPr>
          <p:nvPr/>
        </p:nvSpPr>
        <p:spPr bwMode="auto">
          <a:xfrm>
            <a:off x="5715000" y="3757613"/>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solidFill>
                  <a:schemeClr val="tx2"/>
                </a:solidFill>
              </a:rPr>
              <a:t>C</a:t>
            </a:r>
          </a:p>
        </p:txBody>
      </p:sp>
      <p:sp>
        <p:nvSpPr>
          <p:cNvPr id="100423" name="Text Box 71"/>
          <p:cNvSpPr txBox="1">
            <a:spLocks noChangeArrowheads="1"/>
          </p:cNvSpPr>
          <p:nvPr/>
        </p:nvSpPr>
        <p:spPr bwMode="auto">
          <a:xfrm>
            <a:off x="7239000" y="4748213"/>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solidFill>
                  <a:schemeClr val="tx2"/>
                </a:solidFill>
              </a:rPr>
              <a:t>D</a:t>
            </a:r>
          </a:p>
        </p:txBody>
      </p:sp>
      <p:sp>
        <p:nvSpPr>
          <p:cNvPr id="100424" name="Text Box 72"/>
          <p:cNvSpPr txBox="1">
            <a:spLocks noChangeArrowheads="1"/>
          </p:cNvSpPr>
          <p:nvPr/>
        </p:nvSpPr>
        <p:spPr bwMode="auto">
          <a:xfrm>
            <a:off x="6972300" y="3833813"/>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p</a:t>
            </a:r>
          </a:p>
        </p:txBody>
      </p:sp>
      <p:sp>
        <p:nvSpPr>
          <p:cNvPr id="100428" name="Freeform 76"/>
          <p:cNvSpPr>
            <a:spLocks/>
          </p:cNvSpPr>
          <p:nvPr/>
        </p:nvSpPr>
        <p:spPr bwMode="auto">
          <a:xfrm>
            <a:off x="2895600" y="5499100"/>
            <a:ext cx="762000" cy="139700"/>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0432" name="Freeform 80"/>
          <p:cNvSpPr>
            <a:spLocks/>
          </p:cNvSpPr>
          <p:nvPr/>
        </p:nvSpPr>
        <p:spPr bwMode="auto">
          <a:xfrm>
            <a:off x="4419600" y="5499100"/>
            <a:ext cx="762000" cy="139700"/>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0436" name="Freeform 84"/>
          <p:cNvSpPr>
            <a:spLocks/>
          </p:cNvSpPr>
          <p:nvPr/>
        </p:nvSpPr>
        <p:spPr bwMode="auto">
          <a:xfrm rot="10800000">
            <a:off x="3048000" y="5651500"/>
            <a:ext cx="762000" cy="139700"/>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0437" name="Freeform 85"/>
          <p:cNvSpPr>
            <a:spLocks/>
          </p:cNvSpPr>
          <p:nvPr/>
        </p:nvSpPr>
        <p:spPr bwMode="auto">
          <a:xfrm rot="10800000">
            <a:off x="4572000" y="5637213"/>
            <a:ext cx="762000" cy="139700"/>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0438" name="Freeform 86"/>
          <p:cNvSpPr>
            <a:spLocks/>
          </p:cNvSpPr>
          <p:nvPr/>
        </p:nvSpPr>
        <p:spPr bwMode="auto">
          <a:xfrm>
            <a:off x="2517775" y="5637213"/>
            <a:ext cx="149225" cy="457200"/>
          </a:xfrm>
          <a:custGeom>
            <a:avLst/>
            <a:gdLst>
              <a:gd name="T0" fmla="*/ 46 w 106"/>
              <a:gd name="T1" fmla="*/ 0 h 348"/>
              <a:gd name="T2" fmla="*/ 10 w 106"/>
              <a:gd name="T3" fmla="*/ 186 h 348"/>
              <a:gd name="T4" fmla="*/ 106 w 106"/>
              <a:gd name="T5" fmla="*/ 348 h 348"/>
            </a:gdLst>
            <a:ahLst/>
            <a:cxnLst>
              <a:cxn ang="0">
                <a:pos x="T0" y="T1"/>
              </a:cxn>
              <a:cxn ang="0">
                <a:pos x="T2" y="T3"/>
              </a:cxn>
              <a:cxn ang="0">
                <a:pos x="T4" y="T5"/>
              </a:cxn>
            </a:cxnLst>
            <a:rect l="0" t="0" r="r" b="b"/>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0439" name="Freeform 87"/>
          <p:cNvSpPr>
            <a:spLocks/>
          </p:cNvSpPr>
          <p:nvPr/>
        </p:nvSpPr>
        <p:spPr bwMode="auto">
          <a:xfrm>
            <a:off x="4038600" y="5637213"/>
            <a:ext cx="149225" cy="457200"/>
          </a:xfrm>
          <a:custGeom>
            <a:avLst/>
            <a:gdLst>
              <a:gd name="T0" fmla="*/ 46 w 106"/>
              <a:gd name="T1" fmla="*/ 0 h 348"/>
              <a:gd name="T2" fmla="*/ 10 w 106"/>
              <a:gd name="T3" fmla="*/ 186 h 348"/>
              <a:gd name="T4" fmla="*/ 106 w 106"/>
              <a:gd name="T5" fmla="*/ 348 h 348"/>
            </a:gdLst>
            <a:ahLst/>
            <a:cxnLst>
              <a:cxn ang="0">
                <a:pos x="T0" y="T1"/>
              </a:cxn>
              <a:cxn ang="0">
                <a:pos x="T2" y="T3"/>
              </a:cxn>
              <a:cxn ang="0">
                <a:pos x="T4" y="T5"/>
              </a:cxn>
            </a:cxnLst>
            <a:rect l="0" t="0" r="r" b="b"/>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0440" name="Freeform 88"/>
          <p:cNvSpPr>
            <a:spLocks/>
          </p:cNvSpPr>
          <p:nvPr/>
        </p:nvSpPr>
        <p:spPr bwMode="auto">
          <a:xfrm>
            <a:off x="5559425" y="5637213"/>
            <a:ext cx="149225" cy="457200"/>
          </a:xfrm>
          <a:custGeom>
            <a:avLst/>
            <a:gdLst>
              <a:gd name="T0" fmla="*/ 46 w 106"/>
              <a:gd name="T1" fmla="*/ 0 h 348"/>
              <a:gd name="T2" fmla="*/ 10 w 106"/>
              <a:gd name="T3" fmla="*/ 186 h 348"/>
              <a:gd name="T4" fmla="*/ 106 w 106"/>
              <a:gd name="T5" fmla="*/ 348 h 348"/>
            </a:gdLst>
            <a:ahLst/>
            <a:cxnLst>
              <a:cxn ang="0">
                <a:pos x="T0" y="T1"/>
              </a:cxn>
              <a:cxn ang="0">
                <a:pos x="T2" y="T3"/>
              </a:cxn>
              <a:cxn ang="0">
                <a:pos x="T4" y="T5"/>
              </a:cxn>
            </a:cxnLst>
            <a:rect l="0" t="0" r="r" b="b"/>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3" name="Group 2"/>
          <p:cNvGrpSpPr/>
          <p:nvPr/>
        </p:nvGrpSpPr>
        <p:grpSpPr>
          <a:xfrm>
            <a:off x="1219200" y="5486400"/>
            <a:ext cx="5791200" cy="319087"/>
            <a:chOff x="1219200" y="5484813"/>
            <a:chExt cx="5791200" cy="319087"/>
          </a:xfrm>
          <a:noFill/>
        </p:grpSpPr>
        <p:sp>
          <p:nvSpPr>
            <p:cNvPr id="100425" name="Rectangle 73"/>
            <p:cNvSpPr>
              <a:spLocks noChangeArrowheads="1"/>
            </p:cNvSpPr>
            <p:nvPr/>
          </p:nvSpPr>
          <p:spPr bwMode="auto">
            <a:xfrm>
              <a:off x="2133600" y="5484813"/>
              <a:ext cx="304800" cy="304800"/>
            </a:xfrm>
            <a:prstGeom prst="rect">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426" name="Rectangle 74"/>
            <p:cNvSpPr>
              <a:spLocks noChangeArrowheads="1"/>
            </p:cNvSpPr>
            <p:nvPr/>
          </p:nvSpPr>
          <p:spPr bwMode="auto">
            <a:xfrm>
              <a:off x="2438400" y="5484813"/>
              <a:ext cx="304800" cy="304800"/>
            </a:xfrm>
            <a:prstGeom prst="rect">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427" name="Rectangle 75"/>
            <p:cNvSpPr>
              <a:spLocks noChangeArrowheads="1"/>
            </p:cNvSpPr>
            <p:nvPr/>
          </p:nvSpPr>
          <p:spPr bwMode="auto">
            <a:xfrm>
              <a:off x="2743200" y="5484813"/>
              <a:ext cx="304800" cy="304800"/>
            </a:xfrm>
            <a:prstGeom prst="rect">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429" name="Rectangle 77"/>
            <p:cNvSpPr>
              <a:spLocks noChangeArrowheads="1"/>
            </p:cNvSpPr>
            <p:nvPr/>
          </p:nvSpPr>
          <p:spPr bwMode="auto">
            <a:xfrm>
              <a:off x="3657600" y="5484813"/>
              <a:ext cx="304800" cy="304800"/>
            </a:xfrm>
            <a:prstGeom prst="rect">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430" name="Rectangle 78"/>
            <p:cNvSpPr>
              <a:spLocks noChangeArrowheads="1"/>
            </p:cNvSpPr>
            <p:nvPr/>
          </p:nvSpPr>
          <p:spPr bwMode="auto">
            <a:xfrm>
              <a:off x="3962400" y="5484813"/>
              <a:ext cx="304800" cy="304800"/>
            </a:xfrm>
            <a:prstGeom prst="rect">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431" name="Rectangle 79"/>
            <p:cNvSpPr>
              <a:spLocks noChangeArrowheads="1"/>
            </p:cNvSpPr>
            <p:nvPr/>
          </p:nvSpPr>
          <p:spPr bwMode="auto">
            <a:xfrm>
              <a:off x="4267200" y="5484813"/>
              <a:ext cx="304800" cy="304800"/>
            </a:xfrm>
            <a:prstGeom prst="rect">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433" name="Rectangle 81"/>
            <p:cNvSpPr>
              <a:spLocks noChangeArrowheads="1"/>
            </p:cNvSpPr>
            <p:nvPr/>
          </p:nvSpPr>
          <p:spPr bwMode="auto">
            <a:xfrm>
              <a:off x="5181600" y="5484813"/>
              <a:ext cx="304800" cy="304800"/>
            </a:xfrm>
            <a:prstGeom prst="rect">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434" name="Rectangle 82"/>
            <p:cNvSpPr>
              <a:spLocks noChangeArrowheads="1"/>
            </p:cNvSpPr>
            <p:nvPr/>
          </p:nvSpPr>
          <p:spPr bwMode="auto">
            <a:xfrm>
              <a:off x="5486400" y="5484813"/>
              <a:ext cx="304800" cy="304800"/>
            </a:xfrm>
            <a:prstGeom prst="rect">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435" name="Rectangle 83"/>
            <p:cNvSpPr>
              <a:spLocks noChangeArrowheads="1"/>
            </p:cNvSpPr>
            <p:nvPr/>
          </p:nvSpPr>
          <p:spPr bwMode="auto">
            <a:xfrm>
              <a:off x="5791200" y="5484813"/>
              <a:ext cx="304800" cy="304800"/>
            </a:xfrm>
            <a:prstGeom prst="rect">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441" name="Rectangle 89"/>
            <p:cNvSpPr>
              <a:spLocks noChangeArrowheads="1"/>
            </p:cNvSpPr>
            <p:nvPr/>
          </p:nvSpPr>
          <p:spPr bwMode="auto">
            <a:xfrm>
              <a:off x="6705600" y="5499100"/>
              <a:ext cx="304800" cy="304800"/>
            </a:xfrm>
            <a:prstGeom prst="rect">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442" name="Rectangle 90"/>
            <p:cNvSpPr>
              <a:spLocks noChangeArrowheads="1"/>
            </p:cNvSpPr>
            <p:nvPr/>
          </p:nvSpPr>
          <p:spPr bwMode="auto">
            <a:xfrm>
              <a:off x="1219200" y="5484813"/>
              <a:ext cx="304800" cy="304800"/>
            </a:xfrm>
            <a:prstGeom prst="rect">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0443" name="Freeform 91"/>
          <p:cNvSpPr>
            <a:spLocks/>
          </p:cNvSpPr>
          <p:nvPr/>
        </p:nvSpPr>
        <p:spPr bwMode="auto">
          <a:xfrm>
            <a:off x="1371600" y="5484813"/>
            <a:ext cx="762000" cy="139700"/>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0444" name="Freeform 92"/>
          <p:cNvSpPr>
            <a:spLocks/>
          </p:cNvSpPr>
          <p:nvPr/>
        </p:nvSpPr>
        <p:spPr bwMode="auto">
          <a:xfrm rot="10800000">
            <a:off x="1524000" y="5637213"/>
            <a:ext cx="762000" cy="139700"/>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0445" name="Text Box 93"/>
          <p:cNvSpPr txBox="1">
            <a:spLocks noChangeArrowheads="1"/>
          </p:cNvSpPr>
          <p:nvPr/>
        </p:nvSpPr>
        <p:spPr bwMode="auto">
          <a:xfrm>
            <a:off x="2667000" y="5865813"/>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solidFill>
                  <a:schemeClr val="tx2"/>
                </a:solidFill>
              </a:rPr>
              <a:t>A</a:t>
            </a:r>
          </a:p>
        </p:txBody>
      </p:sp>
      <p:sp>
        <p:nvSpPr>
          <p:cNvPr id="100446" name="Text Box 94"/>
          <p:cNvSpPr txBox="1">
            <a:spLocks noChangeArrowheads="1"/>
          </p:cNvSpPr>
          <p:nvPr/>
        </p:nvSpPr>
        <p:spPr bwMode="auto">
          <a:xfrm>
            <a:off x="4191000" y="5865813"/>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solidFill>
                  <a:schemeClr val="tx2"/>
                </a:solidFill>
              </a:rPr>
              <a:t>B</a:t>
            </a:r>
          </a:p>
        </p:txBody>
      </p:sp>
      <p:sp>
        <p:nvSpPr>
          <p:cNvPr id="100447" name="Text Box 95"/>
          <p:cNvSpPr txBox="1">
            <a:spLocks noChangeArrowheads="1"/>
          </p:cNvSpPr>
          <p:nvPr/>
        </p:nvSpPr>
        <p:spPr bwMode="auto">
          <a:xfrm>
            <a:off x="5715000" y="5865813"/>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solidFill>
                  <a:schemeClr val="tx2"/>
                </a:solidFill>
              </a:rPr>
              <a:t>C</a:t>
            </a:r>
          </a:p>
        </p:txBody>
      </p:sp>
      <p:sp>
        <p:nvSpPr>
          <p:cNvPr id="100448" name="Freeform 96"/>
          <p:cNvSpPr>
            <a:spLocks/>
          </p:cNvSpPr>
          <p:nvPr/>
        </p:nvSpPr>
        <p:spPr bwMode="auto">
          <a:xfrm>
            <a:off x="5943600" y="5500688"/>
            <a:ext cx="762000" cy="139700"/>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0449" name="Freeform 97"/>
          <p:cNvSpPr>
            <a:spLocks/>
          </p:cNvSpPr>
          <p:nvPr/>
        </p:nvSpPr>
        <p:spPr bwMode="auto">
          <a:xfrm rot="10800000">
            <a:off x="6096000" y="5638800"/>
            <a:ext cx="762000" cy="139700"/>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2255783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a:xfrm>
            <a:off x="762000" y="152400"/>
            <a:ext cx="7848600" cy="685800"/>
          </a:xfrm>
        </p:spPr>
        <p:txBody>
          <a:bodyPr/>
          <a:lstStyle/>
          <a:p>
            <a:pPr algn="ctr" eaLnBrk="1" hangingPunct="1"/>
            <a:r>
              <a:rPr lang="en-US" dirty="0" smtClean="0"/>
              <a:t>Doubly Linked Lists</a:t>
            </a:r>
            <a:br>
              <a:rPr lang="en-US" dirty="0" smtClean="0"/>
            </a:br>
            <a:r>
              <a:rPr lang="en-US" dirty="0" smtClean="0"/>
              <a:t>Deletion </a:t>
            </a:r>
          </a:p>
        </p:txBody>
      </p:sp>
      <p:sp>
        <p:nvSpPr>
          <p:cNvPr id="82948" name="Rectangle 3"/>
          <p:cNvSpPr>
            <a:spLocks noGrp="1" noChangeArrowheads="1"/>
          </p:cNvSpPr>
          <p:nvPr>
            <p:ph idx="1"/>
          </p:nvPr>
        </p:nvSpPr>
        <p:spPr>
          <a:xfrm>
            <a:off x="1066800" y="2133600"/>
            <a:ext cx="8000999" cy="3777622"/>
          </a:xfrm>
        </p:spPr>
        <p:txBody>
          <a:bodyPr/>
          <a:lstStyle/>
          <a:p>
            <a:r>
              <a:rPr lang="en-US" sz="2800" dirty="0"/>
              <a:t>Deleting a node requires that we logically remove the node from the list by changing various links and then physically deleting the node from the </a:t>
            </a:r>
            <a:r>
              <a:rPr lang="en-US" sz="2800" dirty="0" smtClean="0"/>
              <a:t>list. </a:t>
            </a:r>
            <a:endParaRPr lang="en-US" sz="2800" dirty="0"/>
          </a:p>
          <a:p>
            <a:r>
              <a:rPr lang="en-US" sz="2800" dirty="0"/>
              <a:t>Any node in the list can be deleted.  Note that if the only node in the list is to be deleted, an empty list will result.  In this case the head pointer will be set to </a:t>
            </a:r>
            <a:r>
              <a:rPr lang="en-US" sz="2800" dirty="0" smtClean="0"/>
              <a:t>NULL</a:t>
            </a:r>
          </a:p>
        </p:txBody>
      </p:sp>
      <p:sp>
        <p:nvSpPr>
          <p:cNvPr id="82946" name="Slide Number Placeholder 5"/>
          <p:cNvSpPr>
            <a:spLocks noGrp="1"/>
          </p:cNvSpPr>
          <p:nvPr>
            <p:ph type="sldNum" sz="quarter" idx="12"/>
          </p:nvPr>
        </p:nvSpPr>
        <p:spPr>
          <a:xfrm>
            <a:off x="6553200" y="6245225"/>
            <a:ext cx="2133600" cy="476250"/>
          </a:xfrm>
          <a:prstGeom prst="rect">
            <a:avLst/>
          </a:prstGeom>
          <a:noFill/>
        </p:spPr>
        <p:txBody>
          <a:bodyPr/>
          <a:lstStyle/>
          <a:p>
            <a:pPr algn="r"/>
            <a:fld id="{2123B128-472C-4089-8B46-39F7F7053EE3}" type="slidenum">
              <a:rPr lang="en-US" sz="1400">
                <a:latin typeface="Arial Narrow" pitchFamily="34" charset="0"/>
              </a:rPr>
              <a:pPr algn="r"/>
              <a:t>35</a:t>
            </a:fld>
            <a:endParaRPr lang="en-US" sz="1400" dirty="0">
              <a:latin typeface="Arial Narrow" pitchFamily="34" charset="0"/>
            </a:endParaRPr>
          </a:p>
        </p:txBody>
      </p:sp>
    </p:spTree>
    <p:extLst>
      <p:ext uri="{BB962C8B-B14F-4D97-AF65-F5344CB8AC3E}">
        <p14:creationId xmlns:p14="http://schemas.microsoft.com/office/powerpoint/2010/main" val="4050872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948">
                                            <p:txEl>
                                              <p:pRg st="0" end="0"/>
                                            </p:txEl>
                                          </p:spTgt>
                                        </p:tgtEl>
                                        <p:attrNameLst>
                                          <p:attrName>style.visibility</p:attrName>
                                        </p:attrNameLst>
                                      </p:cBhvr>
                                      <p:to>
                                        <p:strVal val="visible"/>
                                      </p:to>
                                    </p:set>
                                    <p:anim calcmode="lin" valueType="num">
                                      <p:cBhvr additive="base">
                                        <p:cTn id="7" dur="500" fill="hold"/>
                                        <p:tgtEl>
                                          <p:spTgt spid="8294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294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2948">
                                            <p:txEl>
                                              <p:pRg st="1" end="1"/>
                                            </p:txEl>
                                          </p:spTgt>
                                        </p:tgtEl>
                                        <p:attrNameLst>
                                          <p:attrName>style.visibility</p:attrName>
                                        </p:attrNameLst>
                                      </p:cBhvr>
                                      <p:to>
                                        <p:strVal val="visible"/>
                                      </p:to>
                                    </p:set>
                                    <p:anim calcmode="lin" valueType="num">
                                      <p:cBhvr additive="base">
                                        <p:cTn id="13" dur="500" fill="hold"/>
                                        <p:tgtEl>
                                          <p:spTgt spid="8294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294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a:xfrm>
            <a:off x="762000" y="685800"/>
            <a:ext cx="7848600" cy="685800"/>
          </a:xfrm>
        </p:spPr>
        <p:txBody>
          <a:bodyPr/>
          <a:lstStyle/>
          <a:p>
            <a:pPr algn="ctr" eaLnBrk="1" hangingPunct="1"/>
            <a:r>
              <a:rPr lang="en-US" dirty="0" smtClean="0"/>
              <a:t>Doubly Linked Lists</a:t>
            </a:r>
            <a:br>
              <a:rPr lang="en-US" dirty="0" smtClean="0"/>
            </a:br>
            <a:r>
              <a:rPr lang="en-US" dirty="0" smtClean="0"/>
              <a:t>Deletion </a:t>
            </a:r>
          </a:p>
        </p:txBody>
      </p:sp>
      <p:sp>
        <p:nvSpPr>
          <p:cNvPr id="82948" name="Rectangle 3"/>
          <p:cNvSpPr>
            <a:spLocks noGrp="1" noChangeArrowheads="1"/>
          </p:cNvSpPr>
          <p:nvPr>
            <p:ph idx="1"/>
          </p:nvPr>
        </p:nvSpPr>
        <p:spPr>
          <a:xfrm>
            <a:off x="762000" y="1905000"/>
            <a:ext cx="7696200" cy="4648200"/>
          </a:xfrm>
        </p:spPr>
        <p:txBody>
          <a:bodyPr/>
          <a:lstStyle/>
          <a:p>
            <a:pPr algn="just">
              <a:lnSpc>
                <a:spcPct val="90000"/>
              </a:lnSpc>
              <a:spcBef>
                <a:spcPct val="25000"/>
              </a:spcBef>
              <a:spcAft>
                <a:spcPct val="25000"/>
              </a:spcAft>
            </a:pPr>
            <a:r>
              <a:rPr lang="en-US" sz="2800" dirty="0" smtClean="0"/>
              <a:t>To </a:t>
            </a:r>
            <a:r>
              <a:rPr lang="en-US" sz="2800" dirty="0"/>
              <a:t>logically delete a node</a:t>
            </a:r>
            <a:r>
              <a:rPr lang="en-US" sz="2800" dirty="0" smtClean="0"/>
              <a:t>:</a:t>
            </a:r>
          </a:p>
          <a:p>
            <a:pPr lvl="1" algn="just">
              <a:lnSpc>
                <a:spcPct val="90000"/>
              </a:lnSpc>
              <a:spcBef>
                <a:spcPct val="25000"/>
              </a:spcBef>
              <a:spcAft>
                <a:spcPct val="25000"/>
              </a:spcAft>
            </a:pPr>
            <a:r>
              <a:rPr lang="en-US" sz="2800" dirty="0">
                <a:solidFill>
                  <a:srgbClr val="00B050"/>
                </a:solidFill>
              </a:rPr>
              <a:t>First locate the node itself.</a:t>
            </a:r>
          </a:p>
          <a:p>
            <a:pPr lvl="1" algn="just">
              <a:lnSpc>
                <a:spcPct val="90000"/>
              </a:lnSpc>
              <a:spcBef>
                <a:spcPct val="25000"/>
              </a:spcBef>
              <a:spcAft>
                <a:spcPct val="25000"/>
              </a:spcAft>
            </a:pPr>
            <a:r>
              <a:rPr lang="en-US" sz="2800" dirty="0">
                <a:solidFill>
                  <a:srgbClr val="00B050"/>
                </a:solidFill>
              </a:rPr>
              <a:t>Change the predecessor’s and </a:t>
            </a:r>
            <a:r>
              <a:rPr lang="en-US" sz="2800" dirty="0" err="1">
                <a:solidFill>
                  <a:srgbClr val="00B050"/>
                </a:solidFill>
              </a:rPr>
              <a:t>succesor’s</a:t>
            </a:r>
            <a:r>
              <a:rPr lang="en-US" sz="2800" dirty="0">
                <a:solidFill>
                  <a:srgbClr val="00B050"/>
                </a:solidFill>
              </a:rPr>
              <a:t> link fields to point each other.</a:t>
            </a:r>
          </a:p>
          <a:p>
            <a:pPr lvl="1" algn="just">
              <a:lnSpc>
                <a:spcPct val="90000"/>
              </a:lnSpc>
              <a:spcBef>
                <a:spcPct val="25000"/>
              </a:spcBef>
              <a:spcAft>
                <a:spcPct val="25000"/>
              </a:spcAft>
            </a:pPr>
            <a:r>
              <a:rPr lang="en-US" sz="2800" dirty="0">
                <a:solidFill>
                  <a:srgbClr val="00B050"/>
                </a:solidFill>
              </a:rPr>
              <a:t>Recycle the node using the free() function</a:t>
            </a:r>
            <a:r>
              <a:rPr lang="en-US" sz="2800" dirty="0">
                <a:solidFill>
                  <a:srgbClr val="FFC000"/>
                </a:solidFill>
              </a:rPr>
              <a:t>.</a:t>
            </a:r>
          </a:p>
          <a:p>
            <a:pPr algn="just">
              <a:lnSpc>
                <a:spcPct val="90000"/>
              </a:lnSpc>
              <a:spcBef>
                <a:spcPct val="25000"/>
              </a:spcBef>
              <a:spcAft>
                <a:spcPct val="25000"/>
              </a:spcAft>
            </a:pPr>
            <a:endParaRPr lang="en-US" sz="2800" dirty="0"/>
          </a:p>
          <a:p>
            <a:pPr marL="457200" lvl="1" indent="0" algn="just">
              <a:lnSpc>
                <a:spcPct val="90000"/>
              </a:lnSpc>
              <a:spcBef>
                <a:spcPct val="25000"/>
              </a:spcBef>
              <a:spcAft>
                <a:spcPct val="25000"/>
              </a:spcAft>
              <a:buNone/>
            </a:pPr>
            <a:endParaRPr lang="en-US" dirty="0" smtClean="0">
              <a:solidFill>
                <a:srgbClr val="FFC000"/>
              </a:solidFill>
            </a:endParaRPr>
          </a:p>
        </p:txBody>
      </p:sp>
      <p:sp>
        <p:nvSpPr>
          <p:cNvPr id="82946" name="Slide Number Placeholder 5"/>
          <p:cNvSpPr>
            <a:spLocks noGrp="1"/>
          </p:cNvSpPr>
          <p:nvPr>
            <p:ph type="sldNum" sz="quarter" idx="12"/>
          </p:nvPr>
        </p:nvSpPr>
        <p:spPr>
          <a:xfrm>
            <a:off x="6553200" y="6245225"/>
            <a:ext cx="2133600" cy="476250"/>
          </a:xfrm>
          <a:prstGeom prst="rect">
            <a:avLst/>
          </a:prstGeom>
          <a:noFill/>
        </p:spPr>
        <p:txBody>
          <a:bodyPr/>
          <a:lstStyle/>
          <a:p>
            <a:pPr algn="r"/>
            <a:fld id="{2123B128-472C-4089-8B46-39F7F7053EE3}" type="slidenum">
              <a:rPr lang="en-US" sz="1400">
                <a:latin typeface="Arial Narrow" pitchFamily="34" charset="0"/>
              </a:rPr>
              <a:pPr algn="r"/>
              <a:t>36</a:t>
            </a:fld>
            <a:endParaRPr lang="en-US" sz="1400" dirty="0">
              <a:latin typeface="Arial Narrow" pitchFamily="34" charset="0"/>
            </a:endParaRPr>
          </a:p>
        </p:txBody>
      </p:sp>
    </p:spTree>
    <p:extLst>
      <p:ext uri="{BB962C8B-B14F-4D97-AF65-F5344CB8AC3E}">
        <p14:creationId xmlns:p14="http://schemas.microsoft.com/office/powerpoint/2010/main" val="3494715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948">
                                            <p:txEl>
                                              <p:pRg st="0" end="0"/>
                                            </p:txEl>
                                          </p:spTgt>
                                        </p:tgtEl>
                                        <p:attrNameLst>
                                          <p:attrName>style.visibility</p:attrName>
                                        </p:attrNameLst>
                                      </p:cBhvr>
                                      <p:to>
                                        <p:strVal val="visible"/>
                                      </p:to>
                                    </p:set>
                                    <p:anim calcmode="lin" valueType="num">
                                      <p:cBhvr additive="base">
                                        <p:cTn id="7" dur="500" fill="hold"/>
                                        <p:tgtEl>
                                          <p:spTgt spid="8294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294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2948">
                                            <p:txEl>
                                              <p:pRg st="1" end="1"/>
                                            </p:txEl>
                                          </p:spTgt>
                                        </p:tgtEl>
                                        <p:attrNameLst>
                                          <p:attrName>style.visibility</p:attrName>
                                        </p:attrNameLst>
                                      </p:cBhvr>
                                      <p:to>
                                        <p:strVal val="visible"/>
                                      </p:to>
                                    </p:set>
                                    <p:anim calcmode="lin" valueType="num">
                                      <p:cBhvr additive="base">
                                        <p:cTn id="13" dur="500" fill="hold"/>
                                        <p:tgtEl>
                                          <p:spTgt spid="8294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294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2948">
                                            <p:txEl>
                                              <p:pRg st="2" end="2"/>
                                            </p:txEl>
                                          </p:spTgt>
                                        </p:tgtEl>
                                        <p:attrNameLst>
                                          <p:attrName>style.visibility</p:attrName>
                                        </p:attrNameLst>
                                      </p:cBhvr>
                                      <p:to>
                                        <p:strVal val="visible"/>
                                      </p:to>
                                    </p:set>
                                    <p:anim calcmode="lin" valueType="num">
                                      <p:cBhvr additive="base">
                                        <p:cTn id="19" dur="500" fill="hold"/>
                                        <p:tgtEl>
                                          <p:spTgt spid="8294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294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2948">
                                            <p:txEl>
                                              <p:pRg st="3" end="3"/>
                                            </p:txEl>
                                          </p:spTgt>
                                        </p:tgtEl>
                                        <p:attrNameLst>
                                          <p:attrName>style.visibility</p:attrName>
                                        </p:attrNameLst>
                                      </p:cBhvr>
                                      <p:to>
                                        <p:strVal val="visible"/>
                                      </p:to>
                                    </p:set>
                                    <p:anim calcmode="lin" valueType="num">
                                      <p:cBhvr additive="base">
                                        <p:cTn id="25" dur="500" fill="hold"/>
                                        <p:tgtEl>
                                          <p:spTgt spid="8294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294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a:xfrm>
            <a:off x="533400" y="152400"/>
            <a:ext cx="8229600" cy="1143000"/>
          </a:xfrm>
        </p:spPr>
        <p:txBody>
          <a:bodyPr/>
          <a:lstStyle/>
          <a:p>
            <a:pPr algn="ctr" eaLnBrk="1" hangingPunct="1"/>
            <a:r>
              <a:rPr lang="en-US" dirty="0" smtClean="0"/>
              <a:t>Special cases: Circular list</a:t>
            </a:r>
          </a:p>
        </p:txBody>
      </p:sp>
      <p:sp>
        <p:nvSpPr>
          <p:cNvPr id="83972" name="Rectangle 3"/>
          <p:cNvSpPr>
            <a:spLocks noGrp="1" noChangeArrowheads="1"/>
          </p:cNvSpPr>
          <p:nvPr>
            <p:ph idx="1"/>
          </p:nvPr>
        </p:nvSpPr>
        <p:spPr>
          <a:xfrm>
            <a:off x="914400" y="1219200"/>
            <a:ext cx="7696200" cy="4953000"/>
          </a:xfrm>
        </p:spPr>
        <p:txBody>
          <a:bodyPr/>
          <a:lstStyle/>
          <a:p>
            <a:pPr eaLnBrk="1" hangingPunct="1">
              <a:lnSpc>
                <a:spcPct val="80000"/>
              </a:lnSpc>
            </a:pPr>
            <a:r>
              <a:rPr lang="en-US" sz="2400" dirty="0" smtClean="0"/>
              <a:t>The tail of the list points to the head; otherwise, no change.</a:t>
            </a:r>
          </a:p>
          <a:p>
            <a:pPr lvl="1" eaLnBrk="1" hangingPunct="1">
              <a:lnSpc>
                <a:spcPct val="80000"/>
              </a:lnSpc>
            </a:pPr>
            <a:r>
              <a:rPr lang="en-US" sz="2000" dirty="0" smtClean="0"/>
              <a:t>Still keep a </a:t>
            </a:r>
            <a:r>
              <a:rPr lang="en-US" sz="2000" i="1" dirty="0" smtClean="0"/>
              <a:t>head</a:t>
            </a:r>
            <a:r>
              <a:rPr lang="en-US" sz="2000" dirty="0" smtClean="0"/>
              <a:t> pointer, no </a:t>
            </a:r>
            <a:r>
              <a:rPr lang="en-US" sz="2000" i="1" dirty="0" smtClean="0"/>
              <a:t>tail</a:t>
            </a:r>
            <a:r>
              <a:rPr lang="en-US" sz="2000" dirty="0" smtClean="0"/>
              <a:t> pointer</a:t>
            </a:r>
          </a:p>
          <a:p>
            <a:pPr lvl="1" eaLnBrk="1" hangingPunct="1">
              <a:lnSpc>
                <a:spcPct val="80000"/>
              </a:lnSpc>
            </a:pPr>
            <a:r>
              <a:rPr lang="en-US" sz="2000" dirty="0" smtClean="0"/>
              <a:t>Singly or doubly linked list </a:t>
            </a:r>
          </a:p>
          <a:p>
            <a:pPr eaLnBrk="1" hangingPunct="1">
              <a:lnSpc>
                <a:spcPct val="80000"/>
              </a:lnSpc>
            </a:pPr>
            <a:r>
              <a:rPr lang="en-US" sz="2400" dirty="0" smtClean="0"/>
              <a:t>Advantage:</a:t>
            </a:r>
          </a:p>
          <a:p>
            <a:pPr lvl="1" eaLnBrk="1" hangingPunct="1">
              <a:lnSpc>
                <a:spcPct val="80000"/>
              </a:lnSpc>
            </a:pPr>
            <a:r>
              <a:rPr lang="en-US" sz="2000" dirty="0" smtClean="0"/>
              <a:t>Uniform insertions and deletions without header or </a:t>
            </a:r>
            <a:r>
              <a:rPr lang="en-US" sz="2000" dirty="0" err="1" smtClean="0"/>
              <a:t>tailer</a:t>
            </a:r>
            <a:r>
              <a:rPr lang="en-US" sz="2000" dirty="0" smtClean="0"/>
              <a:t> cells</a:t>
            </a:r>
            <a:r>
              <a:rPr lang="en-US" sz="2000" smtClean="0"/>
              <a:t>. </a:t>
            </a:r>
            <a:endParaRPr lang="en-US" sz="2000" dirty="0" smtClean="0"/>
          </a:p>
        </p:txBody>
      </p:sp>
      <p:sp>
        <p:nvSpPr>
          <p:cNvPr id="83970" name="Slide Number Placeholder 5"/>
          <p:cNvSpPr>
            <a:spLocks noGrp="1"/>
          </p:cNvSpPr>
          <p:nvPr>
            <p:ph type="sldNum" sz="quarter" idx="12"/>
          </p:nvPr>
        </p:nvSpPr>
        <p:spPr>
          <a:xfrm>
            <a:off x="6553200" y="6245225"/>
            <a:ext cx="2133600" cy="476250"/>
          </a:xfrm>
          <a:prstGeom prst="rect">
            <a:avLst/>
          </a:prstGeom>
          <a:noFill/>
        </p:spPr>
        <p:txBody>
          <a:bodyPr/>
          <a:lstStyle/>
          <a:p>
            <a:pPr algn="r"/>
            <a:fld id="{B7222EF8-0F09-407D-AE80-5C346530083F}" type="slidenum">
              <a:rPr lang="en-US" sz="1400">
                <a:latin typeface="Arial Narrow" pitchFamily="34" charset="0"/>
              </a:rPr>
              <a:pPr algn="r"/>
              <a:t>37</a:t>
            </a:fld>
            <a:endParaRPr lang="en-US" sz="1400" dirty="0">
              <a:latin typeface="Arial Narrow" pitchFamily="34" charset="0"/>
            </a:endParaRPr>
          </a:p>
        </p:txBody>
      </p:sp>
    </p:spTree>
    <p:extLst>
      <p:ext uri="{BB962C8B-B14F-4D97-AF65-F5344CB8AC3E}">
        <p14:creationId xmlns:p14="http://schemas.microsoft.com/office/powerpoint/2010/main" val="1620121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3972">
                                            <p:txEl>
                                              <p:pRg st="0" end="0"/>
                                            </p:txEl>
                                          </p:spTgt>
                                        </p:tgtEl>
                                        <p:attrNameLst>
                                          <p:attrName>style.visibility</p:attrName>
                                        </p:attrNameLst>
                                      </p:cBhvr>
                                      <p:to>
                                        <p:strVal val="visible"/>
                                      </p:to>
                                    </p:set>
                                    <p:anim calcmode="lin" valueType="num">
                                      <p:cBhvr additive="base">
                                        <p:cTn id="7" dur="500" fill="hold"/>
                                        <p:tgtEl>
                                          <p:spTgt spid="8397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397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3972">
                                            <p:txEl>
                                              <p:pRg st="1" end="1"/>
                                            </p:txEl>
                                          </p:spTgt>
                                        </p:tgtEl>
                                        <p:attrNameLst>
                                          <p:attrName>style.visibility</p:attrName>
                                        </p:attrNameLst>
                                      </p:cBhvr>
                                      <p:to>
                                        <p:strVal val="visible"/>
                                      </p:to>
                                    </p:set>
                                    <p:anim calcmode="lin" valueType="num">
                                      <p:cBhvr additive="base">
                                        <p:cTn id="11" dur="500" fill="hold"/>
                                        <p:tgtEl>
                                          <p:spTgt spid="8397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397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3972">
                                            <p:txEl>
                                              <p:pRg st="2" end="2"/>
                                            </p:txEl>
                                          </p:spTgt>
                                        </p:tgtEl>
                                        <p:attrNameLst>
                                          <p:attrName>style.visibility</p:attrName>
                                        </p:attrNameLst>
                                      </p:cBhvr>
                                      <p:to>
                                        <p:strVal val="visible"/>
                                      </p:to>
                                    </p:set>
                                    <p:anim calcmode="lin" valueType="num">
                                      <p:cBhvr additive="base">
                                        <p:cTn id="15" dur="500" fill="hold"/>
                                        <p:tgtEl>
                                          <p:spTgt spid="8397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397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3972">
                                            <p:txEl>
                                              <p:pRg st="3" end="3"/>
                                            </p:txEl>
                                          </p:spTgt>
                                        </p:tgtEl>
                                        <p:attrNameLst>
                                          <p:attrName>style.visibility</p:attrName>
                                        </p:attrNameLst>
                                      </p:cBhvr>
                                      <p:to>
                                        <p:strVal val="visible"/>
                                      </p:to>
                                    </p:set>
                                    <p:anim calcmode="lin" valueType="num">
                                      <p:cBhvr additive="base">
                                        <p:cTn id="21" dur="500" fill="hold"/>
                                        <p:tgtEl>
                                          <p:spTgt spid="8397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3972">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3972">
                                            <p:txEl>
                                              <p:pRg st="4" end="4"/>
                                            </p:txEl>
                                          </p:spTgt>
                                        </p:tgtEl>
                                        <p:attrNameLst>
                                          <p:attrName>style.visibility</p:attrName>
                                        </p:attrNameLst>
                                      </p:cBhvr>
                                      <p:to>
                                        <p:strVal val="visible"/>
                                      </p:to>
                                    </p:set>
                                    <p:anim calcmode="lin" valueType="num">
                                      <p:cBhvr additive="base">
                                        <p:cTn id="25" dur="500" fill="hold"/>
                                        <p:tgtEl>
                                          <p:spTgt spid="8397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397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14400" y="76200"/>
            <a:ext cx="7696200" cy="685800"/>
          </a:xfrm>
        </p:spPr>
        <p:txBody>
          <a:bodyPr/>
          <a:lstStyle/>
          <a:p>
            <a:pPr algn="ctr"/>
            <a:r>
              <a:rPr lang="en-US" dirty="0" smtClean="0"/>
              <a:t> What is a Linked list?</a:t>
            </a:r>
            <a:r>
              <a:rPr lang="en-US" dirty="0"/>
              <a:t/>
            </a:r>
            <a:br>
              <a:rPr lang="en-US" dirty="0"/>
            </a:br>
            <a:r>
              <a:rPr lang="en-US" dirty="0"/>
              <a:t>How </a:t>
            </a:r>
            <a:r>
              <a:rPr lang="en-US" dirty="0" smtClean="0"/>
              <a:t>Does it look </a:t>
            </a:r>
            <a:r>
              <a:rPr lang="en-US" dirty="0"/>
              <a:t>like?</a:t>
            </a:r>
          </a:p>
        </p:txBody>
      </p:sp>
      <p:sp>
        <p:nvSpPr>
          <p:cNvPr id="6147" name="Rectangle 3"/>
          <p:cNvSpPr>
            <a:spLocks noGrp="1" noChangeArrowheads="1"/>
          </p:cNvSpPr>
          <p:nvPr>
            <p:ph idx="1"/>
          </p:nvPr>
        </p:nvSpPr>
        <p:spPr>
          <a:xfrm>
            <a:off x="1066800" y="1447800"/>
            <a:ext cx="7924800" cy="4648200"/>
          </a:xfrm>
        </p:spPr>
        <p:txBody>
          <a:bodyPr/>
          <a:lstStyle/>
          <a:p>
            <a:pPr>
              <a:lnSpc>
                <a:spcPct val="80000"/>
              </a:lnSpc>
            </a:pPr>
            <a:r>
              <a:rPr lang="en-US" sz="2800" dirty="0"/>
              <a:t>What is a linked list?</a:t>
            </a:r>
          </a:p>
          <a:p>
            <a:pPr lvl="1">
              <a:lnSpc>
                <a:spcPct val="80000"/>
              </a:lnSpc>
            </a:pPr>
            <a:r>
              <a:rPr lang="en-US" dirty="0"/>
              <a:t>A chain of structures -</a:t>
            </a:r>
            <a:r>
              <a:rPr lang="en-US" b="1" dirty="0"/>
              <a:t>Nodes-</a:t>
            </a:r>
            <a:r>
              <a:rPr lang="en-US" dirty="0"/>
              <a:t> linked one to another through pointers</a:t>
            </a:r>
          </a:p>
          <a:p>
            <a:pPr>
              <a:buFont typeface="Monotype Sorts" pitchFamily="2" charset="2"/>
              <a:buNone/>
            </a:pPr>
            <a:endParaRPr lang="en-US" dirty="0"/>
          </a:p>
          <a:p>
            <a:endParaRPr lang="en-US" dirty="0"/>
          </a:p>
          <a:p>
            <a:endParaRPr lang="en-US" dirty="0"/>
          </a:p>
          <a:p>
            <a:pPr>
              <a:lnSpc>
                <a:spcPct val="80000"/>
              </a:lnSpc>
            </a:pPr>
            <a:endParaRPr lang="en-US" sz="2800" dirty="0" smtClean="0"/>
          </a:p>
          <a:p>
            <a:pPr>
              <a:lnSpc>
                <a:spcPct val="80000"/>
              </a:lnSpc>
            </a:pPr>
            <a:r>
              <a:rPr lang="en-US" sz="2800" dirty="0" smtClean="0"/>
              <a:t>The </a:t>
            </a:r>
            <a:r>
              <a:rPr lang="en-US" sz="2800" dirty="0"/>
              <a:t>link in each node, except the last, points to its successor.</a:t>
            </a:r>
          </a:p>
          <a:p>
            <a:pPr>
              <a:lnSpc>
                <a:spcPct val="80000"/>
              </a:lnSpc>
            </a:pPr>
            <a:r>
              <a:rPr lang="en-US" sz="2800" dirty="0"/>
              <a:t>The link in last node contains a </a:t>
            </a:r>
            <a:r>
              <a:rPr lang="en-US" sz="2800" dirty="0">
                <a:solidFill>
                  <a:srgbClr val="FF0000"/>
                </a:solidFill>
              </a:rPr>
              <a:t>NULL </a:t>
            </a:r>
            <a:r>
              <a:rPr lang="en-US" sz="2800" dirty="0"/>
              <a:t>pointer, indicating the end of the list.</a:t>
            </a:r>
          </a:p>
          <a:p>
            <a:pPr>
              <a:lnSpc>
                <a:spcPct val="80000"/>
              </a:lnSpc>
            </a:pPr>
            <a:r>
              <a:rPr lang="en-US" sz="2800" b="1" i="1" dirty="0">
                <a:solidFill>
                  <a:srgbClr val="FF0000"/>
                </a:solidFill>
              </a:rPr>
              <a:t>Head </a:t>
            </a:r>
            <a:r>
              <a:rPr lang="en-US" sz="2800" dirty="0"/>
              <a:t>is a pointer to the first element in the list</a:t>
            </a:r>
            <a:endParaRPr lang="en-US" dirty="0"/>
          </a:p>
        </p:txBody>
      </p:sp>
      <p:sp>
        <p:nvSpPr>
          <p:cNvPr id="7" name="Slide Number Placeholder 5"/>
          <p:cNvSpPr>
            <a:spLocks noGrp="1"/>
          </p:cNvSpPr>
          <p:nvPr>
            <p:ph type="sldNum" sz="quarter" idx="12"/>
          </p:nvPr>
        </p:nvSpPr>
        <p:spPr>
          <a:xfrm>
            <a:off x="6858000" y="6323013"/>
            <a:ext cx="1905000" cy="457200"/>
          </a:xfrm>
          <a:prstGeom prst="rect">
            <a:avLst/>
          </a:prstGeom>
        </p:spPr>
        <p:txBody>
          <a:bodyPr/>
          <a:lstStyle/>
          <a:p>
            <a:fld id="{C6C3A501-0084-4C3C-8094-F52C894A6B04}" type="slidenum">
              <a:rPr lang="en-US"/>
              <a:pPr/>
              <a:t>4</a:t>
            </a:fld>
            <a:endParaRPr lang="en-US"/>
          </a:p>
        </p:txBody>
      </p:sp>
      <p:pic>
        <p:nvPicPr>
          <p:cNvPr id="6148" name="Picture 4" descr="linked_li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209800"/>
            <a:ext cx="54102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2220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7">
                                            <p:txEl>
                                              <p:pRg st="1" end="1"/>
                                            </p:txEl>
                                          </p:spTgt>
                                        </p:tgtEl>
                                        <p:attrNameLst>
                                          <p:attrName>style.visibility</p:attrName>
                                        </p:attrNameLst>
                                      </p:cBhvr>
                                      <p:to>
                                        <p:strVal val="visible"/>
                                      </p:to>
                                    </p:set>
                                    <p:anim calcmode="lin" valueType="num">
                                      <p:cBhvr additive="base">
                                        <p:cTn id="13" dur="500" fill="hold"/>
                                        <p:tgtEl>
                                          <p:spTgt spid="61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148"/>
                                        </p:tgtEl>
                                        <p:attrNameLst>
                                          <p:attrName>style.visibility</p:attrName>
                                        </p:attrNameLst>
                                      </p:cBhvr>
                                      <p:to>
                                        <p:strVal val="visible"/>
                                      </p:to>
                                    </p:set>
                                    <p:anim calcmode="lin" valueType="num">
                                      <p:cBhvr additive="base">
                                        <p:cTn id="19" dur="500" fill="hold"/>
                                        <p:tgtEl>
                                          <p:spTgt spid="6148"/>
                                        </p:tgtEl>
                                        <p:attrNameLst>
                                          <p:attrName>ppt_x</p:attrName>
                                        </p:attrNameLst>
                                      </p:cBhvr>
                                      <p:tavLst>
                                        <p:tav tm="0">
                                          <p:val>
                                            <p:strVal val="#ppt_x"/>
                                          </p:val>
                                        </p:tav>
                                        <p:tav tm="100000">
                                          <p:val>
                                            <p:strVal val="#ppt_x"/>
                                          </p:val>
                                        </p:tav>
                                      </p:tavLst>
                                    </p:anim>
                                    <p:anim calcmode="lin" valueType="num">
                                      <p:cBhvr additive="base">
                                        <p:cTn id="20"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147">
                                            <p:txEl>
                                              <p:pRg st="6" end="6"/>
                                            </p:txEl>
                                          </p:spTgt>
                                        </p:tgtEl>
                                        <p:attrNameLst>
                                          <p:attrName>style.visibility</p:attrName>
                                        </p:attrNameLst>
                                      </p:cBhvr>
                                      <p:to>
                                        <p:strVal val="visible"/>
                                      </p:to>
                                    </p:set>
                                    <p:anim calcmode="lin" valueType="num">
                                      <p:cBhvr additive="base">
                                        <p:cTn id="25" dur="500" fill="hold"/>
                                        <p:tgtEl>
                                          <p:spTgt spid="614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147">
                                            <p:txEl>
                                              <p:pRg st="7" end="7"/>
                                            </p:txEl>
                                          </p:spTgt>
                                        </p:tgtEl>
                                        <p:attrNameLst>
                                          <p:attrName>style.visibility</p:attrName>
                                        </p:attrNameLst>
                                      </p:cBhvr>
                                      <p:to>
                                        <p:strVal val="visible"/>
                                      </p:to>
                                    </p:set>
                                    <p:anim calcmode="lin" valueType="num">
                                      <p:cBhvr additive="base">
                                        <p:cTn id="31" dur="500" fill="hold"/>
                                        <p:tgtEl>
                                          <p:spTgt spid="6147">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1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147">
                                            <p:txEl>
                                              <p:pRg st="8" end="8"/>
                                            </p:txEl>
                                          </p:spTgt>
                                        </p:tgtEl>
                                        <p:attrNameLst>
                                          <p:attrName>style.visibility</p:attrName>
                                        </p:attrNameLst>
                                      </p:cBhvr>
                                      <p:to>
                                        <p:strVal val="visible"/>
                                      </p:to>
                                    </p:set>
                                    <p:anim calcmode="lin" valueType="num">
                                      <p:cBhvr additive="base">
                                        <p:cTn id="37" dur="500" fill="hold"/>
                                        <p:tgtEl>
                                          <p:spTgt spid="6147">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14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447800" y="76200"/>
            <a:ext cx="7162800" cy="685800"/>
          </a:xfrm>
        </p:spPr>
        <p:txBody>
          <a:bodyPr/>
          <a:lstStyle/>
          <a:p>
            <a:pPr algn="ctr"/>
            <a:r>
              <a:rPr lang="en-US" dirty="0"/>
              <a:t>Nodes / Linked lists </a:t>
            </a:r>
            <a:br>
              <a:rPr lang="en-US" dirty="0"/>
            </a:br>
            <a:r>
              <a:rPr lang="en-US" dirty="0"/>
              <a:t>Definitions</a:t>
            </a:r>
          </a:p>
        </p:txBody>
      </p:sp>
      <p:sp>
        <p:nvSpPr>
          <p:cNvPr id="4099" name="Rectangle 3"/>
          <p:cNvSpPr>
            <a:spLocks noGrp="1" noChangeArrowheads="1"/>
          </p:cNvSpPr>
          <p:nvPr>
            <p:ph idx="1"/>
          </p:nvPr>
        </p:nvSpPr>
        <p:spPr>
          <a:xfrm>
            <a:off x="1066801" y="1447800"/>
            <a:ext cx="7467600" cy="3777622"/>
          </a:xfrm>
        </p:spPr>
        <p:txBody>
          <a:bodyPr/>
          <a:lstStyle/>
          <a:p>
            <a:r>
              <a:rPr lang="en-US" sz="2800" dirty="0"/>
              <a:t>The elements of a linked list are called </a:t>
            </a:r>
            <a:r>
              <a:rPr lang="en-US" sz="2800" i="1" dirty="0">
                <a:solidFill>
                  <a:srgbClr val="FFC000"/>
                </a:solidFill>
              </a:rPr>
              <a:t>“</a:t>
            </a:r>
            <a:r>
              <a:rPr lang="en-US" sz="2800" i="1" dirty="0">
                <a:solidFill>
                  <a:srgbClr val="FF0000"/>
                </a:solidFill>
              </a:rPr>
              <a:t>Nodes</a:t>
            </a:r>
            <a:r>
              <a:rPr lang="en-US" sz="2800" i="1" dirty="0">
                <a:solidFill>
                  <a:srgbClr val="FFC000"/>
                </a:solidFill>
              </a:rPr>
              <a:t>”</a:t>
            </a:r>
          </a:p>
          <a:p>
            <a:r>
              <a:rPr lang="en-US" sz="2800" dirty="0"/>
              <a:t>Each element/node contains the location of the next element: </a:t>
            </a:r>
            <a:r>
              <a:rPr lang="en-US" sz="2800" dirty="0">
                <a:solidFill>
                  <a:srgbClr val="FFC000"/>
                </a:solidFill>
              </a:rPr>
              <a:t>“</a:t>
            </a:r>
            <a:r>
              <a:rPr lang="en-US" sz="2800" dirty="0">
                <a:solidFill>
                  <a:srgbClr val="FF0000"/>
                </a:solidFill>
              </a:rPr>
              <a:t>Linkage</a:t>
            </a:r>
            <a:r>
              <a:rPr lang="en-US" sz="2800" dirty="0">
                <a:solidFill>
                  <a:srgbClr val="FFC000"/>
                </a:solidFill>
              </a:rPr>
              <a:t>”</a:t>
            </a:r>
          </a:p>
          <a:p>
            <a:r>
              <a:rPr lang="en-US" sz="2800" dirty="0"/>
              <a:t>A node is a structure that has two parts</a:t>
            </a:r>
            <a:r>
              <a:rPr lang="en-US" sz="2800" i="1" dirty="0"/>
              <a:t>: </a:t>
            </a:r>
          </a:p>
          <a:p>
            <a:pPr>
              <a:buFont typeface="Monotype Sorts" pitchFamily="2" charset="2"/>
              <a:buNone/>
            </a:pPr>
            <a:r>
              <a:rPr lang="en-US" sz="2800" i="1" dirty="0"/>
              <a:t>                       </a:t>
            </a:r>
            <a:r>
              <a:rPr lang="en-US" sz="2800" b="1" i="1" dirty="0">
                <a:solidFill>
                  <a:srgbClr val="FF0000"/>
                </a:solidFill>
              </a:rPr>
              <a:t>Data</a:t>
            </a:r>
            <a:r>
              <a:rPr lang="en-US" sz="2800" i="1" dirty="0"/>
              <a:t> </a:t>
            </a:r>
            <a:r>
              <a:rPr lang="en-US" sz="2800" i="1" dirty="0">
                <a:solidFill>
                  <a:srgbClr val="00B050"/>
                </a:solidFill>
              </a:rPr>
              <a:t>&amp; </a:t>
            </a:r>
            <a:r>
              <a:rPr lang="en-US" sz="2800" b="1" i="1" dirty="0">
                <a:solidFill>
                  <a:srgbClr val="FF0000"/>
                </a:solidFill>
              </a:rPr>
              <a:t>Link</a:t>
            </a:r>
          </a:p>
          <a:p>
            <a:pPr lvl="1"/>
            <a:r>
              <a:rPr lang="en-US" sz="2400" dirty="0"/>
              <a:t>The data part holds the useful information</a:t>
            </a:r>
          </a:p>
          <a:p>
            <a:pPr lvl="1"/>
            <a:r>
              <a:rPr lang="en-US" sz="2400" dirty="0"/>
              <a:t>The link is a pointer holding the address of the next element </a:t>
            </a:r>
            <a:r>
              <a:rPr lang="en-US" sz="2000" dirty="0">
                <a:sym typeface="Wingdings 2" pitchFamily="18" charset="2"/>
              </a:rPr>
              <a:t> A pointer to the same data type </a:t>
            </a:r>
          </a:p>
          <a:p>
            <a:pPr lvl="1"/>
            <a:endParaRPr lang="en-US" sz="2400" dirty="0"/>
          </a:p>
          <a:p>
            <a:pPr marL="0" indent="0">
              <a:buNone/>
            </a:pPr>
            <a:endParaRPr lang="en-US" sz="2800" dirty="0"/>
          </a:p>
          <a:p>
            <a:endParaRPr lang="en-US" sz="2800" dirty="0"/>
          </a:p>
          <a:p>
            <a:endParaRPr lang="en-US" dirty="0"/>
          </a:p>
        </p:txBody>
      </p:sp>
      <p:sp>
        <p:nvSpPr>
          <p:cNvPr id="6" name="Slide Number Placeholder 5"/>
          <p:cNvSpPr>
            <a:spLocks noGrp="1"/>
          </p:cNvSpPr>
          <p:nvPr>
            <p:ph type="sldNum" sz="quarter" idx="12"/>
          </p:nvPr>
        </p:nvSpPr>
        <p:spPr>
          <a:xfrm>
            <a:off x="6858000" y="6323013"/>
            <a:ext cx="1905000" cy="457200"/>
          </a:xfrm>
          <a:prstGeom prst="rect">
            <a:avLst/>
          </a:prstGeom>
        </p:spPr>
        <p:txBody>
          <a:bodyPr/>
          <a:lstStyle/>
          <a:p>
            <a:fld id="{BDA6ECE7-BE95-400B-BC94-73E3FF008007}" type="slidenum">
              <a:rPr lang="en-US"/>
              <a:pPr/>
              <a:t>5</a:t>
            </a:fld>
            <a:endParaRPr lang="en-US"/>
          </a:p>
        </p:txBody>
      </p:sp>
    </p:spTree>
    <p:extLst>
      <p:ext uri="{BB962C8B-B14F-4D97-AF65-F5344CB8AC3E}">
        <p14:creationId xmlns:p14="http://schemas.microsoft.com/office/powerpoint/2010/main" val="3255626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9">
                                            <p:txEl>
                                              <p:pRg st="1" end="1"/>
                                            </p:txEl>
                                          </p:spTgt>
                                        </p:tgtEl>
                                        <p:attrNameLst>
                                          <p:attrName>style.visibility</p:attrName>
                                        </p:attrNameLst>
                                      </p:cBhvr>
                                      <p:to>
                                        <p:strVal val="visible"/>
                                      </p:to>
                                    </p:set>
                                    <p:anim calcmode="lin" valueType="num">
                                      <p:cBhvr additive="base">
                                        <p:cTn id="13"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99">
                                            <p:txEl>
                                              <p:pRg st="2" end="2"/>
                                            </p:txEl>
                                          </p:spTgt>
                                        </p:tgtEl>
                                        <p:attrNameLst>
                                          <p:attrName>style.visibility</p:attrName>
                                        </p:attrNameLst>
                                      </p:cBhvr>
                                      <p:to>
                                        <p:strVal val="visible"/>
                                      </p:to>
                                    </p:set>
                                    <p:anim calcmode="lin" valueType="num">
                                      <p:cBhvr additive="base">
                                        <p:cTn id="19"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9">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099">
                                            <p:txEl>
                                              <p:pRg st="3" end="3"/>
                                            </p:txEl>
                                          </p:spTgt>
                                        </p:tgtEl>
                                        <p:attrNameLst>
                                          <p:attrName>style.visibility</p:attrName>
                                        </p:attrNameLst>
                                      </p:cBhvr>
                                      <p:to>
                                        <p:strVal val="visible"/>
                                      </p:to>
                                    </p:set>
                                    <p:anim calcmode="lin" valueType="num">
                                      <p:cBhvr additive="base">
                                        <p:cTn id="23"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0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099">
                                            <p:txEl>
                                              <p:pRg st="4" end="4"/>
                                            </p:txEl>
                                          </p:spTgt>
                                        </p:tgtEl>
                                        <p:attrNameLst>
                                          <p:attrName>style.visibility</p:attrName>
                                        </p:attrNameLst>
                                      </p:cBhvr>
                                      <p:to>
                                        <p:strVal val="visible"/>
                                      </p:to>
                                    </p:set>
                                    <p:anim calcmode="lin" valueType="num">
                                      <p:cBhvr additive="base">
                                        <p:cTn id="29"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0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099">
                                            <p:txEl>
                                              <p:pRg st="5" end="5"/>
                                            </p:txEl>
                                          </p:spTgt>
                                        </p:tgtEl>
                                        <p:attrNameLst>
                                          <p:attrName>style.visibility</p:attrName>
                                        </p:attrNameLst>
                                      </p:cBhvr>
                                      <p:to>
                                        <p:strVal val="visible"/>
                                      </p:to>
                                    </p:set>
                                    <p:anim calcmode="lin" valueType="num">
                                      <p:cBhvr additive="base">
                                        <p:cTn id="35" dur="500" fill="hold"/>
                                        <p:tgtEl>
                                          <p:spTgt spid="4099">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09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457200" y="152400"/>
            <a:ext cx="8229600" cy="838200"/>
          </a:xfrm>
        </p:spPr>
        <p:txBody>
          <a:bodyPr/>
          <a:lstStyle/>
          <a:p>
            <a:pPr algn="ctr" eaLnBrk="1" hangingPunct="1"/>
            <a:r>
              <a:rPr lang="en-US" sz="4000" dirty="0" smtClean="0"/>
              <a:t>Creating a </a:t>
            </a:r>
            <a:r>
              <a:rPr lang="en-US" sz="4000" dirty="0" err="1" smtClean="0"/>
              <a:t>LinkedList</a:t>
            </a:r>
            <a:endParaRPr lang="en-US" sz="4000" dirty="0" smtClean="0"/>
          </a:p>
        </p:txBody>
      </p:sp>
      <p:sp>
        <p:nvSpPr>
          <p:cNvPr id="28676" name="Rectangle 3"/>
          <p:cNvSpPr>
            <a:spLocks noGrp="1" noChangeArrowheads="1"/>
          </p:cNvSpPr>
          <p:nvPr>
            <p:ph type="body" sz="half" idx="1"/>
          </p:nvPr>
        </p:nvSpPr>
        <p:spPr>
          <a:xfrm>
            <a:off x="304800" y="914400"/>
            <a:ext cx="8991600" cy="4876800"/>
          </a:xfrm>
        </p:spPr>
        <p:txBody>
          <a:bodyPr/>
          <a:lstStyle/>
          <a:p>
            <a:pPr eaLnBrk="1" hangingPunct="1">
              <a:lnSpc>
                <a:spcPct val="90000"/>
              </a:lnSpc>
              <a:buFontTx/>
              <a:buNone/>
            </a:pPr>
            <a:r>
              <a:rPr lang="en-US" sz="2000" b="1" dirty="0" smtClean="0">
                <a:solidFill>
                  <a:srgbClr val="FF0000"/>
                </a:solidFill>
                <a:latin typeface="Lucida Console" pitchFamily="49" charset="0"/>
                <a:sym typeface="Wingdings 2" pitchFamily="18" charset="2"/>
              </a:rPr>
              <a:t>// Definition of </a:t>
            </a:r>
            <a:r>
              <a:rPr lang="en-US" sz="2000" b="1" dirty="0" err="1" smtClean="0">
                <a:solidFill>
                  <a:srgbClr val="FF0000"/>
                </a:solidFill>
                <a:latin typeface="Lucida Console" pitchFamily="49" charset="0"/>
                <a:sym typeface="Wingdings 2" pitchFamily="18" charset="2"/>
              </a:rPr>
              <a:t>struct</a:t>
            </a:r>
            <a:r>
              <a:rPr lang="en-US" sz="2000" b="1" dirty="0" smtClean="0">
                <a:solidFill>
                  <a:srgbClr val="FF0000"/>
                </a:solidFill>
                <a:latin typeface="Lucida Console" pitchFamily="49" charset="0"/>
                <a:sym typeface="Wingdings 2" pitchFamily="18" charset="2"/>
              </a:rPr>
              <a:t> node </a:t>
            </a:r>
          </a:p>
          <a:p>
            <a:pPr eaLnBrk="1" hangingPunct="1">
              <a:lnSpc>
                <a:spcPct val="90000"/>
              </a:lnSpc>
              <a:buFontTx/>
              <a:buNone/>
            </a:pPr>
            <a:r>
              <a:rPr lang="en-US" sz="2000" b="1" dirty="0" err="1" smtClean="0">
                <a:latin typeface="Lucida Console" pitchFamily="49" charset="0"/>
                <a:sym typeface="Wingdings 2" pitchFamily="18" charset="2"/>
              </a:rPr>
              <a:t>struct</a:t>
            </a:r>
            <a:r>
              <a:rPr lang="en-US" sz="2000" b="1" dirty="0" smtClean="0">
                <a:latin typeface="Lucida Console" pitchFamily="49" charset="0"/>
                <a:sym typeface="Wingdings 2" pitchFamily="18" charset="2"/>
              </a:rPr>
              <a:t> </a:t>
            </a:r>
            <a:r>
              <a:rPr lang="en-US" sz="2000" b="1" dirty="0" smtClean="0">
                <a:solidFill>
                  <a:srgbClr val="FF9900"/>
                </a:solidFill>
                <a:latin typeface="Lucida Console" pitchFamily="49" charset="0"/>
                <a:sym typeface="Wingdings 2" pitchFamily="18" charset="2"/>
              </a:rPr>
              <a:t>node</a:t>
            </a:r>
            <a:r>
              <a:rPr lang="en-US" sz="2000" b="1" dirty="0" smtClean="0">
                <a:solidFill>
                  <a:srgbClr val="FFFF00"/>
                </a:solidFill>
                <a:latin typeface="Lucida Console" pitchFamily="49" charset="0"/>
                <a:sym typeface="Wingdings 2" pitchFamily="18" charset="2"/>
              </a:rPr>
              <a:t> </a:t>
            </a:r>
            <a:r>
              <a:rPr lang="en-US" sz="2000" b="1" dirty="0" smtClean="0">
                <a:latin typeface="Lucida Console" pitchFamily="49" charset="0"/>
                <a:sym typeface="Wingdings 2" pitchFamily="18" charset="2"/>
              </a:rPr>
              <a:t>{</a:t>
            </a:r>
          </a:p>
          <a:p>
            <a:pPr eaLnBrk="1" hangingPunct="1">
              <a:lnSpc>
                <a:spcPct val="90000"/>
              </a:lnSpc>
              <a:buFontTx/>
              <a:buNone/>
            </a:pPr>
            <a:r>
              <a:rPr lang="en-US" sz="2000" b="1" dirty="0" smtClean="0">
                <a:latin typeface="Lucida Console" pitchFamily="49" charset="0"/>
                <a:sym typeface="Wingdings 2" pitchFamily="18" charset="2"/>
              </a:rPr>
              <a:t>	char info[20];</a:t>
            </a:r>
          </a:p>
          <a:p>
            <a:pPr eaLnBrk="1" hangingPunct="1">
              <a:lnSpc>
                <a:spcPct val="90000"/>
              </a:lnSpc>
              <a:buFontTx/>
              <a:buNone/>
            </a:pPr>
            <a:r>
              <a:rPr lang="en-US" sz="2000" b="1" dirty="0" smtClean="0">
                <a:solidFill>
                  <a:schemeClr val="hlink"/>
                </a:solidFill>
                <a:latin typeface="Lucida Console" pitchFamily="49" charset="0"/>
                <a:sym typeface="Wingdings 2" pitchFamily="18" charset="2"/>
              </a:rPr>
              <a:t>	</a:t>
            </a:r>
            <a:r>
              <a:rPr lang="en-US" sz="2000" b="1" dirty="0" err="1" smtClean="0">
                <a:latin typeface="Lucida Console" pitchFamily="49" charset="0"/>
                <a:sym typeface="Wingdings 2" pitchFamily="18" charset="2"/>
              </a:rPr>
              <a:t>struct</a:t>
            </a:r>
            <a:r>
              <a:rPr lang="en-US" sz="2000" b="1" dirty="0" smtClean="0">
                <a:latin typeface="Lucida Console" pitchFamily="49" charset="0"/>
                <a:sym typeface="Wingdings 2" pitchFamily="18" charset="2"/>
              </a:rPr>
              <a:t> </a:t>
            </a:r>
            <a:r>
              <a:rPr lang="en-US" sz="2000" b="1" dirty="0" smtClean="0">
                <a:solidFill>
                  <a:srgbClr val="FF9900"/>
                </a:solidFill>
                <a:latin typeface="Lucida Console" pitchFamily="49" charset="0"/>
                <a:sym typeface="Wingdings 2" pitchFamily="18" charset="2"/>
              </a:rPr>
              <a:t>node</a:t>
            </a:r>
            <a:r>
              <a:rPr lang="en-US" sz="2000" b="1" dirty="0" smtClean="0">
                <a:solidFill>
                  <a:srgbClr val="FFFF00"/>
                </a:solidFill>
                <a:latin typeface="Lucida Console" pitchFamily="49" charset="0"/>
                <a:sym typeface="Wingdings 2" pitchFamily="18" charset="2"/>
              </a:rPr>
              <a:t> </a:t>
            </a:r>
            <a:r>
              <a:rPr lang="en-US" sz="2000" b="1" dirty="0" smtClean="0">
                <a:latin typeface="Lucida Console" pitchFamily="49" charset="0"/>
                <a:sym typeface="Wingdings 2" pitchFamily="18" charset="2"/>
              </a:rPr>
              <a:t>*next;</a:t>
            </a:r>
          </a:p>
          <a:p>
            <a:pPr eaLnBrk="1" hangingPunct="1">
              <a:lnSpc>
                <a:spcPct val="90000"/>
              </a:lnSpc>
              <a:buFontTx/>
              <a:buNone/>
            </a:pPr>
            <a:r>
              <a:rPr lang="en-US" sz="2000" b="1" dirty="0" smtClean="0">
                <a:latin typeface="Lucida Console" pitchFamily="49" charset="0"/>
                <a:sym typeface="Wingdings 2" pitchFamily="18" charset="2"/>
              </a:rPr>
              <a:t>}; </a:t>
            </a:r>
          </a:p>
          <a:p>
            <a:pPr eaLnBrk="1" hangingPunct="1">
              <a:lnSpc>
                <a:spcPct val="90000"/>
              </a:lnSpc>
              <a:buFontTx/>
              <a:buNone/>
            </a:pPr>
            <a:r>
              <a:rPr lang="en-US" sz="2000" b="1" dirty="0" smtClean="0">
                <a:solidFill>
                  <a:srgbClr val="FF0000"/>
                </a:solidFill>
                <a:latin typeface="Lucida Console" pitchFamily="49" charset="0"/>
              </a:rPr>
              <a:t>// Declare variable head of type pointer to </a:t>
            </a:r>
            <a:r>
              <a:rPr lang="en-US" sz="2000" b="1" dirty="0" err="1" smtClean="0">
                <a:solidFill>
                  <a:srgbClr val="FF0000"/>
                </a:solidFill>
                <a:latin typeface="Lucida Console" pitchFamily="49" charset="0"/>
              </a:rPr>
              <a:t>struct</a:t>
            </a:r>
            <a:r>
              <a:rPr lang="en-US" sz="2000" b="1" dirty="0" smtClean="0">
                <a:solidFill>
                  <a:srgbClr val="FF0000"/>
                </a:solidFill>
                <a:latin typeface="Lucida Console" pitchFamily="49" charset="0"/>
              </a:rPr>
              <a:t> node </a:t>
            </a:r>
          </a:p>
          <a:p>
            <a:pPr eaLnBrk="1" hangingPunct="1">
              <a:lnSpc>
                <a:spcPct val="90000"/>
              </a:lnSpc>
              <a:buFontTx/>
              <a:buNone/>
            </a:pPr>
            <a:r>
              <a:rPr lang="en-US" sz="2000" b="1" dirty="0" err="1" smtClean="0">
                <a:latin typeface="Lucida Console" pitchFamily="49" charset="0"/>
                <a:sym typeface="Wingdings 2" pitchFamily="18" charset="2"/>
              </a:rPr>
              <a:t>struct</a:t>
            </a:r>
            <a:r>
              <a:rPr lang="en-US" sz="2000" b="1" dirty="0" smtClean="0">
                <a:latin typeface="Lucida Console" pitchFamily="49" charset="0"/>
                <a:sym typeface="Wingdings 2" pitchFamily="18" charset="2"/>
              </a:rPr>
              <a:t> </a:t>
            </a:r>
            <a:r>
              <a:rPr lang="en-US" sz="2000" b="1" dirty="0" smtClean="0">
                <a:solidFill>
                  <a:srgbClr val="FF9900"/>
                </a:solidFill>
                <a:latin typeface="Lucida Console" pitchFamily="49" charset="0"/>
                <a:sym typeface="Wingdings 2" pitchFamily="18" charset="2"/>
              </a:rPr>
              <a:t>node</a:t>
            </a:r>
            <a:r>
              <a:rPr lang="en-US" sz="2000" b="1" dirty="0" smtClean="0">
                <a:solidFill>
                  <a:srgbClr val="FFFF00"/>
                </a:solidFill>
                <a:latin typeface="Lucida Console" pitchFamily="49" charset="0"/>
                <a:sym typeface="Wingdings 2" pitchFamily="18" charset="2"/>
              </a:rPr>
              <a:t> </a:t>
            </a:r>
            <a:r>
              <a:rPr lang="en-US" sz="2000" b="1" dirty="0" smtClean="0">
                <a:latin typeface="Lucida Console" pitchFamily="49" charset="0"/>
                <a:sym typeface="Wingdings 2" pitchFamily="18" charset="2"/>
              </a:rPr>
              <a:t>*head;</a:t>
            </a:r>
          </a:p>
          <a:p>
            <a:pPr>
              <a:lnSpc>
                <a:spcPct val="90000"/>
              </a:lnSpc>
              <a:buNone/>
            </a:pPr>
            <a:r>
              <a:rPr lang="en-US" sz="2000" b="1" dirty="0" smtClean="0">
                <a:solidFill>
                  <a:srgbClr val="FF0000"/>
                </a:solidFill>
                <a:latin typeface="Lucida Console" pitchFamily="49" charset="0"/>
              </a:rPr>
              <a:t>// To indicate that list is empty</a:t>
            </a:r>
            <a:endParaRPr lang="en-US" sz="2000" b="1" dirty="0">
              <a:solidFill>
                <a:srgbClr val="FF0000"/>
              </a:solidFill>
              <a:latin typeface="Lucida Console" pitchFamily="49" charset="0"/>
            </a:endParaRPr>
          </a:p>
          <a:p>
            <a:pPr>
              <a:lnSpc>
                <a:spcPct val="90000"/>
              </a:lnSpc>
              <a:buNone/>
            </a:pPr>
            <a:r>
              <a:rPr lang="en-US" sz="2000" b="1" dirty="0" err="1">
                <a:latin typeface="Lucida Console" pitchFamily="49" charset="0"/>
                <a:sym typeface="Wingdings 2" pitchFamily="18" charset="2"/>
              </a:rPr>
              <a:t>struct</a:t>
            </a:r>
            <a:r>
              <a:rPr lang="en-US" sz="2000" b="1" dirty="0">
                <a:latin typeface="Lucida Console" pitchFamily="49" charset="0"/>
                <a:sym typeface="Wingdings 2" pitchFamily="18" charset="2"/>
              </a:rPr>
              <a:t> </a:t>
            </a:r>
            <a:r>
              <a:rPr lang="en-US" sz="2000" b="1" dirty="0">
                <a:solidFill>
                  <a:srgbClr val="FF9900"/>
                </a:solidFill>
                <a:latin typeface="Lucida Console" pitchFamily="49" charset="0"/>
                <a:sym typeface="Wingdings 2" pitchFamily="18" charset="2"/>
              </a:rPr>
              <a:t>node</a:t>
            </a:r>
            <a:r>
              <a:rPr lang="en-US" sz="2000" b="1" dirty="0">
                <a:solidFill>
                  <a:srgbClr val="FFFF00"/>
                </a:solidFill>
                <a:latin typeface="Lucida Console" pitchFamily="49" charset="0"/>
                <a:sym typeface="Wingdings 2" pitchFamily="18" charset="2"/>
              </a:rPr>
              <a:t> </a:t>
            </a:r>
            <a:r>
              <a:rPr lang="en-US" sz="2000" b="1" dirty="0">
                <a:latin typeface="Lucida Console" pitchFamily="49" charset="0"/>
                <a:sym typeface="Wingdings 2" pitchFamily="18" charset="2"/>
              </a:rPr>
              <a:t>*</a:t>
            </a:r>
            <a:r>
              <a:rPr lang="en-US" sz="2000" b="1" dirty="0" smtClean="0">
                <a:latin typeface="Lucida Console" pitchFamily="49" charset="0"/>
                <a:sym typeface="Wingdings 2" pitchFamily="18" charset="2"/>
              </a:rPr>
              <a:t>head= NULL;</a:t>
            </a:r>
            <a:endParaRPr lang="en-US" sz="2000" b="1" dirty="0">
              <a:latin typeface="Lucida Console" pitchFamily="49" charset="0"/>
              <a:sym typeface="Wingdings 2" pitchFamily="18" charset="2"/>
            </a:endParaRPr>
          </a:p>
          <a:p>
            <a:pPr eaLnBrk="1" hangingPunct="1">
              <a:lnSpc>
                <a:spcPct val="90000"/>
              </a:lnSpc>
              <a:buFontTx/>
              <a:buNone/>
            </a:pPr>
            <a:endParaRPr lang="en-US" sz="2000" b="1" dirty="0" smtClean="0">
              <a:latin typeface="Lucida Console" pitchFamily="49" charset="0"/>
              <a:sym typeface="Wingdings 2" pitchFamily="18" charset="2"/>
            </a:endParaRPr>
          </a:p>
          <a:p>
            <a:pPr eaLnBrk="1" hangingPunct="1">
              <a:lnSpc>
                <a:spcPct val="90000"/>
              </a:lnSpc>
              <a:buFontTx/>
              <a:buNone/>
            </a:pPr>
            <a:r>
              <a:rPr lang="en-US" sz="2000" b="1" dirty="0" smtClean="0">
                <a:solidFill>
                  <a:srgbClr val="FF0000"/>
                </a:solidFill>
                <a:latin typeface="Lucida Console" pitchFamily="49" charset="0"/>
                <a:sym typeface="Wingdings 2" pitchFamily="18" charset="2"/>
              </a:rPr>
              <a:t>/* Request a chunk of memory of the right size for </a:t>
            </a:r>
            <a:r>
              <a:rPr lang="en-US" sz="2000" b="1" dirty="0" err="1" smtClean="0">
                <a:solidFill>
                  <a:srgbClr val="FF0000"/>
                </a:solidFill>
                <a:latin typeface="Lucida Console" pitchFamily="49" charset="0"/>
              </a:rPr>
              <a:t>struct</a:t>
            </a:r>
            <a:r>
              <a:rPr lang="en-US" sz="2000" b="1" dirty="0" smtClean="0">
                <a:solidFill>
                  <a:srgbClr val="FF0000"/>
                </a:solidFill>
                <a:latin typeface="Lucida Console" pitchFamily="49" charset="0"/>
              </a:rPr>
              <a:t> node </a:t>
            </a:r>
            <a:r>
              <a:rPr lang="en-US" sz="2000" b="1" dirty="0" smtClean="0">
                <a:solidFill>
                  <a:srgbClr val="FF0000"/>
                </a:solidFill>
                <a:latin typeface="Lucida Console" pitchFamily="49" charset="0"/>
                <a:sym typeface="Wingdings 2" pitchFamily="18" charset="2"/>
              </a:rPr>
              <a:t>*/ </a:t>
            </a:r>
          </a:p>
          <a:p>
            <a:pPr eaLnBrk="1" hangingPunct="1">
              <a:lnSpc>
                <a:spcPct val="90000"/>
              </a:lnSpc>
              <a:buFontTx/>
              <a:buNone/>
            </a:pPr>
            <a:r>
              <a:rPr lang="en-US" sz="2000" b="1" dirty="0" smtClean="0">
                <a:latin typeface="Lucida Console" pitchFamily="49" charset="0"/>
                <a:sym typeface="Wingdings 2" pitchFamily="18" charset="2"/>
              </a:rPr>
              <a:t>head = (</a:t>
            </a:r>
            <a:r>
              <a:rPr lang="en-US" sz="2000" b="1" dirty="0" err="1" smtClean="0">
                <a:latin typeface="Lucida Console" pitchFamily="49" charset="0"/>
                <a:sym typeface="Wingdings 2" pitchFamily="18" charset="2"/>
              </a:rPr>
              <a:t>struct</a:t>
            </a:r>
            <a:r>
              <a:rPr lang="en-US" sz="2000" b="1" dirty="0" smtClean="0">
                <a:latin typeface="Lucida Console" pitchFamily="49" charset="0"/>
                <a:sym typeface="Wingdings 2" pitchFamily="18" charset="2"/>
              </a:rPr>
              <a:t> </a:t>
            </a:r>
            <a:r>
              <a:rPr lang="en-US" sz="2000" b="1" dirty="0" smtClean="0">
                <a:solidFill>
                  <a:srgbClr val="FF9900"/>
                </a:solidFill>
                <a:latin typeface="Lucida Console" pitchFamily="49" charset="0"/>
                <a:sym typeface="Wingdings 2" pitchFamily="18" charset="2"/>
              </a:rPr>
              <a:t>node</a:t>
            </a:r>
            <a:r>
              <a:rPr lang="en-US" sz="2000" b="1" dirty="0" smtClean="0">
                <a:solidFill>
                  <a:srgbClr val="FFFF00"/>
                </a:solidFill>
                <a:latin typeface="Lucida Console" pitchFamily="49" charset="0"/>
                <a:sym typeface="Wingdings 2" pitchFamily="18" charset="2"/>
              </a:rPr>
              <a:t> </a:t>
            </a:r>
            <a:r>
              <a:rPr lang="en-US" sz="2000" b="1" dirty="0" smtClean="0">
                <a:latin typeface="Lucida Console" pitchFamily="49" charset="0"/>
                <a:sym typeface="Wingdings 2" pitchFamily="18" charset="2"/>
              </a:rPr>
              <a:t>*)  </a:t>
            </a:r>
            <a:r>
              <a:rPr lang="en-US" sz="2000" b="1" dirty="0" err="1" smtClean="0">
                <a:solidFill>
                  <a:srgbClr val="FFC000"/>
                </a:solidFill>
                <a:latin typeface="Lucida Console" pitchFamily="49" charset="0"/>
                <a:sym typeface="Wingdings 2" pitchFamily="18" charset="2"/>
              </a:rPr>
              <a:t>malloc</a:t>
            </a:r>
            <a:r>
              <a:rPr lang="en-US" sz="2000" b="1" dirty="0" smtClean="0">
                <a:solidFill>
                  <a:srgbClr val="FFC000"/>
                </a:solidFill>
                <a:latin typeface="Lucida Console" pitchFamily="49" charset="0"/>
                <a:sym typeface="Wingdings 2" pitchFamily="18" charset="2"/>
              </a:rPr>
              <a:t> </a:t>
            </a:r>
            <a:r>
              <a:rPr lang="en-US" sz="2000" b="1" dirty="0" smtClean="0">
                <a:latin typeface="Lucida Console" pitchFamily="49" charset="0"/>
                <a:sym typeface="Wingdings 2" pitchFamily="18" charset="2"/>
              </a:rPr>
              <a:t>( </a:t>
            </a:r>
            <a:r>
              <a:rPr lang="en-US" sz="2000" b="1" dirty="0" err="1" smtClean="0">
                <a:latin typeface="Lucida Console" pitchFamily="49" charset="0"/>
                <a:sym typeface="Wingdings 2" pitchFamily="18" charset="2"/>
              </a:rPr>
              <a:t>sizeof</a:t>
            </a:r>
            <a:r>
              <a:rPr lang="en-US" sz="2000" b="1" dirty="0" smtClean="0">
                <a:latin typeface="Lucida Console" pitchFamily="49" charset="0"/>
                <a:sym typeface="Wingdings 2" pitchFamily="18" charset="2"/>
              </a:rPr>
              <a:t> (</a:t>
            </a:r>
            <a:r>
              <a:rPr lang="en-US" sz="2000" b="1" dirty="0" err="1" smtClean="0">
                <a:latin typeface="Lucida Console" pitchFamily="49" charset="0"/>
                <a:sym typeface="Wingdings 2" pitchFamily="18" charset="2"/>
              </a:rPr>
              <a:t>struct</a:t>
            </a:r>
            <a:r>
              <a:rPr lang="en-US" sz="2000" b="1" dirty="0" smtClean="0">
                <a:latin typeface="Lucida Console" pitchFamily="49" charset="0"/>
                <a:sym typeface="Wingdings 2" pitchFamily="18" charset="2"/>
              </a:rPr>
              <a:t> </a:t>
            </a:r>
            <a:r>
              <a:rPr lang="en-US" sz="2000" b="1" dirty="0" smtClean="0">
                <a:solidFill>
                  <a:srgbClr val="FF9900"/>
                </a:solidFill>
                <a:latin typeface="Lucida Console" pitchFamily="49" charset="0"/>
                <a:sym typeface="Wingdings 2" pitchFamily="18" charset="2"/>
              </a:rPr>
              <a:t>node</a:t>
            </a:r>
            <a:r>
              <a:rPr lang="en-US" sz="2000" b="1" dirty="0" smtClean="0">
                <a:solidFill>
                  <a:srgbClr val="FFFF00"/>
                </a:solidFill>
                <a:latin typeface="Lucida Console" pitchFamily="49" charset="0"/>
                <a:sym typeface="Wingdings 2" pitchFamily="18" charset="2"/>
              </a:rPr>
              <a:t> </a:t>
            </a:r>
            <a:r>
              <a:rPr lang="en-US" sz="2000" b="1" dirty="0" smtClean="0">
                <a:latin typeface="Lucida Console" pitchFamily="49" charset="0"/>
                <a:sym typeface="Wingdings 2" pitchFamily="18" charset="2"/>
              </a:rPr>
              <a:t>) );</a:t>
            </a:r>
          </a:p>
        </p:txBody>
      </p:sp>
      <p:sp>
        <p:nvSpPr>
          <p:cNvPr id="28674" name="Slide Number Placeholder 6"/>
          <p:cNvSpPr>
            <a:spLocks noGrp="1"/>
          </p:cNvSpPr>
          <p:nvPr>
            <p:ph type="sldNum" sz="quarter" idx="10"/>
          </p:nvPr>
        </p:nvSpPr>
        <p:spPr>
          <a:xfrm>
            <a:off x="6553200" y="6245225"/>
            <a:ext cx="2133600" cy="476250"/>
          </a:xfrm>
          <a:prstGeom prst="rect">
            <a:avLst/>
          </a:prstGeom>
          <a:noFill/>
        </p:spPr>
        <p:txBody>
          <a:bodyPr/>
          <a:lstStyle/>
          <a:p>
            <a:fld id="{0874BE6C-1E21-4F79-93C5-825AE5804331}" type="slidenum">
              <a:rPr lang="en-US"/>
              <a:pPr/>
              <a:t>6</a:t>
            </a:fld>
            <a:endParaRPr lang="en-US"/>
          </a:p>
        </p:txBody>
      </p:sp>
    </p:spTree>
    <p:extLst>
      <p:ext uri="{BB962C8B-B14F-4D97-AF65-F5344CB8AC3E}">
        <p14:creationId xmlns:p14="http://schemas.microsoft.com/office/powerpoint/2010/main" val="30433584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676">
                                            <p:txEl>
                                              <p:pRg st="0" end="0"/>
                                            </p:txEl>
                                          </p:spTgt>
                                        </p:tgtEl>
                                        <p:attrNameLst>
                                          <p:attrName>style.visibility</p:attrName>
                                        </p:attrNameLst>
                                      </p:cBhvr>
                                      <p:to>
                                        <p:strVal val="visible"/>
                                      </p:to>
                                    </p:set>
                                    <p:anim calcmode="lin" valueType="num">
                                      <p:cBhvr additive="base">
                                        <p:cTn id="7" dur="500" fill="hold"/>
                                        <p:tgtEl>
                                          <p:spTgt spid="286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676">
                                            <p:txEl>
                                              <p:pRg st="1" end="1"/>
                                            </p:txEl>
                                          </p:spTgt>
                                        </p:tgtEl>
                                        <p:attrNameLst>
                                          <p:attrName>style.visibility</p:attrName>
                                        </p:attrNameLst>
                                      </p:cBhvr>
                                      <p:to>
                                        <p:strVal val="visible"/>
                                      </p:to>
                                    </p:set>
                                    <p:anim calcmode="lin" valueType="num">
                                      <p:cBhvr additive="base">
                                        <p:cTn id="13" dur="500" fill="hold"/>
                                        <p:tgtEl>
                                          <p:spTgt spid="2867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6">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8676">
                                            <p:txEl>
                                              <p:pRg st="2" end="2"/>
                                            </p:txEl>
                                          </p:spTgt>
                                        </p:tgtEl>
                                        <p:attrNameLst>
                                          <p:attrName>style.visibility</p:attrName>
                                        </p:attrNameLst>
                                      </p:cBhvr>
                                      <p:to>
                                        <p:strVal val="visible"/>
                                      </p:to>
                                    </p:set>
                                    <p:anim calcmode="lin" valueType="num">
                                      <p:cBhvr additive="base">
                                        <p:cTn id="17" dur="500" fill="hold"/>
                                        <p:tgtEl>
                                          <p:spTgt spid="2867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8676">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676">
                                            <p:txEl>
                                              <p:pRg st="3" end="3"/>
                                            </p:txEl>
                                          </p:spTgt>
                                        </p:tgtEl>
                                        <p:attrNameLst>
                                          <p:attrName>style.visibility</p:attrName>
                                        </p:attrNameLst>
                                      </p:cBhvr>
                                      <p:to>
                                        <p:strVal val="visible"/>
                                      </p:to>
                                    </p:set>
                                    <p:anim calcmode="lin" valueType="num">
                                      <p:cBhvr additive="base">
                                        <p:cTn id="21" dur="500" fill="hold"/>
                                        <p:tgtEl>
                                          <p:spTgt spid="28676">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8676">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8676">
                                            <p:txEl>
                                              <p:pRg st="4" end="4"/>
                                            </p:txEl>
                                          </p:spTgt>
                                        </p:tgtEl>
                                        <p:attrNameLst>
                                          <p:attrName>style.visibility</p:attrName>
                                        </p:attrNameLst>
                                      </p:cBhvr>
                                      <p:to>
                                        <p:strVal val="visible"/>
                                      </p:to>
                                    </p:set>
                                    <p:anim calcmode="lin" valueType="num">
                                      <p:cBhvr additive="base">
                                        <p:cTn id="25" dur="500" fill="hold"/>
                                        <p:tgtEl>
                                          <p:spTgt spid="2867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7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8676">
                                            <p:txEl>
                                              <p:pRg st="5" end="5"/>
                                            </p:txEl>
                                          </p:spTgt>
                                        </p:tgtEl>
                                        <p:attrNameLst>
                                          <p:attrName>style.visibility</p:attrName>
                                        </p:attrNameLst>
                                      </p:cBhvr>
                                      <p:to>
                                        <p:strVal val="visible"/>
                                      </p:to>
                                    </p:set>
                                    <p:anim calcmode="lin" valueType="num">
                                      <p:cBhvr additive="base">
                                        <p:cTn id="31" dur="500" fill="hold"/>
                                        <p:tgtEl>
                                          <p:spTgt spid="2867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67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8676">
                                            <p:txEl>
                                              <p:pRg st="6" end="6"/>
                                            </p:txEl>
                                          </p:spTgt>
                                        </p:tgtEl>
                                        <p:attrNameLst>
                                          <p:attrName>style.visibility</p:attrName>
                                        </p:attrNameLst>
                                      </p:cBhvr>
                                      <p:to>
                                        <p:strVal val="visible"/>
                                      </p:to>
                                    </p:set>
                                    <p:anim calcmode="lin" valueType="num">
                                      <p:cBhvr additive="base">
                                        <p:cTn id="37" dur="500" fill="hold"/>
                                        <p:tgtEl>
                                          <p:spTgt spid="28676">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867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8676">
                                            <p:txEl>
                                              <p:pRg st="7" end="7"/>
                                            </p:txEl>
                                          </p:spTgt>
                                        </p:tgtEl>
                                        <p:attrNameLst>
                                          <p:attrName>style.visibility</p:attrName>
                                        </p:attrNameLst>
                                      </p:cBhvr>
                                      <p:to>
                                        <p:strVal val="visible"/>
                                      </p:to>
                                    </p:set>
                                    <p:anim calcmode="lin" valueType="num">
                                      <p:cBhvr additive="base">
                                        <p:cTn id="43" dur="500" fill="hold"/>
                                        <p:tgtEl>
                                          <p:spTgt spid="28676">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8676">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8676">
                                            <p:txEl>
                                              <p:pRg st="8" end="8"/>
                                            </p:txEl>
                                          </p:spTgt>
                                        </p:tgtEl>
                                        <p:attrNameLst>
                                          <p:attrName>style.visibility</p:attrName>
                                        </p:attrNameLst>
                                      </p:cBhvr>
                                      <p:to>
                                        <p:strVal val="visible"/>
                                      </p:to>
                                    </p:set>
                                    <p:anim calcmode="lin" valueType="num">
                                      <p:cBhvr additive="base">
                                        <p:cTn id="47" dur="500" fill="hold"/>
                                        <p:tgtEl>
                                          <p:spTgt spid="28676">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867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8676">
                                            <p:txEl>
                                              <p:pRg st="10" end="10"/>
                                            </p:txEl>
                                          </p:spTgt>
                                        </p:tgtEl>
                                        <p:attrNameLst>
                                          <p:attrName>style.visibility</p:attrName>
                                        </p:attrNameLst>
                                      </p:cBhvr>
                                      <p:to>
                                        <p:strVal val="visible"/>
                                      </p:to>
                                    </p:set>
                                    <p:anim calcmode="lin" valueType="num">
                                      <p:cBhvr additive="base">
                                        <p:cTn id="53" dur="500" fill="hold"/>
                                        <p:tgtEl>
                                          <p:spTgt spid="28676">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8676">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28676">
                                            <p:txEl>
                                              <p:pRg st="11" end="11"/>
                                            </p:txEl>
                                          </p:spTgt>
                                        </p:tgtEl>
                                        <p:attrNameLst>
                                          <p:attrName>style.visibility</p:attrName>
                                        </p:attrNameLst>
                                      </p:cBhvr>
                                      <p:to>
                                        <p:strVal val="visible"/>
                                      </p:to>
                                    </p:set>
                                    <p:anim calcmode="lin" valueType="num">
                                      <p:cBhvr additive="base">
                                        <p:cTn id="59" dur="500" fill="hold"/>
                                        <p:tgtEl>
                                          <p:spTgt spid="28676">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8676">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45201" y="228600"/>
            <a:ext cx="6589199" cy="1280890"/>
          </a:xfrm>
        </p:spPr>
        <p:txBody>
          <a:bodyPr/>
          <a:lstStyle/>
          <a:p>
            <a:pPr algn="ctr"/>
            <a:r>
              <a:rPr lang="en-US" dirty="0" err="1"/>
              <a:t>Nodes_Example</a:t>
            </a:r>
            <a:endParaRPr lang="en-US" dirty="0"/>
          </a:p>
        </p:txBody>
      </p:sp>
      <p:sp>
        <p:nvSpPr>
          <p:cNvPr id="5123" name="Rectangle 3"/>
          <p:cNvSpPr>
            <a:spLocks noGrp="1" noChangeArrowheads="1"/>
          </p:cNvSpPr>
          <p:nvPr>
            <p:ph idx="1"/>
          </p:nvPr>
        </p:nvSpPr>
        <p:spPr>
          <a:xfrm>
            <a:off x="1143001" y="946778"/>
            <a:ext cx="7391400" cy="3777622"/>
          </a:xfrm>
        </p:spPr>
        <p:txBody>
          <a:bodyPr/>
          <a:lstStyle/>
          <a:p>
            <a:r>
              <a:rPr lang="en-US" sz="2800" dirty="0"/>
              <a:t>You always need to “dynamically” create Nodes </a:t>
            </a:r>
            <a:r>
              <a:rPr lang="en-US" sz="2800" dirty="0">
                <a:sym typeface="Wingdings 2" pitchFamily="18" charset="2"/>
              </a:rPr>
              <a:t> A node always contains a pointer to the same Node data type. </a:t>
            </a:r>
          </a:p>
          <a:p>
            <a:pPr>
              <a:lnSpc>
                <a:spcPct val="90000"/>
              </a:lnSpc>
            </a:pPr>
            <a:r>
              <a:rPr lang="en-US" sz="2800" i="1" dirty="0">
                <a:sym typeface="Wingdings 2" pitchFamily="18" charset="2"/>
              </a:rPr>
              <a:t>Example:</a:t>
            </a:r>
          </a:p>
          <a:p>
            <a:pPr lvl="1">
              <a:lnSpc>
                <a:spcPct val="90000"/>
              </a:lnSpc>
              <a:buFontTx/>
              <a:buNone/>
            </a:pPr>
            <a:r>
              <a:rPr lang="en-US" sz="2400" b="1" dirty="0" err="1">
                <a:solidFill>
                  <a:srgbClr val="FFC000"/>
                </a:solidFill>
                <a:sym typeface="Wingdings 2" pitchFamily="18" charset="2"/>
              </a:rPr>
              <a:t>typedef</a:t>
            </a:r>
            <a:r>
              <a:rPr lang="en-US" sz="2400" b="1" dirty="0">
                <a:solidFill>
                  <a:srgbClr val="FFC000"/>
                </a:solidFill>
                <a:sym typeface="Wingdings 2" pitchFamily="18" charset="2"/>
              </a:rPr>
              <a:t> </a:t>
            </a:r>
            <a:r>
              <a:rPr lang="en-US" sz="2400" b="1" dirty="0" err="1">
                <a:solidFill>
                  <a:srgbClr val="FFC000"/>
                </a:solidFill>
                <a:sym typeface="Wingdings 2" pitchFamily="18" charset="2"/>
              </a:rPr>
              <a:t>struct</a:t>
            </a:r>
            <a:r>
              <a:rPr lang="en-US" sz="2400" b="1" dirty="0">
                <a:solidFill>
                  <a:srgbClr val="FFC000"/>
                </a:solidFill>
                <a:sym typeface="Wingdings 2" pitchFamily="18" charset="2"/>
              </a:rPr>
              <a:t> </a:t>
            </a:r>
            <a:r>
              <a:rPr lang="en-US" sz="2400" b="1" dirty="0" smtClean="0">
                <a:solidFill>
                  <a:srgbClr val="FFC000"/>
                </a:solidFill>
                <a:sym typeface="Wingdings 2" pitchFamily="18" charset="2"/>
              </a:rPr>
              <a:t>stud {</a:t>
            </a:r>
          </a:p>
          <a:p>
            <a:pPr lvl="1">
              <a:lnSpc>
                <a:spcPct val="90000"/>
              </a:lnSpc>
              <a:buFontTx/>
              <a:buNone/>
            </a:pPr>
            <a:r>
              <a:rPr lang="en-US" sz="2400" b="1" dirty="0" smtClean="0">
                <a:solidFill>
                  <a:srgbClr val="FFC000"/>
                </a:solidFill>
                <a:sym typeface="Wingdings 2" pitchFamily="18" charset="2"/>
              </a:rPr>
              <a:t>	char name[20];</a:t>
            </a:r>
          </a:p>
          <a:p>
            <a:pPr lvl="1">
              <a:lnSpc>
                <a:spcPct val="90000"/>
              </a:lnSpc>
              <a:buFontTx/>
              <a:buNone/>
            </a:pPr>
            <a:r>
              <a:rPr lang="en-US" sz="2400" b="1" dirty="0">
                <a:solidFill>
                  <a:srgbClr val="FFC000"/>
                </a:solidFill>
                <a:sym typeface="Wingdings 2" pitchFamily="18" charset="2"/>
              </a:rPr>
              <a:t>	double </a:t>
            </a:r>
            <a:r>
              <a:rPr lang="en-US" sz="2400" b="1" dirty="0" err="1">
                <a:solidFill>
                  <a:srgbClr val="FFC000"/>
                </a:solidFill>
                <a:sym typeface="Wingdings 2" pitchFamily="18" charset="2"/>
              </a:rPr>
              <a:t>gpa</a:t>
            </a:r>
            <a:r>
              <a:rPr lang="en-US" sz="2400" b="1" dirty="0">
                <a:solidFill>
                  <a:srgbClr val="FFC000"/>
                </a:solidFill>
                <a:sym typeface="Wingdings 2" pitchFamily="18" charset="2"/>
              </a:rPr>
              <a:t>; </a:t>
            </a:r>
            <a:endParaRPr lang="en-US" sz="2400" b="1" u="sng" dirty="0">
              <a:solidFill>
                <a:srgbClr val="FFC000"/>
              </a:solidFill>
              <a:sym typeface="Wingdings 2" pitchFamily="18" charset="2"/>
            </a:endParaRPr>
          </a:p>
          <a:p>
            <a:pPr lvl="1">
              <a:lnSpc>
                <a:spcPct val="90000"/>
              </a:lnSpc>
              <a:buFontTx/>
              <a:buNone/>
            </a:pPr>
            <a:r>
              <a:rPr lang="en-US" sz="2400" b="1" dirty="0">
                <a:solidFill>
                  <a:srgbClr val="FFC000"/>
                </a:solidFill>
                <a:sym typeface="Wingdings 2" pitchFamily="18" charset="2"/>
              </a:rPr>
              <a:t>	</a:t>
            </a:r>
            <a:r>
              <a:rPr lang="en-US" sz="2400" b="1" dirty="0" err="1">
                <a:solidFill>
                  <a:srgbClr val="FFC000"/>
                </a:solidFill>
                <a:sym typeface="Wingdings 2" pitchFamily="18" charset="2"/>
              </a:rPr>
              <a:t>struct</a:t>
            </a:r>
            <a:r>
              <a:rPr lang="en-US" sz="2400" b="1" dirty="0">
                <a:solidFill>
                  <a:srgbClr val="FFC000"/>
                </a:solidFill>
                <a:sym typeface="Wingdings 2" pitchFamily="18" charset="2"/>
              </a:rPr>
              <a:t> stud *next;</a:t>
            </a:r>
          </a:p>
          <a:p>
            <a:pPr lvl="1">
              <a:lnSpc>
                <a:spcPct val="90000"/>
              </a:lnSpc>
              <a:buFontTx/>
              <a:buNone/>
            </a:pPr>
            <a:r>
              <a:rPr lang="en-US" sz="2400" b="1" dirty="0">
                <a:solidFill>
                  <a:srgbClr val="FFC000"/>
                </a:solidFill>
                <a:sym typeface="Wingdings 2" pitchFamily="18" charset="2"/>
              </a:rPr>
              <a:t>}</a:t>
            </a:r>
            <a:r>
              <a:rPr lang="en-US" sz="2400" b="1" dirty="0" err="1">
                <a:solidFill>
                  <a:srgbClr val="FFC000"/>
                </a:solidFill>
                <a:sym typeface="Wingdings 2" pitchFamily="18" charset="2"/>
              </a:rPr>
              <a:t>stud_n</a:t>
            </a:r>
            <a:r>
              <a:rPr lang="en-US" sz="2400" b="1" dirty="0">
                <a:solidFill>
                  <a:srgbClr val="FFC000"/>
                </a:solidFill>
                <a:sym typeface="Wingdings 2" pitchFamily="18" charset="2"/>
              </a:rPr>
              <a:t>; </a:t>
            </a:r>
          </a:p>
          <a:p>
            <a:pPr lvl="1">
              <a:lnSpc>
                <a:spcPct val="90000"/>
              </a:lnSpc>
              <a:buFontTx/>
              <a:buNone/>
            </a:pPr>
            <a:r>
              <a:rPr lang="en-US" sz="2400" b="1" dirty="0" err="1">
                <a:solidFill>
                  <a:srgbClr val="FF0000"/>
                </a:solidFill>
                <a:sym typeface="Wingdings 2" pitchFamily="18" charset="2"/>
              </a:rPr>
              <a:t>stud_n</a:t>
            </a:r>
            <a:r>
              <a:rPr lang="en-US" sz="2400" b="1" dirty="0">
                <a:solidFill>
                  <a:srgbClr val="FF0000"/>
                </a:solidFill>
                <a:sym typeface="Wingdings 2" pitchFamily="18" charset="2"/>
              </a:rPr>
              <a:t> *head;</a:t>
            </a:r>
          </a:p>
          <a:p>
            <a:pPr lvl="1">
              <a:lnSpc>
                <a:spcPct val="90000"/>
              </a:lnSpc>
              <a:buFontTx/>
              <a:buNone/>
            </a:pPr>
            <a:r>
              <a:rPr lang="en-US" sz="2400" b="1" dirty="0">
                <a:solidFill>
                  <a:srgbClr val="FF0000"/>
                </a:solidFill>
                <a:sym typeface="Wingdings 2" pitchFamily="18" charset="2"/>
              </a:rPr>
              <a:t>head = (</a:t>
            </a:r>
            <a:r>
              <a:rPr lang="en-US" sz="2400" b="1" dirty="0" err="1">
                <a:solidFill>
                  <a:srgbClr val="FF0000"/>
                </a:solidFill>
                <a:sym typeface="Wingdings 2" pitchFamily="18" charset="2"/>
              </a:rPr>
              <a:t>stud_n</a:t>
            </a:r>
            <a:r>
              <a:rPr lang="en-US" sz="2400" b="1" dirty="0">
                <a:solidFill>
                  <a:srgbClr val="FF0000"/>
                </a:solidFill>
                <a:sym typeface="Wingdings 2" pitchFamily="18" charset="2"/>
              </a:rPr>
              <a:t> *) </a:t>
            </a:r>
            <a:r>
              <a:rPr lang="en-US" sz="2400" b="1" dirty="0" err="1">
                <a:solidFill>
                  <a:srgbClr val="FF0000"/>
                </a:solidFill>
                <a:sym typeface="Wingdings 2" pitchFamily="18" charset="2"/>
              </a:rPr>
              <a:t>malloc</a:t>
            </a:r>
            <a:r>
              <a:rPr lang="en-US" sz="2400" b="1" dirty="0">
                <a:solidFill>
                  <a:srgbClr val="FF0000"/>
                </a:solidFill>
                <a:sym typeface="Wingdings 2" pitchFamily="18" charset="2"/>
              </a:rPr>
              <a:t>(</a:t>
            </a:r>
            <a:r>
              <a:rPr lang="en-US" sz="2400" b="1" dirty="0" err="1">
                <a:solidFill>
                  <a:srgbClr val="FF0000"/>
                </a:solidFill>
                <a:sym typeface="Wingdings 2" pitchFamily="18" charset="2"/>
              </a:rPr>
              <a:t>sizeof</a:t>
            </a:r>
            <a:r>
              <a:rPr lang="en-US" sz="2400" b="1" dirty="0">
                <a:solidFill>
                  <a:srgbClr val="FF0000"/>
                </a:solidFill>
                <a:sym typeface="Wingdings 2" pitchFamily="18" charset="2"/>
              </a:rPr>
              <a:t>(</a:t>
            </a:r>
            <a:r>
              <a:rPr lang="en-US" sz="2400" b="1" dirty="0" err="1">
                <a:solidFill>
                  <a:srgbClr val="FF0000"/>
                </a:solidFill>
                <a:sym typeface="Wingdings 2" pitchFamily="18" charset="2"/>
              </a:rPr>
              <a:t>stud_n</a:t>
            </a:r>
            <a:r>
              <a:rPr lang="en-US" sz="2400" b="1" dirty="0">
                <a:solidFill>
                  <a:srgbClr val="FF0000"/>
                </a:solidFill>
                <a:sym typeface="Wingdings 2" pitchFamily="18" charset="2"/>
              </a:rPr>
              <a:t>))</a:t>
            </a:r>
          </a:p>
        </p:txBody>
      </p:sp>
      <p:sp>
        <p:nvSpPr>
          <p:cNvPr id="11" name="Slide Number Placeholder 5"/>
          <p:cNvSpPr>
            <a:spLocks noGrp="1"/>
          </p:cNvSpPr>
          <p:nvPr>
            <p:ph type="sldNum" sz="quarter" idx="12"/>
          </p:nvPr>
        </p:nvSpPr>
        <p:spPr>
          <a:xfrm>
            <a:off x="6858000" y="6323013"/>
            <a:ext cx="1905000" cy="457200"/>
          </a:xfrm>
          <a:prstGeom prst="rect">
            <a:avLst/>
          </a:prstGeom>
        </p:spPr>
        <p:txBody>
          <a:bodyPr/>
          <a:lstStyle/>
          <a:p>
            <a:fld id="{CAD56F69-AF12-41AF-BF98-CC016C1AE923}" type="slidenum">
              <a:rPr lang="en-US"/>
              <a:pPr/>
              <a:t>7</a:t>
            </a:fld>
            <a:endParaRPr lang="en-US"/>
          </a:p>
        </p:txBody>
      </p:sp>
      <p:sp>
        <p:nvSpPr>
          <p:cNvPr id="5124" name="Rectangle 4"/>
          <p:cNvSpPr>
            <a:spLocks noChangeArrowheads="1"/>
          </p:cNvSpPr>
          <p:nvPr/>
        </p:nvSpPr>
        <p:spPr bwMode="auto">
          <a:xfrm>
            <a:off x="6096000" y="4038600"/>
            <a:ext cx="685800" cy="304800"/>
          </a:xfrm>
          <a:prstGeom prst="rect">
            <a:avLst/>
          </a:prstGeom>
          <a:solidFill>
            <a:srgbClr val="FF0000"/>
          </a:solidFill>
          <a:ln w="9525">
            <a:solidFill>
              <a:schemeClr val="tx1"/>
            </a:solidFill>
            <a:miter lim="800000"/>
            <a:headEnd/>
            <a:tailEnd/>
          </a:ln>
          <a:effectLst/>
        </p:spPr>
        <p:txBody>
          <a:bodyPr wrap="none" anchor="ctr"/>
          <a:lstStyle/>
          <a:p>
            <a:pPr algn="ctr"/>
            <a:r>
              <a:rPr lang="en-US" dirty="0"/>
              <a:t>Data</a:t>
            </a:r>
          </a:p>
        </p:txBody>
      </p:sp>
      <p:sp>
        <p:nvSpPr>
          <p:cNvPr id="5125" name="Rectangle 5"/>
          <p:cNvSpPr>
            <a:spLocks noChangeArrowheads="1"/>
          </p:cNvSpPr>
          <p:nvPr/>
        </p:nvSpPr>
        <p:spPr bwMode="auto">
          <a:xfrm>
            <a:off x="5943600" y="4724400"/>
            <a:ext cx="685800" cy="304800"/>
          </a:xfrm>
          <a:prstGeom prst="rect">
            <a:avLst/>
          </a:prstGeom>
          <a:solidFill>
            <a:srgbClr val="FF0000"/>
          </a:solidFill>
          <a:ln w="9525">
            <a:solidFill>
              <a:schemeClr val="tx1"/>
            </a:solidFill>
            <a:miter lim="800000"/>
            <a:headEnd/>
            <a:tailEnd/>
          </a:ln>
          <a:effectLst/>
        </p:spPr>
        <p:txBody>
          <a:bodyPr wrap="none" anchor="ctr"/>
          <a:lstStyle/>
          <a:p>
            <a:pPr algn="ctr"/>
            <a:r>
              <a:rPr lang="en-US" dirty="0"/>
              <a:t>Link</a:t>
            </a:r>
          </a:p>
        </p:txBody>
      </p:sp>
      <p:sp>
        <p:nvSpPr>
          <p:cNvPr id="5126" name="AutoShape 6"/>
          <p:cNvSpPr>
            <a:spLocks/>
          </p:cNvSpPr>
          <p:nvPr/>
        </p:nvSpPr>
        <p:spPr bwMode="auto">
          <a:xfrm>
            <a:off x="4267200" y="3886200"/>
            <a:ext cx="76200" cy="609600"/>
          </a:xfrm>
          <a:prstGeom prst="rightBrace">
            <a:avLst>
              <a:gd name="adj1" fmla="val 66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7" name="Line 7"/>
          <p:cNvSpPr>
            <a:spLocks noChangeShapeType="1"/>
          </p:cNvSpPr>
          <p:nvPr/>
        </p:nvSpPr>
        <p:spPr bwMode="auto">
          <a:xfrm flipH="1">
            <a:off x="4419600" y="4191000"/>
            <a:ext cx="1676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8" name="Line 8"/>
          <p:cNvSpPr>
            <a:spLocks noChangeShapeType="1"/>
          </p:cNvSpPr>
          <p:nvPr/>
        </p:nvSpPr>
        <p:spPr bwMode="auto">
          <a:xfrm flipH="1">
            <a:off x="4419600" y="4876800"/>
            <a:ext cx="15240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580937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3">
                                            <p:txEl>
                                              <p:pRg st="1" end="1"/>
                                            </p:txEl>
                                          </p:spTgt>
                                        </p:tgtEl>
                                        <p:attrNameLst>
                                          <p:attrName>style.visibility</p:attrName>
                                        </p:attrNameLst>
                                      </p:cBhvr>
                                      <p:to>
                                        <p:strVal val="visible"/>
                                      </p:to>
                                    </p:set>
                                    <p:anim calcmode="lin" valueType="num">
                                      <p:cBhvr additive="base">
                                        <p:cTn id="13"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3">
                                            <p:txEl>
                                              <p:pRg st="2" end="2"/>
                                            </p:txEl>
                                          </p:spTgt>
                                        </p:tgtEl>
                                        <p:attrNameLst>
                                          <p:attrName>style.visibility</p:attrName>
                                        </p:attrNameLst>
                                      </p:cBhvr>
                                      <p:to>
                                        <p:strVal val="visible"/>
                                      </p:to>
                                    </p:set>
                                    <p:anim calcmode="lin" valueType="num">
                                      <p:cBhvr additive="base">
                                        <p:cTn id="19"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123">
                                            <p:txEl>
                                              <p:pRg st="3" end="3"/>
                                            </p:txEl>
                                          </p:spTgt>
                                        </p:tgtEl>
                                        <p:attrNameLst>
                                          <p:attrName>style.visibility</p:attrName>
                                        </p:attrNameLst>
                                      </p:cBhvr>
                                      <p:to>
                                        <p:strVal val="visible"/>
                                      </p:to>
                                    </p:set>
                                    <p:anim calcmode="lin" valueType="num">
                                      <p:cBhvr additive="base">
                                        <p:cTn id="23"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12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123">
                                            <p:txEl>
                                              <p:pRg st="4" end="4"/>
                                            </p:txEl>
                                          </p:spTgt>
                                        </p:tgtEl>
                                        <p:attrNameLst>
                                          <p:attrName>style.visibility</p:attrName>
                                        </p:attrNameLst>
                                      </p:cBhvr>
                                      <p:to>
                                        <p:strVal val="visible"/>
                                      </p:to>
                                    </p:set>
                                    <p:anim calcmode="lin" valueType="num">
                                      <p:cBhvr additive="base">
                                        <p:cTn id="27"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12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123">
                                            <p:txEl>
                                              <p:pRg st="5" end="5"/>
                                            </p:txEl>
                                          </p:spTgt>
                                        </p:tgtEl>
                                        <p:attrNameLst>
                                          <p:attrName>style.visibility</p:attrName>
                                        </p:attrNameLst>
                                      </p:cBhvr>
                                      <p:to>
                                        <p:strVal val="visible"/>
                                      </p:to>
                                    </p:set>
                                    <p:anim calcmode="lin" valueType="num">
                                      <p:cBhvr additive="base">
                                        <p:cTn id="31" dur="500" fill="hold"/>
                                        <p:tgtEl>
                                          <p:spTgt spid="512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2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123">
                                            <p:txEl>
                                              <p:pRg st="6" end="6"/>
                                            </p:txEl>
                                          </p:spTgt>
                                        </p:tgtEl>
                                        <p:attrNameLst>
                                          <p:attrName>style.visibility</p:attrName>
                                        </p:attrNameLst>
                                      </p:cBhvr>
                                      <p:to>
                                        <p:strVal val="visible"/>
                                      </p:to>
                                    </p:set>
                                    <p:anim calcmode="lin" valueType="num">
                                      <p:cBhvr additive="base">
                                        <p:cTn id="35" dur="500" fill="hold"/>
                                        <p:tgtEl>
                                          <p:spTgt spid="512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12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127"/>
                                        </p:tgtEl>
                                        <p:attrNameLst>
                                          <p:attrName>style.visibility</p:attrName>
                                        </p:attrNameLst>
                                      </p:cBhvr>
                                      <p:to>
                                        <p:strVal val="visible"/>
                                      </p:to>
                                    </p:set>
                                    <p:anim calcmode="lin" valueType="num">
                                      <p:cBhvr additive="base">
                                        <p:cTn id="39" dur="500" fill="hold"/>
                                        <p:tgtEl>
                                          <p:spTgt spid="5127"/>
                                        </p:tgtEl>
                                        <p:attrNameLst>
                                          <p:attrName>ppt_x</p:attrName>
                                        </p:attrNameLst>
                                      </p:cBhvr>
                                      <p:tavLst>
                                        <p:tav tm="0">
                                          <p:val>
                                            <p:strVal val="#ppt_x"/>
                                          </p:val>
                                        </p:tav>
                                        <p:tav tm="100000">
                                          <p:val>
                                            <p:strVal val="#ppt_x"/>
                                          </p:val>
                                        </p:tav>
                                      </p:tavLst>
                                    </p:anim>
                                    <p:anim calcmode="lin" valueType="num">
                                      <p:cBhvr additive="base">
                                        <p:cTn id="40" dur="500" fill="hold"/>
                                        <p:tgtEl>
                                          <p:spTgt spid="512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126"/>
                                        </p:tgtEl>
                                        <p:attrNameLst>
                                          <p:attrName>style.visibility</p:attrName>
                                        </p:attrNameLst>
                                      </p:cBhvr>
                                      <p:to>
                                        <p:strVal val="visible"/>
                                      </p:to>
                                    </p:set>
                                    <p:anim calcmode="lin" valueType="num">
                                      <p:cBhvr additive="base">
                                        <p:cTn id="43" dur="500" fill="hold"/>
                                        <p:tgtEl>
                                          <p:spTgt spid="5126"/>
                                        </p:tgtEl>
                                        <p:attrNameLst>
                                          <p:attrName>ppt_x</p:attrName>
                                        </p:attrNameLst>
                                      </p:cBhvr>
                                      <p:tavLst>
                                        <p:tav tm="0">
                                          <p:val>
                                            <p:strVal val="#ppt_x"/>
                                          </p:val>
                                        </p:tav>
                                        <p:tav tm="100000">
                                          <p:val>
                                            <p:strVal val="#ppt_x"/>
                                          </p:val>
                                        </p:tav>
                                      </p:tavLst>
                                    </p:anim>
                                    <p:anim calcmode="lin" valueType="num">
                                      <p:cBhvr additive="base">
                                        <p:cTn id="44" dur="500" fill="hold"/>
                                        <p:tgtEl>
                                          <p:spTgt spid="512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124"/>
                                        </p:tgtEl>
                                        <p:attrNameLst>
                                          <p:attrName>style.visibility</p:attrName>
                                        </p:attrNameLst>
                                      </p:cBhvr>
                                      <p:to>
                                        <p:strVal val="visible"/>
                                      </p:to>
                                    </p:set>
                                    <p:anim calcmode="lin" valueType="num">
                                      <p:cBhvr additive="base">
                                        <p:cTn id="49" dur="500" fill="hold"/>
                                        <p:tgtEl>
                                          <p:spTgt spid="5124"/>
                                        </p:tgtEl>
                                        <p:attrNameLst>
                                          <p:attrName>ppt_x</p:attrName>
                                        </p:attrNameLst>
                                      </p:cBhvr>
                                      <p:tavLst>
                                        <p:tav tm="0">
                                          <p:val>
                                            <p:strVal val="#ppt_x"/>
                                          </p:val>
                                        </p:tav>
                                        <p:tav tm="100000">
                                          <p:val>
                                            <p:strVal val="#ppt_x"/>
                                          </p:val>
                                        </p:tav>
                                      </p:tavLst>
                                    </p:anim>
                                    <p:anim calcmode="lin" valueType="num">
                                      <p:cBhvr additive="base">
                                        <p:cTn id="50" dur="500" fill="hold"/>
                                        <p:tgtEl>
                                          <p:spTgt spid="512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125"/>
                                        </p:tgtEl>
                                        <p:attrNameLst>
                                          <p:attrName>style.visibility</p:attrName>
                                        </p:attrNameLst>
                                      </p:cBhvr>
                                      <p:to>
                                        <p:strVal val="visible"/>
                                      </p:to>
                                    </p:set>
                                    <p:anim calcmode="lin" valueType="num">
                                      <p:cBhvr additive="base">
                                        <p:cTn id="55" dur="500" fill="hold"/>
                                        <p:tgtEl>
                                          <p:spTgt spid="5125"/>
                                        </p:tgtEl>
                                        <p:attrNameLst>
                                          <p:attrName>ppt_x</p:attrName>
                                        </p:attrNameLst>
                                      </p:cBhvr>
                                      <p:tavLst>
                                        <p:tav tm="0">
                                          <p:val>
                                            <p:strVal val="#ppt_x"/>
                                          </p:val>
                                        </p:tav>
                                        <p:tav tm="100000">
                                          <p:val>
                                            <p:strVal val="#ppt_x"/>
                                          </p:val>
                                        </p:tav>
                                      </p:tavLst>
                                    </p:anim>
                                    <p:anim calcmode="lin" valueType="num">
                                      <p:cBhvr additive="base">
                                        <p:cTn id="56" dur="500" fill="hold"/>
                                        <p:tgtEl>
                                          <p:spTgt spid="512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128"/>
                                        </p:tgtEl>
                                        <p:attrNameLst>
                                          <p:attrName>style.visibility</p:attrName>
                                        </p:attrNameLst>
                                      </p:cBhvr>
                                      <p:to>
                                        <p:strVal val="visible"/>
                                      </p:to>
                                    </p:set>
                                    <p:anim calcmode="lin" valueType="num">
                                      <p:cBhvr additive="base">
                                        <p:cTn id="59" dur="500" fill="hold"/>
                                        <p:tgtEl>
                                          <p:spTgt spid="5128"/>
                                        </p:tgtEl>
                                        <p:attrNameLst>
                                          <p:attrName>ppt_x</p:attrName>
                                        </p:attrNameLst>
                                      </p:cBhvr>
                                      <p:tavLst>
                                        <p:tav tm="0">
                                          <p:val>
                                            <p:strVal val="#ppt_x"/>
                                          </p:val>
                                        </p:tav>
                                        <p:tav tm="100000">
                                          <p:val>
                                            <p:strVal val="#ppt_x"/>
                                          </p:val>
                                        </p:tav>
                                      </p:tavLst>
                                    </p:anim>
                                    <p:anim calcmode="lin" valueType="num">
                                      <p:cBhvr additive="base">
                                        <p:cTn id="60" dur="500" fill="hold"/>
                                        <p:tgtEl>
                                          <p:spTgt spid="5128"/>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5123">
                                            <p:txEl>
                                              <p:pRg st="7" end="7"/>
                                            </p:txEl>
                                          </p:spTgt>
                                        </p:tgtEl>
                                        <p:attrNameLst>
                                          <p:attrName>style.visibility</p:attrName>
                                        </p:attrNameLst>
                                      </p:cBhvr>
                                      <p:to>
                                        <p:strVal val="visible"/>
                                      </p:to>
                                    </p:set>
                                    <p:anim calcmode="lin" valueType="num">
                                      <p:cBhvr additive="base">
                                        <p:cTn id="65" dur="500" fill="hold"/>
                                        <p:tgtEl>
                                          <p:spTgt spid="5123">
                                            <p:txEl>
                                              <p:pRg st="7" end="7"/>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512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5123">
                                            <p:txEl>
                                              <p:pRg st="8" end="8"/>
                                            </p:txEl>
                                          </p:spTgt>
                                        </p:tgtEl>
                                        <p:attrNameLst>
                                          <p:attrName>style.visibility</p:attrName>
                                        </p:attrNameLst>
                                      </p:cBhvr>
                                      <p:to>
                                        <p:strVal val="visible"/>
                                      </p:to>
                                    </p:set>
                                    <p:animEffect transition="in" filter="fade">
                                      <p:cBhvr>
                                        <p:cTn id="71" dur="1000"/>
                                        <p:tgtEl>
                                          <p:spTgt spid="5123">
                                            <p:txEl>
                                              <p:pRg st="8" end="8"/>
                                            </p:txEl>
                                          </p:spTgt>
                                        </p:tgtEl>
                                      </p:cBhvr>
                                    </p:animEffect>
                                    <p:anim calcmode="lin" valueType="num">
                                      <p:cBhvr>
                                        <p:cTn id="72" dur="1000" fill="hold"/>
                                        <p:tgtEl>
                                          <p:spTgt spid="5123">
                                            <p:txEl>
                                              <p:pRg st="8" end="8"/>
                                            </p:txEl>
                                          </p:spTgt>
                                        </p:tgtEl>
                                        <p:attrNameLst>
                                          <p:attrName>ppt_x</p:attrName>
                                        </p:attrNameLst>
                                      </p:cBhvr>
                                      <p:tavLst>
                                        <p:tav tm="0">
                                          <p:val>
                                            <p:strVal val="#ppt_x"/>
                                          </p:val>
                                        </p:tav>
                                        <p:tav tm="100000">
                                          <p:val>
                                            <p:strVal val="#ppt_x"/>
                                          </p:val>
                                        </p:tav>
                                      </p:tavLst>
                                    </p:anim>
                                    <p:anim calcmode="lin" valueType="num">
                                      <p:cBhvr>
                                        <p:cTn id="73" dur="1000" fill="hold"/>
                                        <p:tgtEl>
                                          <p:spTgt spid="512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animBg="1"/>
      <p:bldP spid="5125" grpId="0" animBg="1"/>
      <p:bldP spid="5126" grpId="0" animBg="1"/>
      <p:bldP spid="5127" grpId="0" animBg="1"/>
      <p:bldP spid="51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2000" y="76200"/>
            <a:ext cx="7848600" cy="685800"/>
          </a:xfrm>
        </p:spPr>
        <p:txBody>
          <a:bodyPr/>
          <a:lstStyle/>
          <a:p>
            <a:pPr algn="ctr"/>
            <a:r>
              <a:rPr lang="en-US" dirty="0"/>
              <a:t>Pointers to linked lists</a:t>
            </a:r>
            <a:br>
              <a:rPr lang="en-US" dirty="0"/>
            </a:br>
            <a:r>
              <a:rPr lang="en-US" dirty="0"/>
              <a:t>Why a head pointer?</a:t>
            </a:r>
          </a:p>
        </p:txBody>
      </p:sp>
      <p:sp>
        <p:nvSpPr>
          <p:cNvPr id="7171" name="Rectangle 3"/>
          <p:cNvSpPr>
            <a:spLocks noGrp="1" noChangeArrowheads="1"/>
          </p:cNvSpPr>
          <p:nvPr>
            <p:ph idx="1"/>
          </p:nvPr>
        </p:nvSpPr>
        <p:spPr>
          <a:xfrm>
            <a:off x="990601" y="1371600"/>
            <a:ext cx="7543800" cy="3777622"/>
          </a:xfrm>
        </p:spPr>
        <p:txBody>
          <a:bodyPr/>
          <a:lstStyle/>
          <a:p>
            <a:pPr>
              <a:lnSpc>
                <a:spcPct val="90000"/>
              </a:lnSpc>
            </a:pPr>
            <a:r>
              <a:rPr lang="en-US" sz="2800" dirty="0" smtClean="0"/>
              <a:t>With </a:t>
            </a:r>
            <a:r>
              <a:rPr lang="en-US" sz="2800" dirty="0"/>
              <a:t>arrays, we know where the list begins: The successor to each element is simply the next element in the array</a:t>
            </a:r>
            <a:r>
              <a:rPr lang="en-US" sz="2800" dirty="0" smtClean="0"/>
              <a:t>.</a:t>
            </a:r>
          </a:p>
          <a:p>
            <a:pPr marL="0" indent="0">
              <a:lnSpc>
                <a:spcPct val="90000"/>
              </a:lnSpc>
              <a:buNone/>
            </a:pPr>
            <a:endParaRPr lang="en-US" sz="2800" dirty="0"/>
          </a:p>
          <a:p>
            <a:pPr>
              <a:lnSpc>
                <a:spcPct val="90000"/>
              </a:lnSpc>
            </a:pPr>
            <a:r>
              <a:rPr lang="en-US" sz="2800" dirty="0"/>
              <a:t>But, in a linked list, there is no physical relationship between nodes</a:t>
            </a:r>
            <a:r>
              <a:rPr lang="en-US" sz="2800" dirty="0" smtClean="0"/>
              <a:t>.</a:t>
            </a:r>
          </a:p>
          <a:p>
            <a:pPr marL="0" indent="0">
              <a:lnSpc>
                <a:spcPct val="90000"/>
              </a:lnSpc>
              <a:buNone/>
            </a:pPr>
            <a:endParaRPr lang="en-US" sz="2800" dirty="0"/>
          </a:p>
          <a:p>
            <a:pPr>
              <a:lnSpc>
                <a:spcPct val="90000"/>
              </a:lnSpc>
            </a:pPr>
            <a:r>
              <a:rPr lang="en-US" sz="2800" dirty="0"/>
              <a:t>Without this physical relationship, we need a way to distinguish/point the beginning of the list. This pointer is known as the </a:t>
            </a:r>
            <a:r>
              <a:rPr lang="en-US" sz="2800" b="1" dirty="0"/>
              <a:t>Head pointer </a:t>
            </a:r>
            <a:r>
              <a:rPr lang="en-US" sz="2800" dirty="0"/>
              <a:t>because it points to the node at the head of the list.</a:t>
            </a:r>
          </a:p>
          <a:p>
            <a:pPr marL="0" indent="0">
              <a:buNone/>
            </a:pPr>
            <a:endParaRPr lang="en-US" dirty="0"/>
          </a:p>
        </p:txBody>
      </p:sp>
      <p:sp>
        <p:nvSpPr>
          <p:cNvPr id="6" name="Slide Number Placeholder 5"/>
          <p:cNvSpPr>
            <a:spLocks noGrp="1"/>
          </p:cNvSpPr>
          <p:nvPr>
            <p:ph type="sldNum" sz="quarter" idx="12"/>
          </p:nvPr>
        </p:nvSpPr>
        <p:spPr>
          <a:xfrm>
            <a:off x="6858000" y="6323013"/>
            <a:ext cx="1905000" cy="457200"/>
          </a:xfrm>
          <a:prstGeom prst="rect">
            <a:avLst/>
          </a:prstGeom>
        </p:spPr>
        <p:txBody>
          <a:bodyPr/>
          <a:lstStyle/>
          <a:p>
            <a:fld id="{534C3107-5CEB-469A-8ABD-3690FFBC246C}" type="slidenum">
              <a:rPr lang="en-US"/>
              <a:pPr/>
              <a:t>8</a:t>
            </a:fld>
            <a:endParaRPr lang="en-US"/>
          </a:p>
        </p:txBody>
      </p:sp>
    </p:spTree>
    <p:extLst>
      <p:ext uri="{BB962C8B-B14F-4D97-AF65-F5344CB8AC3E}">
        <p14:creationId xmlns:p14="http://schemas.microsoft.com/office/powerpoint/2010/main" val="3740497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 calcmode="lin" valueType="num">
                                      <p:cBhvr additive="base">
                                        <p:cTn id="13" dur="500" fill="hold"/>
                                        <p:tgtEl>
                                          <p:spTgt spid="717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anim calcmode="lin" valueType="num">
                                      <p:cBhvr additive="base">
                                        <p:cTn id="19" dur="500" fill="hold"/>
                                        <p:tgtEl>
                                          <p:spTgt spid="717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945201" y="76200"/>
            <a:ext cx="6589199" cy="1280890"/>
          </a:xfrm>
        </p:spPr>
        <p:txBody>
          <a:bodyPr/>
          <a:lstStyle/>
          <a:p>
            <a:r>
              <a:rPr lang="en-US" dirty="0"/>
              <a:t>Creating a </a:t>
            </a:r>
            <a:r>
              <a:rPr lang="en-US" dirty="0" smtClean="0"/>
              <a:t>LL by Appending</a:t>
            </a:r>
            <a:endParaRPr lang="en-US" dirty="0"/>
          </a:p>
        </p:txBody>
      </p:sp>
      <p:sp>
        <p:nvSpPr>
          <p:cNvPr id="8195" name="Rectangle 3"/>
          <p:cNvSpPr>
            <a:spLocks noGrp="1" noChangeArrowheads="1"/>
          </p:cNvSpPr>
          <p:nvPr>
            <p:ph idx="1"/>
          </p:nvPr>
        </p:nvSpPr>
        <p:spPr>
          <a:xfrm>
            <a:off x="1143000" y="1066800"/>
            <a:ext cx="7848599" cy="3777622"/>
          </a:xfrm>
        </p:spPr>
        <p:txBody>
          <a:bodyPr/>
          <a:lstStyle/>
          <a:p>
            <a:r>
              <a:rPr lang="en-US" sz="2800" dirty="0"/>
              <a:t>Analogy</a:t>
            </a:r>
            <a:r>
              <a:rPr lang="en-US" sz="2800" dirty="0">
                <a:sym typeface="Wingdings 2" pitchFamily="18" charset="2"/>
              </a:rPr>
              <a:t> </a:t>
            </a:r>
            <a:r>
              <a:rPr lang="en-US" sz="2800" dirty="0"/>
              <a:t>Appending data at the end of a text file</a:t>
            </a:r>
          </a:p>
          <a:p>
            <a:r>
              <a:rPr lang="en-US" sz="2800" u="sng" dirty="0" smtClean="0"/>
              <a:t>First </a:t>
            </a:r>
            <a:r>
              <a:rPr lang="en-US" sz="2800" u="sng" dirty="0"/>
              <a:t>step:</a:t>
            </a:r>
            <a:r>
              <a:rPr lang="en-US" sz="2800" dirty="0"/>
              <a:t> Create the head pointer</a:t>
            </a:r>
          </a:p>
          <a:p>
            <a:r>
              <a:rPr lang="en-US" sz="2800" u="sng" dirty="0"/>
              <a:t>Second:</a:t>
            </a:r>
            <a:r>
              <a:rPr lang="en-US" sz="2800" dirty="0"/>
              <a:t> Create the first node and insert it by simply attaching it to head.</a:t>
            </a:r>
          </a:p>
          <a:p>
            <a:r>
              <a:rPr lang="en-US" sz="2800" dirty="0"/>
              <a:t>To add a second node, append it by attaching it to the first node</a:t>
            </a:r>
          </a:p>
          <a:p>
            <a:r>
              <a:rPr lang="en-US" sz="2800" dirty="0"/>
              <a:t>To add a third node, append it by attaching it to the second node. </a:t>
            </a:r>
          </a:p>
          <a:p>
            <a:r>
              <a:rPr lang="en-US" sz="2800" dirty="0"/>
              <a:t>You continue appending nodes in this way till you have placed all the data in your linked list.</a:t>
            </a:r>
          </a:p>
        </p:txBody>
      </p:sp>
      <p:sp>
        <p:nvSpPr>
          <p:cNvPr id="6" name="Slide Number Placeholder 5"/>
          <p:cNvSpPr>
            <a:spLocks noGrp="1"/>
          </p:cNvSpPr>
          <p:nvPr>
            <p:ph type="sldNum" sz="quarter" idx="12"/>
          </p:nvPr>
        </p:nvSpPr>
        <p:spPr>
          <a:xfrm>
            <a:off x="6858000" y="6323013"/>
            <a:ext cx="1905000" cy="457200"/>
          </a:xfrm>
          <a:prstGeom prst="rect">
            <a:avLst/>
          </a:prstGeom>
        </p:spPr>
        <p:txBody>
          <a:bodyPr/>
          <a:lstStyle/>
          <a:p>
            <a:pPr algn="r"/>
            <a:fld id="{CA3D2FE2-597C-402F-8A99-9F1B89430E2E}" type="slidenum">
              <a:rPr lang="en-US"/>
              <a:pPr algn="r"/>
              <a:t>9</a:t>
            </a:fld>
            <a:endParaRPr lang="en-US"/>
          </a:p>
        </p:txBody>
      </p:sp>
    </p:spTree>
    <p:extLst>
      <p:ext uri="{BB962C8B-B14F-4D97-AF65-F5344CB8AC3E}">
        <p14:creationId xmlns:p14="http://schemas.microsoft.com/office/powerpoint/2010/main" val="2946811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 calcmode="lin" valueType="num">
                                      <p:cBhvr additive="base">
                                        <p:cTn id="19"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195">
                                            <p:txEl>
                                              <p:pRg st="3" end="3"/>
                                            </p:txEl>
                                          </p:spTgt>
                                        </p:tgtEl>
                                        <p:attrNameLst>
                                          <p:attrName>style.visibility</p:attrName>
                                        </p:attrNameLst>
                                      </p:cBhvr>
                                      <p:to>
                                        <p:strVal val="visible"/>
                                      </p:to>
                                    </p:set>
                                    <p:anim calcmode="lin" valueType="num">
                                      <p:cBhvr additive="base">
                                        <p:cTn id="25"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195">
                                            <p:txEl>
                                              <p:pRg st="4" end="4"/>
                                            </p:txEl>
                                          </p:spTgt>
                                        </p:tgtEl>
                                        <p:attrNameLst>
                                          <p:attrName>style.visibility</p:attrName>
                                        </p:attrNameLst>
                                      </p:cBhvr>
                                      <p:to>
                                        <p:strVal val="visible"/>
                                      </p:to>
                                    </p:set>
                                    <p:anim calcmode="lin" valueType="num">
                                      <p:cBhvr additive="base">
                                        <p:cTn id="31"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195">
                                            <p:txEl>
                                              <p:pRg st="5" end="5"/>
                                            </p:txEl>
                                          </p:spTgt>
                                        </p:tgtEl>
                                        <p:attrNameLst>
                                          <p:attrName>style.visibility</p:attrName>
                                        </p:attrNameLst>
                                      </p:cBhvr>
                                      <p:to>
                                        <p:strVal val="visible"/>
                                      </p:to>
                                    </p:set>
                                    <p:anim calcmode="lin" valueType="num">
                                      <p:cBhvr additive="base">
                                        <p:cTn id="37" dur="500" fill="hold"/>
                                        <p:tgtEl>
                                          <p:spTgt spid="819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19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eme1">
  <a:themeElements>
    <a:clrScheme name="Wisp">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Chap3- Big O Notation and ADT</Template>
  <TotalTime>8139</TotalTime>
  <Words>1367</Words>
  <Application>Microsoft Office PowerPoint</Application>
  <PresentationFormat>Affichage à l'écran (4:3)</PresentationFormat>
  <Paragraphs>297</Paragraphs>
  <Slides>37</Slides>
  <Notes>1</Notes>
  <HiddenSlides>1</HiddenSlides>
  <MMClips>0</MMClips>
  <ScaleCrop>false</ScaleCrop>
  <HeadingPairs>
    <vt:vector size="6" baseType="variant">
      <vt:variant>
        <vt:lpstr>Thème</vt:lpstr>
      </vt:variant>
      <vt:variant>
        <vt:i4>1</vt:i4>
      </vt:variant>
      <vt:variant>
        <vt:lpstr>Serveurs OLE incorporés</vt:lpstr>
      </vt:variant>
      <vt:variant>
        <vt:i4>1</vt:i4>
      </vt:variant>
      <vt:variant>
        <vt:lpstr>Titres des diapositives</vt:lpstr>
      </vt:variant>
      <vt:variant>
        <vt:i4>37</vt:i4>
      </vt:variant>
    </vt:vector>
  </HeadingPairs>
  <TitlesOfParts>
    <vt:vector size="39" baseType="lpstr">
      <vt:lpstr>Theme1</vt:lpstr>
      <vt:lpstr>Bitmap Image</vt:lpstr>
      <vt:lpstr>         Linked List</vt:lpstr>
      <vt:lpstr>List Overview</vt:lpstr>
      <vt:lpstr>Why Linked Lists?</vt:lpstr>
      <vt:lpstr> What is a Linked list? How Does it look like?</vt:lpstr>
      <vt:lpstr>Nodes / Linked lists  Definitions</vt:lpstr>
      <vt:lpstr>Creating a LinkedList</vt:lpstr>
      <vt:lpstr>Nodes_Example</vt:lpstr>
      <vt:lpstr>Pointers to linked lists Why a head pointer?</vt:lpstr>
      <vt:lpstr>Creating a LL by Appending</vt:lpstr>
      <vt:lpstr>Basic linked list operations</vt:lpstr>
      <vt:lpstr>Preliminaries</vt:lpstr>
      <vt:lpstr>Inserting a Node</vt:lpstr>
      <vt:lpstr>Inserting at the Beginning</vt:lpstr>
      <vt:lpstr>Inserting at the End</vt:lpstr>
      <vt:lpstr>Inserting at the Beginning of a LL</vt:lpstr>
      <vt:lpstr>Deleting at the Beginning of a LL</vt:lpstr>
      <vt:lpstr>Printing a List</vt:lpstr>
      <vt:lpstr>Example: Inserting and Deleting at the beginning of LL</vt:lpstr>
      <vt:lpstr>Example: Inserting and Deleting at the beginning of LL</vt:lpstr>
      <vt:lpstr>Example: Inserting and Deleting at the beginning of LL</vt:lpstr>
      <vt:lpstr>Example: Inserting and Deleting at the beginning of LL</vt:lpstr>
      <vt:lpstr>Example: Inserting and Deleting at the beginning of LL</vt:lpstr>
      <vt:lpstr>Example: Inserting and Deleting at the beginning of LL</vt:lpstr>
      <vt:lpstr>Example: Inserting and Deleting at the beginning of LL</vt:lpstr>
      <vt:lpstr>Example: Inserting and Deleting at the beginning of LL</vt:lpstr>
      <vt:lpstr>Searching in Linked List</vt:lpstr>
      <vt:lpstr>Searching in Linked List   General Formulation</vt:lpstr>
      <vt:lpstr>Traversing a Linked List</vt:lpstr>
      <vt:lpstr>Example of List Traversal</vt:lpstr>
      <vt:lpstr>TraverseList: General Code</vt:lpstr>
      <vt:lpstr>Special cases: Doubly Linked Lists</vt:lpstr>
      <vt:lpstr>Alternative Definitions</vt:lpstr>
      <vt:lpstr>Doubly Linked Lists: Insertion</vt:lpstr>
      <vt:lpstr>Doubly Linked Lists : Deletion</vt:lpstr>
      <vt:lpstr>Doubly Linked Lists Deletion </vt:lpstr>
      <vt:lpstr>Doubly Linked Lists Deletion </vt:lpstr>
      <vt:lpstr>Special cases: Circular list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 Concepts: Objects and Classes</dc:title>
  <dc:creator>Chouaib Falah</dc:creator>
  <cp:lastModifiedBy>PC imane</cp:lastModifiedBy>
  <cp:revision>449</cp:revision>
  <dcterms:created xsi:type="dcterms:W3CDTF">2011-08-21T04:32:44Z</dcterms:created>
  <dcterms:modified xsi:type="dcterms:W3CDTF">2020-03-24T20:10:58Z</dcterms:modified>
</cp:coreProperties>
</file>